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74CB-06AE-4640-AE62-3CFFA6B3DA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96C9-CE5B-4774-93CF-D08CABCEF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12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74CB-06AE-4640-AE62-3CFFA6B3DA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96C9-CE5B-4774-93CF-D08CABCEF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74CB-06AE-4640-AE62-3CFFA6B3DA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96C9-CE5B-4774-93CF-D08CABCEF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6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74CB-06AE-4640-AE62-3CFFA6B3DA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96C9-CE5B-4774-93CF-D08CABCEF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43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74CB-06AE-4640-AE62-3CFFA6B3DA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96C9-CE5B-4774-93CF-D08CABCEF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9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74CB-06AE-4640-AE62-3CFFA6B3DA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96C9-CE5B-4774-93CF-D08CABCEF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62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74CB-06AE-4640-AE62-3CFFA6B3DA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96C9-CE5B-4774-93CF-D08CABCEF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1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74CB-06AE-4640-AE62-3CFFA6B3DA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96C9-CE5B-4774-93CF-D08CABCEF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74CB-06AE-4640-AE62-3CFFA6B3DA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96C9-CE5B-4774-93CF-D08CABCEF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0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74CB-06AE-4640-AE62-3CFFA6B3DA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96C9-CE5B-4774-93CF-D08CABCEF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64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74CB-06AE-4640-AE62-3CFFA6B3DA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96C9-CE5B-4774-93CF-D08CABCEF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374CB-06AE-4640-AE62-3CFFA6B3DA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E96C9-CE5B-4774-93CF-D08CABCEF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1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ẠY HÁT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93575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7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2021-11-11T11:31:01Z</dcterms:created>
  <dcterms:modified xsi:type="dcterms:W3CDTF">2021-11-11T11:31:34Z</dcterms:modified>
</cp:coreProperties>
</file>