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D0058-1864-48C5-A7CE-4325BE7B0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8255B-69ED-4E9B-ABFC-5860FB367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1D47-C2DF-4FA9-A6C9-A58F3E54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79F1F-C75B-467D-9D5B-C6193154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84BC-0849-4371-994B-8E8D4140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DF1C-5A4E-4BBB-AA1E-9A9ACB63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32562-2B08-485C-BA6A-D9E7C588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36F49-A700-4349-8602-FCCAA3F3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5213-8287-4214-AB85-ACFC35DB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5A5FA-74E7-4689-9B87-49572505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C27029-53B7-41DB-9828-822AE2285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F001D-3C0E-449A-97A9-BD145E908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63059-D583-4E17-A303-1413ABB95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5AFDC-4389-4A20-98CE-9B341444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B6876-CB82-4D1B-908D-40B107FD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2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02E2-C786-4FED-959E-61716F64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8B406-C8FD-4D44-B772-75F9A90F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5AEFE-D8D2-4217-B081-7EFC28DA0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EECAC-4F48-4CA0-8F1C-130BDECB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F203A-6762-4ABE-BA46-07FE517C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1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826C-366B-4AD7-9D1B-E195D7A0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01909-830D-44F8-8B35-E75FF5B7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3B941-5A63-40A4-9BC6-42B12877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E967B-EB20-4186-BD1A-70979177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00A9-CEED-4C78-88F0-B31774C5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5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C86B-9B17-4F3F-A96F-1D8E9B8A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4DFCE-29CE-4131-8117-FBAA91CBD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1FD77-A3ED-4ED8-B08F-4AB1E5D7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CCCFF-ACE2-4106-823D-26222B6F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B2851-E81C-4ADA-B253-591864D0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97020-83F5-493F-85D4-2EE81F11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1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B73C7-E4BB-4358-BA68-DDB4C387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70D40-E216-4487-BF54-B961ACCF6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724D6-B316-4BC6-9F96-EF4679D6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5642B-1E2B-446C-AAF3-E77AD5536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5D7C6-3EE5-45F7-85DA-049311DBD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040CB-356B-4DF3-9DF8-749847ED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8DDA60-503E-43CC-9CCD-C7FD70CC0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12E3B-9F2D-4393-90E9-7B53AA54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A22AD-C000-44DE-A2EC-019A130F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0E52A-861A-407E-810F-1F64617F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740EB-AEE2-4BD4-B483-A15F3C73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10C09-0537-48AA-91C0-D638EC91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4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D3761-FCDC-468D-9E4F-68BE8029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BABD9-E287-477B-A0D8-BF7C85E6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79A9A-447C-4730-B11A-149AE2D7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6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412B-19F7-43E4-82A2-E9CA808E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A2371-275A-49D3-917A-2C346C75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E0C67-CD8B-4A2F-8357-7088040B1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5A39B-3A98-4154-A85C-D4F7FA83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7F805-F747-4AFE-BAFE-F35CEF1D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A9F43-74F3-4674-BD99-006EA3F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4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5B6A-F46C-427F-9715-20A895E87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6204EC-D3B5-4C72-93EE-6C0677C63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504D0-995B-4C0F-98F0-04E757A36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450AC-84D6-48A8-B07A-A553CB08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A4E1A-D53D-44A9-B8F3-D049AFE5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86786-AFC3-4838-A3DF-119C7ED8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7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D74B40-37B6-4110-86BC-2CD534BA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5D72E-7B47-458C-945C-B0D1A4577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745F3-352D-4190-B3A9-B837663C8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F7D4-C07B-462C-A88C-05A0CD7330E2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8436E-85E0-4ED9-871B-657E11DA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80B8-A3B3-4DD4-87B4-C9120D960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EBC3-1100-4C87-9CC1-54D2D7F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2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CAC8-3605-412A-854E-F1AD6F6683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7094A-B336-45EA-8367-F3BC8DAAA6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56927135240">
            <a:hlinkClick r:id="" action="ppaction://media"/>
            <a:extLst>
              <a:ext uri="{FF2B5EF4-FFF2-40B4-BE49-F238E27FC236}">
                <a16:creationId xmlns:a16="http://schemas.microsoft.com/office/drawing/2014/main" id="{7D795BEA-F0F7-4CDB-9FDC-B02120F82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66" y="0"/>
            <a:ext cx="1193038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2021-11-22T07:42:27Z</dcterms:created>
  <dcterms:modified xsi:type="dcterms:W3CDTF">2021-11-22T07:42:28Z</dcterms:modified>
</cp:coreProperties>
</file>