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3AEE-01AB-4D90-92F7-25960D6BB7E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D33A-7D1D-4BB6-8660-6B0ACFB5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ách cầm cốc uống nướ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303930" cy="68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2021-11-13T12:03:07Z</dcterms:created>
  <dcterms:modified xsi:type="dcterms:W3CDTF">2021-11-13T12:03:53Z</dcterms:modified>
</cp:coreProperties>
</file>