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2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63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004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1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7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1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2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6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77686-8F31-456D-861D-7E6198973B4C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23657-7513-4C5C-850D-BAF619822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3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2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10" Type="http://schemas.openxmlformats.org/officeDocument/2006/relationships/image" Target="../media/image2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558800"/>
            <a:ext cx="754080" cy="75221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79550" y="558800"/>
            <a:ext cx="10058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Tiesm new ro man"/>
              </a:rPr>
              <a:t>Trò </a:t>
            </a:r>
            <a:r>
              <a:rPr lang="en-US" sz="5400" b="1" smtClean="0">
                <a:solidFill>
                  <a:srgbClr val="FF0000"/>
                </a:solidFill>
                <a:latin typeface="Tiesm new ro man"/>
              </a:rPr>
              <a:t>chơi ôn  luyện</a:t>
            </a:r>
            <a:endParaRPr lang="en-US" sz="5400" b="1">
              <a:solidFill>
                <a:srgbClr val="FF0000"/>
              </a:solidFill>
              <a:latin typeface="Tiesm new ro 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7400" y="1615519"/>
            <a:ext cx="10058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smtClean="0">
                <a:solidFill>
                  <a:srgbClr val="1608D2"/>
                </a:solidFill>
                <a:latin typeface="Tiesm new ro man"/>
              </a:rPr>
              <a:t>               Trò chơi 1: Bạn nào nhanh</a:t>
            </a:r>
          </a:p>
          <a:p>
            <a:endParaRPr lang="en-US" sz="4000" b="1" smtClean="0">
              <a:solidFill>
                <a:srgbClr val="1608D2"/>
              </a:solidFill>
              <a:latin typeface="Tiesm new ro man"/>
            </a:endParaRPr>
          </a:p>
          <a:p>
            <a:r>
              <a:rPr lang="en-US" sz="4000" b="1" smtClean="0">
                <a:solidFill>
                  <a:srgbClr val="1608D2"/>
                </a:solidFill>
                <a:latin typeface="Tiesm new ro man"/>
              </a:rPr>
              <a:t>Cách chơi: Bé tách 8 đối tượng thành 2 nhóm theo yêu cầu của cô</a:t>
            </a:r>
            <a:endParaRPr lang="en-US" sz="4000" b="1">
              <a:solidFill>
                <a:srgbClr val="1608D2"/>
              </a:solidFill>
              <a:latin typeface="Tiesm new ro man"/>
            </a:endParaRPr>
          </a:p>
        </p:txBody>
      </p:sp>
    </p:spTree>
    <p:extLst>
      <p:ext uri="{BB962C8B-B14F-4D97-AF65-F5344CB8AC3E}">
        <p14:creationId xmlns:p14="http://schemas.microsoft.com/office/powerpoint/2010/main" val="367434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2298680" cy="68580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895600" y="822960"/>
            <a:ext cx="3444240" cy="39166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20519543">
            <a:off x="6236582" y="1959918"/>
            <a:ext cx="1425122" cy="1431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742075">
            <a:off x="6214902" y="3525433"/>
            <a:ext cx="1487075" cy="16063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648925" y="1169678"/>
            <a:ext cx="4107940" cy="10877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648925" y="3323460"/>
            <a:ext cx="4107940" cy="14161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352" y="2242062"/>
            <a:ext cx="723689" cy="7334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782" y="2232181"/>
            <a:ext cx="723689" cy="7334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601" y="2197535"/>
            <a:ext cx="723689" cy="7334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589" y="3044832"/>
            <a:ext cx="740284" cy="75024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116" y="3726342"/>
            <a:ext cx="740284" cy="75024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182" y="2992917"/>
            <a:ext cx="740284" cy="75024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297" y="3627047"/>
            <a:ext cx="740284" cy="75024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066" y="2903862"/>
            <a:ext cx="740284" cy="750244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048713" y="792480"/>
            <a:ext cx="1017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0000"/>
                </a:solidFill>
                <a:latin typeface=".VnAvant" panose="020B7200000000000000" pitchFamily="34" charset="0"/>
              </a:rPr>
              <a:t>8</a:t>
            </a:r>
            <a:endParaRPr lang="en-US" sz="8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531970" y="5405499"/>
            <a:ext cx="1775631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5 - 3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893601" y="5398309"/>
            <a:ext cx="1755324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3-5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052601" y="5398309"/>
            <a:ext cx="1755324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4 - 4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70" y="584200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29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7037E-7 L 0.6362 -0.127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10" y="-636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46757 -0.1284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72" y="-643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59259E-6 L 0.27631 -0.119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15" y="-599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11111E-6 L 0.45339 0.1291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69" y="645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2.22222E-6 L 0.48282 0.1368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41" y="682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7.40741E-7 L 0.33685 0.069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36" y="347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4.81481E-6 L 0.25547 -0.0002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73" y="-2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0.58021 -0.0444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10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48148E-6 L -0.17201 -0.48194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07" y="-24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00846 -0.3354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1" y="-1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 animBg="1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98680" cy="6858000"/>
          </a:xfrm>
          <a:prstGeom prst="rect">
            <a:avLst/>
          </a:prstGeom>
        </p:spPr>
      </p:pic>
      <p:sp>
        <p:nvSpPr>
          <p:cNvPr id="19" name="Right Arrow 18"/>
          <p:cNvSpPr/>
          <p:nvPr/>
        </p:nvSpPr>
        <p:spPr>
          <a:xfrm rot="20519543">
            <a:off x="5687697" y="1813941"/>
            <a:ext cx="1426767" cy="21224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742075">
            <a:off x="5534412" y="3379975"/>
            <a:ext cx="1638190" cy="21168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107588" y="1083989"/>
            <a:ext cx="4112680" cy="10292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107588" y="3154330"/>
            <a:ext cx="4112680" cy="1291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063584" y="864370"/>
            <a:ext cx="2717800" cy="35814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967" y="2462452"/>
            <a:ext cx="778827" cy="66833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941" y="2430826"/>
            <a:ext cx="778827" cy="66833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0851" y="2430826"/>
            <a:ext cx="778827" cy="66833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356" y="2976274"/>
            <a:ext cx="778827" cy="66833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094" y="3053532"/>
            <a:ext cx="778827" cy="66833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764" y="3034050"/>
            <a:ext cx="778827" cy="66833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955" y="3644612"/>
            <a:ext cx="778827" cy="66833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462" y="1818454"/>
            <a:ext cx="778827" cy="66833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4048713" y="792480"/>
            <a:ext cx="1017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0000"/>
                </a:solidFill>
                <a:latin typeface=".VnAvant" panose="020B7200000000000000" pitchFamily="34" charset="0"/>
              </a:rPr>
              <a:t>8</a:t>
            </a:r>
            <a:endParaRPr lang="en-US" sz="8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531970" y="5405499"/>
            <a:ext cx="1775631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5 - 3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893601" y="5398309"/>
            <a:ext cx="1755324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4 - 4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052601" y="5398309"/>
            <a:ext cx="1755324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7 -1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12" y="488265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2.59259E-6 L 0.52422 -0.080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11" y="-402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40741E-7 L 0.51407 -0.1699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03" y="-849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0.36823 -0.1699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11" y="-849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1.11111E-6 L 0.21901 -0.1745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1" y="-872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0.01459 L 0.4168 0.083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3" y="342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1.11111E-6 L 0.44062 0.095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31" y="476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0 L 0.46211 0.081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9" y="405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2.59259E-6 L 0.26875 -0.0055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38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48148E-6 L -0.20143 -0.5115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53" y="-2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12900" y="1739900"/>
            <a:ext cx="9118600" cy="1064261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">
              <a:avLst/>
            </a:prstTxWarp>
            <a:spAutoFit/>
          </a:bodyPr>
          <a:lstStyle/>
          <a:p>
            <a:pPr algn="ctr"/>
            <a:r>
              <a:rPr lang="en-US" sz="54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 chào tạm biệt!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12" y="297765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14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229868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32300" y="1126344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Tiesm new ro man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Tiesm new ro man"/>
              </a:rPr>
              <a:t>Cách 1:    </a:t>
            </a:r>
            <a:r>
              <a:rPr lang="en-US" sz="2800" b="1" smtClean="0">
                <a:solidFill>
                  <a:srgbClr val="FF0000"/>
                </a:solidFill>
                <a:latin typeface=".VnAvant" panose="020B7200000000000000" pitchFamily="34" charset="0"/>
              </a:rPr>
              <a:t>7</a:t>
            </a:r>
            <a:r>
              <a:rPr lang="en-US" sz="2800" b="1" smtClean="0">
                <a:solidFill>
                  <a:srgbClr val="FF0000"/>
                </a:solidFill>
                <a:latin typeface="TTiesm new ro man"/>
              </a:rPr>
              <a:t> - 1</a:t>
            </a:r>
            <a:endParaRPr lang="en-US" sz="2800" b="1">
              <a:solidFill>
                <a:srgbClr val="FF0000"/>
              </a:solidFill>
              <a:latin typeface="TTiesm new ro 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2300" y="17145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Tiesm new ro man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Tiesm new ro man"/>
              </a:rPr>
              <a:t>Cách </a:t>
            </a:r>
            <a:r>
              <a:rPr lang="en-US" sz="2800" b="1" smtClean="0">
                <a:solidFill>
                  <a:srgbClr val="FF0000"/>
                </a:solidFill>
                <a:latin typeface="TTiesm new ro man"/>
              </a:rPr>
              <a:t>2:    </a:t>
            </a:r>
            <a:r>
              <a:rPr lang="en-US" sz="2800" b="1" smtClean="0">
                <a:solidFill>
                  <a:srgbClr val="FF0000"/>
                </a:solidFill>
                <a:latin typeface="TTiesm new ro man"/>
              </a:rPr>
              <a:t>6 -  2 </a:t>
            </a:r>
            <a:endParaRPr lang="en-US" sz="2800" b="1">
              <a:solidFill>
                <a:srgbClr val="FF0000"/>
              </a:solidFill>
              <a:latin typeface="TTiesm new ro 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21200" y="2302656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Tiesm new ro man"/>
              </a:rPr>
              <a:t>Cách 3:    5 - 3</a:t>
            </a:r>
            <a:endParaRPr lang="en-US" sz="2800" b="1">
              <a:solidFill>
                <a:srgbClr val="FF0000"/>
              </a:solidFill>
              <a:latin typeface="TTiesm new ro 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21200" y="2925560"/>
            <a:ext cx="307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Tiesm new ro man"/>
              </a:rPr>
              <a:t>Cách 4:    4  - 4</a:t>
            </a:r>
            <a:endParaRPr lang="en-US" sz="2800" b="1">
              <a:solidFill>
                <a:srgbClr val="FF0000"/>
              </a:solidFill>
              <a:latin typeface="TTiesm new ro man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60" y="635744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78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560"/>
            <a:ext cx="1229868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987611" y="497960"/>
            <a:ext cx="6583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</a:rPr>
              <a:t>8</a:t>
            </a:r>
            <a:endParaRPr lang="en-US" sz="9600" b="1">
              <a:solidFill>
                <a:srgbClr val="0070C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047979" y="3482310"/>
            <a:ext cx="4244349" cy="24841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991599" y="4306570"/>
            <a:ext cx="1569721" cy="10896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6324" y="981654"/>
            <a:ext cx="964474" cy="77157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355" y="981654"/>
            <a:ext cx="964474" cy="77157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120" y="956954"/>
            <a:ext cx="964474" cy="7715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617" y="947859"/>
            <a:ext cx="964474" cy="77157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091" y="983130"/>
            <a:ext cx="964474" cy="77157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632" y="981654"/>
            <a:ext cx="964474" cy="77157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442" y="981654"/>
            <a:ext cx="964474" cy="77157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772430" y="2011740"/>
            <a:ext cx="6583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  <a:latin typeface=".VnAvant" panose="020B7200000000000000" pitchFamily="34" charset="0"/>
              </a:rPr>
              <a:t>7</a:t>
            </a:r>
            <a:endParaRPr lang="en-US" sz="9600" b="1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170240" y="2796570"/>
            <a:ext cx="809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  <a:latin typeface="TTiesm new ro man"/>
              </a:rPr>
              <a:t>1</a:t>
            </a:r>
            <a:endParaRPr lang="en-US" sz="9600" b="1">
              <a:solidFill>
                <a:srgbClr val="0070C0"/>
              </a:solidFill>
              <a:latin typeface="TTiesm new ro man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000" y="961744"/>
            <a:ext cx="964474" cy="7620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06" y="530580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60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9 -0.00209 L 0.02747 0.4962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9" y="249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44444E-6 L 0.00169 0.556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2780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33333E-6 L -0.0724 0.4152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" y="2076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78 -0.02893 L -0.09674 0.4810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48" y="2548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2.96296E-6 L -0.10951 0.4115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82" y="2057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44444E-6 L -0.23542 0.587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71" y="2937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4.44444E-6 L -0.22878 0.5185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45" y="2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50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3.33333E-6 L -0.05521 0.5064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" y="2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680" y="14667"/>
            <a:ext cx="1229868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943141" y="526179"/>
            <a:ext cx="6583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</a:rPr>
              <a:t>8</a:t>
            </a:r>
            <a:endParaRPr lang="en-US" sz="9600" b="1">
              <a:solidFill>
                <a:srgbClr val="0070C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047980" y="3581400"/>
            <a:ext cx="3762112" cy="238503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671560" y="4162777"/>
            <a:ext cx="2271582" cy="125347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6324" y="981654"/>
            <a:ext cx="964474" cy="77157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355" y="981654"/>
            <a:ext cx="964474" cy="77157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120" y="956954"/>
            <a:ext cx="964474" cy="7715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617" y="947859"/>
            <a:ext cx="964474" cy="77157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091" y="983130"/>
            <a:ext cx="964474" cy="77157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632" y="981654"/>
            <a:ext cx="964474" cy="77157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442" y="981654"/>
            <a:ext cx="964474" cy="77157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576310" y="1960917"/>
            <a:ext cx="866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  <a:latin typeface=".VnAvant" panose="020B7200000000000000" pitchFamily="34" charset="0"/>
              </a:rPr>
              <a:t>6</a:t>
            </a:r>
            <a:endParaRPr lang="en-US" sz="9600" b="1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442036" y="2453700"/>
            <a:ext cx="809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  <a:latin typeface="TTiesm new ro man"/>
              </a:rPr>
              <a:t>2</a:t>
            </a:r>
            <a:endParaRPr lang="en-US" sz="9600" b="1">
              <a:solidFill>
                <a:srgbClr val="0070C0"/>
              </a:solidFill>
              <a:latin typeface="TTiesm new ro man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000" y="961744"/>
            <a:ext cx="964474" cy="7620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558800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61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9 -0.00209 L 0.02747 0.4962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9" y="249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44444E-6 L 0.00169 0.556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2780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33333E-6 L -0.0724 0.4152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" y="2076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78 -0.02893 L -0.09674 0.4810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48" y="2548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2.96296E-6 L -0.11016 0.4715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8" y="2356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44444E-6 L -0.23542 0.587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71" y="2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5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50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4.44444E-6 L 0.00364 0.4983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24907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3.33333E-6 L -0.0276 0.50857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0" y="2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9868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943141" y="526179"/>
            <a:ext cx="6583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</a:rPr>
              <a:t>8</a:t>
            </a:r>
            <a:endParaRPr lang="en-US" sz="9600" b="1">
              <a:solidFill>
                <a:srgbClr val="0070C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307029" y="3766320"/>
            <a:ext cx="3455433" cy="21468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763991" y="3840480"/>
            <a:ext cx="3483130" cy="14173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631" y="949386"/>
            <a:ext cx="964474" cy="77157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662" y="949386"/>
            <a:ext cx="964474" cy="77157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27" y="924686"/>
            <a:ext cx="964474" cy="7715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924" y="915591"/>
            <a:ext cx="964474" cy="77157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398" y="950862"/>
            <a:ext cx="964474" cy="77157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632" y="981654"/>
            <a:ext cx="964474" cy="77157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442" y="981654"/>
            <a:ext cx="964474" cy="77157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576310" y="1960917"/>
            <a:ext cx="866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  <a:latin typeface=".VnAvant" panose="020B7200000000000000" pitchFamily="34" charset="0"/>
              </a:rPr>
              <a:t>5</a:t>
            </a:r>
            <a:endParaRPr lang="en-US" sz="9600" b="1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002221" y="2095839"/>
            <a:ext cx="809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  <a:latin typeface="TTiesm new ro man"/>
              </a:rPr>
              <a:t>3</a:t>
            </a:r>
            <a:endParaRPr lang="en-US" sz="9600" b="1">
              <a:solidFill>
                <a:srgbClr val="0070C0"/>
              </a:solidFill>
              <a:latin typeface="TTiesm new ro man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000" y="961744"/>
            <a:ext cx="964474" cy="7620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558800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49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9 -0.00209 L 0.05039 0.50532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5" y="25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07407E-6 L 0.02969 0.5898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4" y="2949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24 0.00556 L -0.05065 0.4379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94" y="2162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-0.06328 0.4724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4" y="2361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-0.13242 0.5717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28" y="28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5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44444E-6 L 0.02266 0.4673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3" y="2335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4.44444E-6 L 0.01575 0.4474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2236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9 -0.00463 L -0.00286 0.46412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" y="2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680" y="0"/>
            <a:ext cx="1229868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943141" y="526179"/>
            <a:ext cx="6583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</a:rPr>
              <a:t>8</a:t>
            </a:r>
            <a:endParaRPr lang="en-US" sz="9600" b="1">
              <a:solidFill>
                <a:srgbClr val="0070C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307029" y="3766320"/>
            <a:ext cx="3063291" cy="18877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631" y="949386"/>
            <a:ext cx="964474" cy="77157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662" y="949386"/>
            <a:ext cx="964474" cy="77157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27" y="924686"/>
            <a:ext cx="964474" cy="7715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924" y="915591"/>
            <a:ext cx="964474" cy="77157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366475" y="2036610"/>
            <a:ext cx="866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  <a:latin typeface=".VnAvant" panose="020B7200000000000000" pitchFamily="34" charset="0"/>
              </a:rPr>
              <a:t>4</a:t>
            </a:r>
            <a:endParaRPr lang="en-US" sz="9600" b="1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57887" y="1924536"/>
            <a:ext cx="809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0070C0"/>
                </a:solidFill>
                <a:latin typeface="TTiesm new ro man"/>
              </a:rPr>
              <a:t>4</a:t>
            </a:r>
            <a:endParaRPr lang="en-US" sz="9600" b="1">
              <a:solidFill>
                <a:srgbClr val="0070C0"/>
              </a:solidFill>
              <a:latin typeface="TTiesm new ro man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7266461" y="3766320"/>
            <a:ext cx="2929100" cy="17810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416" y="918594"/>
            <a:ext cx="964474" cy="77157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8938" y="949386"/>
            <a:ext cx="964474" cy="771579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460" y="949386"/>
            <a:ext cx="964474" cy="771579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3018" y="929476"/>
            <a:ext cx="964474" cy="7620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558800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13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9 -0.00209 L 0.05039 0.48981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5" y="2458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07407E-6 L 0.02995 0.5564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7" y="2782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24 0.00556 L -0.05065 0.4379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94" y="2162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-0.06718 0.5034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9" y="2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22222E-6 L 0.05403 0.4831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5" y="24144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07407E-6 L 0.03672 0.42754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6" y="2136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4.07407E-6 L -0.0487 0.54537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5" y="27269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22222E-6 L -0.07318 0.48912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9" y="2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50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50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50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50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900" y="0"/>
            <a:ext cx="122809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066800" y="914405"/>
            <a:ext cx="10058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smtClean="0">
                <a:solidFill>
                  <a:srgbClr val="1608D2"/>
                </a:solidFill>
                <a:latin typeface="Tiesm new ro man"/>
              </a:rPr>
              <a:t>               Trò chơi 2: Bé tài giỏi</a:t>
            </a:r>
          </a:p>
          <a:p>
            <a:r>
              <a:rPr lang="en-US" sz="4000" b="1" smtClean="0">
                <a:solidFill>
                  <a:srgbClr val="1608D2"/>
                </a:solidFill>
                <a:latin typeface="Tiesm new ro man"/>
              </a:rPr>
              <a:t>Cách chơi: Trên màn hình  có nhóm số lượng là 8 đã được chia thành 2 phần các con hãy chọn cách chia đúng phù hợp với cách chia đó </a:t>
            </a:r>
            <a:endParaRPr lang="en-US" sz="4000" b="1">
              <a:solidFill>
                <a:srgbClr val="1608D2"/>
              </a:solidFill>
              <a:latin typeface="Tiesm new ro 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20" y="538300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28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680" y="0"/>
            <a:ext cx="1229868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795814" y="852649"/>
            <a:ext cx="3098800" cy="380825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836534" y="905638"/>
            <a:ext cx="1017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0000"/>
                </a:solidFill>
                <a:latin typeface=".VnAvant" panose="020B7200000000000000" pitchFamily="34" charset="0"/>
              </a:rPr>
              <a:t>8</a:t>
            </a:r>
            <a:endParaRPr lang="en-US" sz="8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Right Arrow 17"/>
          <p:cNvSpPr/>
          <p:nvPr/>
        </p:nvSpPr>
        <p:spPr>
          <a:xfrm rot="20519543">
            <a:off x="5772732" y="1876572"/>
            <a:ext cx="1398079" cy="13191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742075">
            <a:off x="5838785" y="3456326"/>
            <a:ext cx="1368952" cy="15218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156960" y="949955"/>
            <a:ext cx="4107940" cy="10877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156960" y="3176971"/>
            <a:ext cx="4107940" cy="14161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108776" y="5343952"/>
            <a:ext cx="1775631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3 - 4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73017" y="5320302"/>
            <a:ext cx="1775631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2 - 5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858577" y="5345702"/>
            <a:ext cx="1755324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1 -7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501" y="2010416"/>
            <a:ext cx="916215" cy="78903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950" y="2019054"/>
            <a:ext cx="972639" cy="7041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505" y="2760479"/>
            <a:ext cx="972639" cy="59900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8886" y="2474125"/>
            <a:ext cx="916215" cy="55828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196" y="2819400"/>
            <a:ext cx="916215" cy="63333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986" y="3295966"/>
            <a:ext cx="916215" cy="593668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21" y="3836047"/>
            <a:ext cx="916215" cy="61851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301" y="3485248"/>
            <a:ext cx="916215" cy="56425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558800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18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96296E-6 L 0.4737 -0.135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85" y="-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4.81481E-6 L 0.53672 0.1569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36" y="784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0.31602 0.1194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94" y="597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07407E-6 L 0.45808 0.055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4" y="275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85185E-6 L 0.49987 0.207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87" y="103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44444E-6 L 0.43138 0.0511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63" y="254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04 -0.00834 L 0.28424 -0.0178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14" y="-48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2.59259E-6 L 0.26614 -0.0002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0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59259E-6 L -0.34961 -0.3629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64" y="-16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30"/>
            <a:ext cx="12298680" cy="685800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2795814" y="852649"/>
            <a:ext cx="3193506" cy="380825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59254" y="907226"/>
            <a:ext cx="1017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0000"/>
                </a:solidFill>
                <a:latin typeface=".VnAvant" panose="020B7200000000000000" pitchFamily="34" charset="0"/>
              </a:rPr>
              <a:t>8</a:t>
            </a:r>
            <a:endParaRPr lang="en-US" sz="8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34382" y="1198240"/>
            <a:ext cx="4107940" cy="10877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193915" y="3176971"/>
            <a:ext cx="4238349" cy="14839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08776" y="5343952"/>
            <a:ext cx="1775631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3 - 4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425275" y="5338664"/>
            <a:ext cx="1775631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6 -2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77179" y="5338664"/>
            <a:ext cx="1755324" cy="523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.VnAvant" panose="020B7200000000000000" pitchFamily="34" charset="0"/>
              </a:rPr>
              <a:t>2 -6</a:t>
            </a:r>
            <a:endParaRPr lang="en-US" sz="44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 rot="20519543" flipV="1">
            <a:off x="5928705" y="2070806"/>
            <a:ext cx="1283254" cy="1450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742075">
            <a:off x="5838785" y="3570626"/>
            <a:ext cx="1368952" cy="15218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07115" y="1876003"/>
            <a:ext cx="942181" cy="79949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038495" y="2493920"/>
            <a:ext cx="1099336" cy="82403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45539" y="2195418"/>
            <a:ext cx="1016779" cy="81342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42631" y="2195418"/>
            <a:ext cx="995741" cy="79659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04911" y="2960265"/>
            <a:ext cx="979495" cy="79467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05035" y="3176971"/>
            <a:ext cx="948627" cy="758901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73489" y="2997718"/>
            <a:ext cx="903448" cy="722758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59755" y="3693013"/>
            <a:ext cx="995741" cy="79659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60" y="622300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52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96296E-6 L 0.52526 -0.067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63" y="-338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0.34713 -0.1224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57" y="-613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11111E-6 L 0.49323 0.18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61" y="937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 -7.40741E-7 L 0.4582 0.224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65" y="1120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0.00833 L 0.25937 0.130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69" y="692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3733 0.0395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59" y="196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29 -0.01597 L 0.27878 -0.0569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54" y="-206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48148E-6 L 0.53503 0.0129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45" y="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0.17239 -0.437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20" y="-21852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81481E-6 L -0.40338 -0.3268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79" y="-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148</Words>
  <Application>Microsoft Office PowerPoint</Application>
  <PresentationFormat>Widescreen</PresentationFormat>
  <Paragraphs>39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.VnAvant</vt:lpstr>
      <vt:lpstr>Arial</vt:lpstr>
      <vt:lpstr>Calibri</vt:lpstr>
      <vt:lpstr>Calibri Light</vt:lpstr>
      <vt:lpstr>Tiesm new ro man</vt:lpstr>
      <vt:lpstr>Times New Roman</vt:lpstr>
      <vt:lpstr>TTiesm new ro 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14</cp:revision>
  <dcterms:created xsi:type="dcterms:W3CDTF">2021-10-19T08:33:02Z</dcterms:created>
  <dcterms:modified xsi:type="dcterms:W3CDTF">2021-11-26T03:03:07Z</dcterms:modified>
</cp:coreProperties>
</file>