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58" r:id="rId6"/>
    <p:sldId id="264" r:id="rId7"/>
    <p:sldId id="265" r:id="rId8"/>
    <p:sldId id="267" r:id="rId9"/>
    <p:sldId id="268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D7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48" y="10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4B3F-E898-4AA8-B2CF-F75A49AB2470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58C0-0DCB-468B-BBF5-0FC73CF1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990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4B3F-E898-4AA8-B2CF-F75A49AB2470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58C0-0DCB-468B-BBF5-0FC73CF1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077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4B3F-E898-4AA8-B2CF-F75A49AB2470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58C0-0DCB-468B-BBF5-0FC73CF1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005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4B3F-E898-4AA8-B2CF-F75A49AB2470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58C0-0DCB-468B-BBF5-0FC73CF1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76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4B3F-E898-4AA8-B2CF-F75A49AB2470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58C0-0DCB-468B-BBF5-0FC73CF1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73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4B3F-E898-4AA8-B2CF-F75A49AB2470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58C0-0DCB-468B-BBF5-0FC73CF1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441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4B3F-E898-4AA8-B2CF-F75A49AB2470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58C0-0DCB-468B-BBF5-0FC73CF1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571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4B3F-E898-4AA8-B2CF-F75A49AB2470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58C0-0DCB-468B-BBF5-0FC73CF1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951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4B3F-E898-4AA8-B2CF-F75A49AB2470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58C0-0DCB-468B-BBF5-0FC73CF1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538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4B3F-E898-4AA8-B2CF-F75A49AB2470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58C0-0DCB-468B-BBF5-0FC73CF1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106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4B3F-E898-4AA8-B2CF-F75A49AB2470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58C0-0DCB-468B-BBF5-0FC73CF1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817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D4B3F-E898-4AA8-B2CF-F75A49AB2470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058C0-0DCB-468B-BBF5-0FC73CF11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543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6.jpeg"/><Relationship Id="rId7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11" Type="http://schemas.openxmlformats.org/officeDocument/2006/relationships/image" Target="../media/image2.jpeg"/><Relationship Id="rId5" Type="http://schemas.openxmlformats.org/officeDocument/2006/relationships/image" Target="../media/image8.jpeg"/><Relationship Id="rId10" Type="http://schemas.openxmlformats.org/officeDocument/2006/relationships/image" Target="../media/image12.jpeg"/><Relationship Id="rId4" Type="http://schemas.openxmlformats.org/officeDocument/2006/relationships/image" Target="../media/image7.jpeg"/><Relationship Id="rId9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2.jpeg"/><Relationship Id="rId3" Type="http://schemas.openxmlformats.org/officeDocument/2006/relationships/image" Target="../media/image4.jpeg"/><Relationship Id="rId7" Type="http://schemas.openxmlformats.org/officeDocument/2006/relationships/image" Target="../media/image7.jpeg"/><Relationship Id="rId12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11" Type="http://schemas.openxmlformats.org/officeDocument/2006/relationships/image" Target="../media/image10.jpeg"/><Relationship Id="rId5" Type="http://schemas.openxmlformats.org/officeDocument/2006/relationships/image" Target="../media/image1.jpg"/><Relationship Id="rId10" Type="http://schemas.openxmlformats.org/officeDocument/2006/relationships/image" Target="../media/image5.png"/><Relationship Id="rId4" Type="http://schemas.openxmlformats.org/officeDocument/2006/relationships/image" Target="../media/image13.png"/><Relationship Id="rId9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1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.jp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1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.jp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1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.jp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1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.jp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1997"/>
            <a:ext cx="13923069" cy="707999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215484"/>
            <a:ext cx="978055" cy="1026880"/>
          </a:xfrm>
          <a:prstGeom prst="rect">
            <a:avLst/>
          </a:prstGeom>
        </p:spPr>
      </p:pic>
      <p:pic>
        <p:nvPicPr>
          <p:cNvPr id="8" name="Picture 47" descr="gamia[1]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6215" y="3131589"/>
            <a:ext cx="1074626" cy="1023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47" descr="gamia[1]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818" y="3178060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47" descr="gamia[1]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984" y="3131589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7" descr="gamia[1]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7534" y="2977602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7" descr="gamia[1]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0472" y="2977602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7" descr="gamia[1]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5960" y="2977602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7" descr="gamia[1]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518" y="3178060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38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40943">
            <a:off x="6271569" y="2894642"/>
            <a:ext cx="1244878" cy="125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318192" y="1126890"/>
            <a:ext cx="7922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 mình cùng đếm để nhận biết số thứ tự trong phạm vi </a:t>
            </a:r>
            <a:r>
              <a:rPr lang="en-US" sz="24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sz="2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59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82240" y="1600200"/>
            <a:ext cx="6553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 lượng nhóm đối tượng không thay đổi nhưng số thứ tự </a:t>
            </a:r>
            <a:endParaRPr lang="en-US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thay đổi tùy thuộc vào hướng đếm và vị trí đối tượng </a:t>
            </a:r>
            <a:r>
              <a:rPr lang="vi-VN" sz="3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 dãy.  “Hiểu  có mấy là chỉ số luợng, đứng thứ mấy là chỉ số thứ tự”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63" y="263026"/>
            <a:ext cx="978055" cy="102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97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2920" y="0"/>
            <a:ext cx="13923069" cy="7079997"/>
          </a:xfrm>
          <a:prstGeom prst="rect">
            <a:avLst/>
          </a:prstGeom>
        </p:spPr>
      </p:pic>
      <p:pic>
        <p:nvPicPr>
          <p:cNvPr id="8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6963" y="3149914"/>
            <a:ext cx="1074626" cy="1023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47" descr="gamia[1]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6960" y="3178060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47" descr="gamia[1]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083" y="3173730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7" descr="gamia[1]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1242" y="3173730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7" descr="gamia[1]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9288" y="3149914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7" descr="gamia[1]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237" y="3149914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7" descr="gamia[1]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518" y="3178060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3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40943">
            <a:off x="6137537" y="3015972"/>
            <a:ext cx="1244878" cy="125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5454398" y="4362975"/>
            <a:ext cx="16764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5000" b="1" smtClean="0">
                <a:solidFill>
                  <a:srgbClr val="FF0000"/>
                </a:solidFill>
                <a:latin typeface=".VnAvant" panose="020B7200000000000000" pitchFamily="34" charset="0"/>
                <a:cs typeface="Times New Roman" pitchFamily="18" charset="0"/>
              </a:rPr>
              <a:t>8</a:t>
            </a:r>
            <a:endParaRPr lang="en-US" sz="15000" b="1" dirty="0">
              <a:solidFill>
                <a:srgbClr val="FF0000"/>
              </a:solidFill>
              <a:latin typeface=".VnAvant" panose="020B7200000000000000" pitchFamily="34" charset="0"/>
              <a:cs typeface="Times New Roman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1520957" y="4367305"/>
            <a:ext cx="9543283" cy="1"/>
          </a:xfrm>
          <a:prstGeom prst="line">
            <a:avLst/>
          </a:prstGeom>
          <a:ln w="44450" cmpd="sng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63" y="402726"/>
            <a:ext cx="978055" cy="102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016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50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50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5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2714" y="-196283"/>
            <a:ext cx="13923069" cy="7079997"/>
          </a:xfrm>
          <a:prstGeom prst="rect">
            <a:avLst/>
          </a:prstGeom>
        </p:spPr>
      </p:pic>
      <p:pic>
        <p:nvPicPr>
          <p:cNvPr id="8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6963" y="3149914"/>
            <a:ext cx="1074626" cy="1023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47" descr="gamia[1]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6960" y="3178060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47" descr="gamia[1]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083" y="3173730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7" descr="gamia[1]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1242" y="3173730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7" descr="gamia[1]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9288" y="3149914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7" descr="gamia[1]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4237" y="3149914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7" descr="gamia[1]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518" y="3178060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3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40943">
            <a:off x="6137537" y="3015972"/>
            <a:ext cx="1244878" cy="125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6246841" y="4587412"/>
            <a:ext cx="1203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600" b="1" smtClean="0">
                <a:solidFill>
                  <a:srgbClr val="FF0000"/>
                </a:solidFill>
                <a:latin typeface=".VnAvant" panose="020B7200000000000000" pitchFamily="34" charset="0"/>
                <a:cs typeface="Times New Roman" pitchFamily="18" charset="0"/>
              </a:rPr>
              <a:t>5</a:t>
            </a:r>
            <a:endParaRPr lang="en-US" sz="9600" b="1" dirty="0">
              <a:solidFill>
                <a:srgbClr val="FF0000"/>
              </a:solidFill>
              <a:latin typeface=".VnAvant" panose="020B7200000000000000" pitchFamily="34" charset="0"/>
              <a:cs typeface="Times New Roman" pitchFamily="18" charset="0"/>
            </a:endParaRPr>
          </a:p>
        </p:txBody>
      </p:sp>
      <p:sp>
        <p:nvSpPr>
          <p:cNvPr id="20" name="Arrow: Right 38">
            <a:extLst>
              <a:ext uri="{FF2B5EF4-FFF2-40B4-BE49-F238E27FC236}">
                <a16:creationId xmlns:a16="http://schemas.microsoft.com/office/drawing/2014/main" id="{E79D1722-29AF-434E-A232-0C03C2191200}"/>
              </a:ext>
            </a:extLst>
          </p:cNvPr>
          <p:cNvSpPr/>
          <p:nvPr/>
        </p:nvSpPr>
        <p:spPr>
          <a:xfrm>
            <a:off x="1573332" y="4360686"/>
            <a:ext cx="5388202" cy="196343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63" y="402726"/>
            <a:ext cx="978055" cy="102688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379695" y="881071"/>
            <a:ext cx="7616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002060"/>
                </a:solidFill>
                <a:latin typeface="Calibri tiems newroman"/>
              </a:rPr>
              <a:t>Trẻ đếm theo hướng mũi tên để xác định vị trí </a:t>
            </a:r>
            <a:r>
              <a:rPr lang="en-US" b="1" smtClean="0">
                <a:solidFill>
                  <a:srgbClr val="002060"/>
                </a:solidFill>
                <a:latin typeface=" tiems newroman"/>
              </a:rPr>
              <a:t>của gà mái</a:t>
            </a:r>
            <a:endParaRPr lang="vi-VN" b="1">
              <a:solidFill>
                <a:srgbClr val="002060"/>
              </a:solidFill>
              <a:latin typeface=" tiems newroman"/>
            </a:endParaRPr>
          </a:p>
        </p:txBody>
      </p:sp>
    </p:spTree>
    <p:extLst>
      <p:ext uri="{BB962C8B-B14F-4D97-AF65-F5344CB8AC3E}">
        <p14:creationId xmlns:p14="http://schemas.microsoft.com/office/powerpoint/2010/main" val="2617810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2714" y="-196283"/>
            <a:ext cx="13923069" cy="7079997"/>
          </a:xfrm>
          <a:prstGeom prst="rect">
            <a:avLst/>
          </a:prstGeom>
        </p:spPr>
      </p:pic>
      <p:pic>
        <p:nvPicPr>
          <p:cNvPr id="17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905223" y="3169555"/>
            <a:ext cx="1304351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7" descr="gamia[1]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570720" y="3114657"/>
            <a:ext cx="1129932" cy="1022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7" descr="gamia[1]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812870" y="3156548"/>
            <a:ext cx="1116257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7" descr="gamia[1]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048189" y="2934468"/>
            <a:ext cx="1315131" cy="1154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38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1238" flipH="1">
            <a:off x="3669890" y="2881966"/>
            <a:ext cx="1169092" cy="125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3996629" y="4295180"/>
            <a:ext cx="1203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600" b="1" smtClean="0">
                <a:solidFill>
                  <a:srgbClr val="FF0000"/>
                </a:solidFill>
                <a:latin typeface=".VnAvant" panose="020B7200000000000000" pitchFamily="34" charset="0"/>
                <a:cs typeface="Times New Roman" pitchFamily="18" charset="0"/>
              </a:rPr>
              <a:t>6</a:t>
            </a:r>
            <a:endParaRPr lang="en-US" sz="9600" b="1" dirty="0">
              <a:solidFill>
                <a:srgbClr val="FF0000"/>
              </a:solidFill>
              <a:latin typeface=".VnAvant" panose="020B7200000000000000" pitchFamily="34" charset="0"/>
              <a:cs typeface="Times New Roman" pitchFamily="18" charset="0"/>
            </a:endParaRPr>
          </a:p>
        </p:txBody>
      </p:sp>
      <p:sp>
        <p:nvSpPr>
          <p:cNvPr id="20" name="Arrow: Right 38">
            <a:extLst>
              <a:ext uri="{FF2B5EF4-FFF2-40B4-BE49-F238E27FC236}">
                <a16:creationId xmlns:a16="http://schemas.microsoft.com/office/drawing/2014/main" id="{E79D1722-29AF-434E-A232-0C03C2191200}"/>
              </a:ext>
            </a:extLst>
          </p:cNvPr>
          <p:cNvSpPr/>
          <p:nvPr/>
        </p:nvSpPr>
        <p:spPr>
          <a:xfrm flipH="1">
            <a:off x="4206240" y="4236747"/>
            <a:ext cx="7227042" cy="170143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47" descr="gamia[1]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94470" y="3114657"/>
            <a:ext cx="133018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47" descr="gamia[1]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13404" y="3055586"/>
            <a:ext cx="1270172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47" descr="gamia[1]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50667" y="3094953"/>
            <a:ext cx="1318703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404" y="194620"/>
            <a:ext cx="978055" cy="102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100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50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215484"/>
            <a:ext cx="978055" cy="1026880"/>
          </a:xfrm>
          <a:prstGeom prst="rect">
            <a:avLst/>
          </a:prstGeom>
        </p:spPr>
      </p:pic>
      <p:pic>
        <p:nvPicPr>
          <p:cNvPr id="8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6024" y="3065260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454" y="3046463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892" y="3109087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7221" y="2969210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4734" y="2958351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176" y="2958351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97405" y="2925510"/>
            <a:ext cx="1217894" cy="1209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82" y="3104588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9902" y="0"/>
            <a:ext cx="13923069" cy="6858000"/>
          </a:xfrm>
          <a:prstGeom prst="rect">
            <a:avLst/>
          </a:prstGeom>
        </p:spPr>
      </p:pic>
      <p:pic>
        <p:nvPicPr>
          <p:cNvPr id="23" name="Picture 47" descr="gamia[1]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509661" y="3761163"/>
            <a:ext cx="1304351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47" descr="gamia[1]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176737" y="3793652"/>
            <a:ext cx="1129932" cy="1022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47" descr="gamia[1]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2656910" y="4223348"/>
            <a:ext cx="1116257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7" descr="gamia[1]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245483" y="3602598"/>
            <a:ext cx="1315131" cy="1154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38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1238" flipH="1">
            <a:off x="3628999" y="3401986"/>
            <a:ext cx="1169092" cy="125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Rectangle 27"/>
          <p:cNvSpPr/>
          <p:nvPr/>
        </p:nvSpPr>
        <p:spPr>
          <a:xfrm>
            <a:off x="3895242" y="4728325"/>
            <a:ext cx="1203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600" b="1" smtClean="0">
                <a:solidFill>
                  <a:srgbClr val="FF0000"/>
                </a:solidFill>
                <a:latin typeface=".VnAvant" panose="020B7200000000000000" pitchFamily="34" charset="0"/>
                <a:cs typeface="Times New Roman" pitchFamily="18" charset="0"/>
              </a:rPr>
              <a:t>6</a:t>
            </a:r>
            <a:endParaRPr lang="en-US" sz="9600" b="1" dirty="0">
              <a:solidFill>
                <a:srgbClr val="FF0000"/>
              </a:solidFill>
              <a:latin typeface=".VnAvant" panose="020B7200000000000000" pitchFamily="34" charset="0"/>
              <a:cs typeface="Times New Roman" pitchFamily="18" charset="0"/>
            </a:endParaRPr>
          </a:p>
        </p:txBody>
      </p:sp>
      <p:sp>
        <p:nvSpPr>
          <p:cNvPr id="29" name="Arrow: Right 38">
            <a:extLst>
              <a:ext uri="{FF2B5EF4-FFF2-40B4-BE49-F238E27FC236}">
                <a16:creationId xmlns:a16="http://schemas.microsoft.com/office/drawing/2014/main" id="{E79D1722-29AF-434E-A232-0C03C2191200}"/>
              </a:ext>
            </a:extLst>
          </p:cNvPr>
          <p:cNvSpPr/>
          <p:nvPr/>
        </p:nvSpPr>
        <p:spPr>
          <a:xfrm flipH="1">
            <a:off x="4079627" y="4861471"/>
            <a:ext cx="6847453" cy="139738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47" descr="gamia[1]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31182" y="3696103"/>
            <a:ext cx="133018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47" descr="gamia[1]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4559" y="3626410"/>
            <a:ext cx="1270172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47" descr="gamia[1]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26653" y="3616420"/>
            <a:ext cx="1318703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Scroll: Horizontal 8">
            <a:extLst>
              <a:ext uri="{FF2B5EF4-FFF2-40B4-BE49-F238E27FC236}">
                <a16:creationId xmlns:a16="http://schemas.microsoft.com/office/drawing/2014/main" id="{A399E494-C656-47BA-8493-0D5994F76A62}"/>
              </a:ext>
            </a:extLst>
          </p:cNvPr>
          <p:cNvSpPr/>
          <p:nvPr/>
        </p:nvSpPr>
        <p:spPr>
          <a:xfrm>
            <a:off x="2594482" y="1252296"/>
            <a:ext cx="5805845" cy="1224210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3035595" y="1560385"/>
            <a:ext cx="50338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7030A0"/>
                </a:solidFill>
                <a:latin typeface=" tiems newroman"/>
              </a:rPr>
              <a:t>Vị trí đứng thứ 5 hay thứ 6 của gà mái là chỉ số thứ tự</a:t>
            </a:r>
            <a:endParaRPr lang="vi-VN" sz="2000" b="1">
              <a:solidFill>
                <a:srgbClr val="7030A0"/>
              </a:solidFill>
              <a:latin typeface=" tiems newroman"/>
            </a:endParaRP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63" y="335102"/>
            <a:ext cx="978055" cy="102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613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215484"/>
            <a:ext cx="978055" cy="1026880"/>
          </a:xfrm>
          <a:prstGeom prst="rect">
            <a:avLst/>
          </a:prstGeom>
        </p:spPr>
      </p:pic>
      <p:pic>
        <p:nvPicPr>
          <p:cNvPr id="8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6024" y="3065260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454" y="3046463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892" y="3109087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7221" y="2969210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4734" y="2958351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176" y="2958351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97405" y="2925510"/>
            <a:ext cx="1217894" cy="1209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82" y="3104588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74742" y="-38000"/>
            <a:ext cx="17755056" cy="6858000"/>
          </a:xfrm>
          <a:prstGeom prst="rect">
            <a:avLst/>
          </a:prstGeom>
        </p:spPr>
      </p:pic>
      <p:sp>
        <p:nvSpPr>
          <p:cNvPr id="28" name="Rectangle 27"/>
          <p:cNvSpPr/>
          <p:nvPr/>
        </p:nvSpPr>
        <p:spPr>
          <a:xfrm>
            <a:off x="7359766" y="2016477"/>
            <a:ext cx="12039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0" b="1" smtClean="0">
                <a:solidFill>
                  <a:srgbClr val="FF0000"/>
                </a:solidFill>
                <a:latin typeface=".VnAvant" panose="020B7200000000000000" pitchFamily="34" charset="0"/>
                <a:cs typeface="Times New Roman" pitchFamily="18" charset="0"/>
              </a:rPr>
              <a:t>8</a:t>
            </a:r>
            <a:endParaRPr lang="en-US" sz="12000" b="1" dirty="0">
              <a:solidFill>
                <a:srgbClr val="FF0000"/>
              </a:solidFill>
              <a:latin typeface=".VnAvant" panose="020B7200000000000000" pitchFamily="34" charset="0"/>
              <a:cs typeface="Times New Roman" pitchFamily="18" charset="0"/>
            </a:endParaRPr>
          </a:p>
        </p:txBody>
      </p:sp>
      <p:sp>
        <p:nvSpPr>
          <p:cNvPr id="29" name="Arrow: Right 38">
            <a:extLst>
              <a:ext uri="{FF2B5EF4-FFF2-40B4-BE49-F238E27FC236}">
                <a16:creationId xmlns:a16="http://schemas.microsoft.com/office/drawing/2014/main" id="{E79D1722-29AF-434E-A232-0C03C2191200}"/>
              </a:ext>
            </a:extLst>
          </p:cNvPr>
          <p:cNvSpPr/>
          <p:nvPr/>
        </p:nvSpPr>
        <p:spPr>
          <a:xfrm rot="16200000" flipH="1">
            <a:off x="3868953" y="3048340"/>
            <a:ext cx="5983477" cy="200046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844020" y="1965207"/>
            <a:ext cx="185675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các bạn cún  là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925563" y="1821562"/>
            <a:ext cx="22250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8 con gà hay 8 bạn cún là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3E3E2F38-BEED-43B7-9479-131EF32AF1F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25605" y="156154"/>
            <a:ext cx="883141" cy="739204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90DFFBB2-69F2-49E4-A48E-8FA51804D9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9597" y="1118629"/>
            <a:ext cx="883141" cy="734742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AC5BAEA9-B9D6-4248-939F-E6B5FDAF5F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25605" y="1876441"/>
            <a:ext cx="883141" cy="695504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90CE64C5-871E-48DA-925C-416CA255D24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1092" y="3437839"/>
            <a:ext cx="883141" cy="708148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49367DE8-0844-4C57-B645-3B3148B14CA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95138" y="4180719"/>
            <a:ext cx="883141" cy="656575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1DC007C1-C7A1-45B6-A09F-E763EDBCF5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79740" y="2654991"/>
            <a:ext cx="831766" cy="748116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49367DE8-0844-4C57-B645-3B3148B14CA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72067" y="4923486"/>
            <a:ext cx="946123" cy="658622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49367DE8-0844-4C57-B645-3B3148B14CA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1092" y="5708874"/>
            <a:ext cx="939310" cy="60250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63" y="402726"/>
            <a:ext cx="978055" cy="102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010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50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50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50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 animBg="1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215484"/>
            <a:ext cx="978055" cy="1026880"/>
          </a:xfrm>
          <a:prstGeom prst="rect">
            <a:avLst/>
          </a:prstGeom>
        </p:spPr>
      </p:pic>
      <p:pic>
        <p:nvPicPr>
          <p:cNvPr id="8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6024" y="3065260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454" y="3046463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892" y="3109087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7221" y="2969210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4734" y="2958351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176" y="2958351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97405" y="2925510"/>
            <a:ext cx="1217894" cy="1209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82" y="3104588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9902" y="0"/>
            <a:ext cx="13923069" cy="6858000"/>
          </a:xfrm>
          <a:prstGeom prst="rect">
            <a:avLst/>
          </a:prstGeom>
        </p:spPr>
      </p:pic>
      <p:sp>
        <p:nvSpPr>
          <p:cNvPr id="28" name="Rectangle 27"/>
          <p:cNvSpPr/>
          <p:nvPr/>
        </p:nvSpPr>
        <p:spPr>
          <a:xfrm>
            <a:off x="6939778" y="2210874"/>
            <a:ext cx="1203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600" b="1" smtClean="0">
                <a:solidFill>
                  <a:srgbClr val="FF0000"/>
                </a:solidFill>
                <a:latin typeface=".VnAvant" panose="020B7200000000000000" pitchFamily="34" charset="0"/>
                <a:cs typeface="Times New Roman" pitchFamily="18" charset="0"/>
              </a:rPr>
              <a:t>4</a:t>
            </a:r>
            <a:endParaRPr lang="en-US" sz="9600" b="1" dirty="0">
              <a:solidFill>
                <a:srgbClr val="FF0000"/>
              </a:solidFill>
              <a:latin typeface=".VnAvant" panose="020B7200000000000000" pitchFamily="34" charset="0"/>
              <a:cs typeface="Times New Roman" pitchFamily="18" charset="0"/>
            </a:endParaRPr>
          </a:p>
        </p:txBody>
      </p:sp>
      <p:sp>
        <p:nvSpPr>
          <p:cNvPr id="29" name="Arrow: Right 38">
            <a:extLst>
              <a:ext uri="{FF2B5EF4-FFF2-40B4-BE49-F238E27FC236}">
                <a16:creationId xmlns:a16="http://schemas.microsoft.com/office/drawing/2014/main" id="{E79D1722-29AF-434E-A232-0C03C2191200}"/>
              </a:ext>
            </a:extLst>
          </p:cNvPr>
          <p:cNvSpPr/>
          <p:nvPr/>
        </p:nvSpPr>
        <p:spPr>
          <a:xfrm rot="16200000" flipH="1">
            <a:off x="5174255" y="1732059"/>
            <a:ext cx="3246953" cy="95143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3E3E2F38-BEED-43B7-9479-131EF32AF1F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25605" y="156154"/>
            <a:ext cx="858745" cy="739204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90DFFBB2-69F2-49E4-A48E-8FA51804D9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9597" y="1118629"/>
            <a:ext cx="869053" cy="734742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AC5BAEA9-B9D6-4248-939F-E6B5FDAF5F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25605" y="1876441"/>
            <a:ext cx="869053" cy="695504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90CE64C5-871E-48DA-925C-416CA255D24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1092" y="3437839"/>
            <a:ext cx="869053" cy="708148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49367DE8-0844-4C57-B645-3B3148B14CA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95138" y="4180719"/>
            <a:ext cx="869053" cy="656575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1DC007C1-C7A1-45B6-A09F-E763EDBCF5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79740" y="2654991"/>
            <a:ext cx="818498" cy="748116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49367DE8-0844-4C57-B645-3B3148B14CA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72068" y="4966115"/>
            <a:ext cx="931030" cy="658622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49367DE8-0844-4C57-B645-3B3148B14CA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1092" y="5751503"/>
            <a:ext cx="924326" cy="60250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932" y="501194"/>
            <a:ext cx="978055" cy="102688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2054176" y="1779630"/>
            <a:ext cx="15587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2060"/>
                </a:solidFill>
                <a:latin typeface="Tieiemsnew roman"/>
              </a:rPr>
              <a:t>Đếm theo hướng mũi tên để xác định vị </a:t>
            </a:r>
            <a:r>
              <a:rPr lang="en-US" smtClean="0">
                <a:solidFill>
                  <a:srgbClr val="002060"/>
                </a:solidFill>
                <a:latin typeface="Tieiemsnew roman"/>
              </a:rPr>
              <a:t>trí của cún trắng</a:t>
            </a:r>
            <a:endParaRPr lang="vi-VN">
              <a:solidFill>
                <a:srgbClr val="002060"/>
              </a:solidFill>
              <a:latin typeface="Tieiems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39582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215484"/>
            <a:ext cx="978055" cy="1026880"/>
          </a:xfrm>
          <a:prstGeom prst="rect">
            <a:avLst/>
          </a:prstGeom>
        </p:spPr>
      </p:pic>
      <p:pic>
        <p:nvPicPr>
          <p:cNvPr id="8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6024" y="3065260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454" y="3046463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892" y="3109087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7221" y="2969210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4734" y="2958351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176" y="2958351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97405" y="2925510"/>
            <a:ext cx="1217894" cy="1209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82" y="3104588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9902" y="0"/>
            <a:ext cx="13923069" cy="6858000"/>
          </a:xfrm>
          <a:prstGeom prst="rect">
            <a:avLst/>
          </a:prstGeom>
        </p:spPr>
      </p:pic>
      <p:sp>
        <p:nvSpPr>
          <p:cNvPr id="28" name="Rectangle 27"/>
          <p:cNvSpPr/>
          <p:nvPr/>
        </p:nvSpPr>
        <p:spPr>
          <a:xfrm>
            <a:off x="7204392" y="699775"/>
            <a:ext cx="1203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600" b="1" smtClean="0">
                <a:solidFill>
                  <a:srgbClr val="FF0000"/>
                </a:solidFill>
                <a:latin typeface=".VnAvant" panose="020B7200000000000000" pitchFamily="34" charset="0"/>
                <a:cs typeface="Times New Roman" pitchFamily="18" charset="0"/>
              </a:rPr>
              <a:t>7</a:t>
            </a:r>
            <a:endParaRPr lang="en-US" sz="9600" b="1" dirty="0">
              <a:solidFill>
                <a:srgbClr val="FF0000"/>
              </a:solidFill>
              <a:latin typeface=".VnAvant" panose="020B7200000000000000" pitchFamily="34" charset="0"/>
              <a:cs typeface="Times New Roman" pitchFamily="18" charset="0"/>
            </a:endParaRPr>
          </a:p>
        </p:txBody>
      </p:sp>
      <p:sp>
        <p:nvSpPr>
          <p:cNvPr id="29" name="Arrow: Right 38">
            <a:extLst>
              <a:ext uri="{FF2B5EF4-FFF2-40B4-BE49-F238E27FC236}">
                <a16:creationId xmlns:a16="http://schemas.microsoft.com/office/drawing/2014/main" id="{E79D1722-29AF-434E-A232-0C03C2191200}"/>
              </a:ext>
            </a:extLst>
          </p:cNvPr>
          <p:cNvSpPr/>
          <p:nvPr/>
        </p:nvSpPr>
        <p:spPr>
          <a:xfrm rot="5400000" flipH="1">
            <a:off x="4289608" y="3644882"/>
            <a:ext cx="5203867" cy="151359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3E3E2F38-BEED-43B7-9479-131EF32AF1F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25605" y="156154"/>
            <a:ext cx="858745" cy="739204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90DFFBB2-69F2-49E4-A48E-8FA51804D9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4958" y="2716903"/>
            <a:ext cx="977672" cy="734742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AC5BAEA9-B9D6-4248-939F-E6B5FDAF5F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1093" y="1885366"/>
            <a:ext cx="902107" cy="695504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90CE64C5-871E-48DA-925C-416CA255D24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1092" y="3437839"/>
            <a:ext cx="924326" cy="708148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49367DE8-0844-4C57-B645-3B3148B14CA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95138" y="4180719"/>
            <a:ext cx="907960" cy="650361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1DC007C1-C7A1-45B6-A09F-E763EDBCF5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1092" y="1043367"/>
            <a:ext cx="895740" cy="748116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49367DE8-0844-4C57-B645-3B3148B14CA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72068" y="4966115"/>
            <a:ext cx="931030" cy="658622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49367DE8-0844-4C57-B645-3B3148B14CA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1092" y="5751503"/>
            <a:ext cx="952006" cy="60250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63" y="402726"/>
            <a:ext cx="978055" cy="102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783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50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50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215484"/>
            <a:ext cx="978055" cy="1026880"/>
          </a:xfrm>
          <a:prstGeom prst="rect">
            <a:avLst/>
          </a:prstGeom>
        </p:spPr>
      </p:pic>
      <p:pic>
        <p:nvPicPr>
          <p:cNvPr id="8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6024" y="3065260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454" y="3046463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892" y="3109087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7221" y="2969210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4734" y="2958351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176" y="2958351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97405" y="2925510"/>
            <a:ext cx="1217894" cy="1209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7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82" y="3104588"/>
            <a:ext cx="1015520" cy="96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9902" y="0"/>
            <a:ext cx="13923069" cy="6858000"/>
          </a:xfrm>
          <a:prstGeom prst="rect">
            <a:avLst/>
          </a:prstGeom>
        </p:spPr>
      </p:pic>
      <p:sp>
        <p:nvSpPr>
          <p:cNvPr id="28" name="Rectangle 27"/>
          <p:cNvSpPr/>
          <p:nvPr/>
        </p:nvSpPr>
        <p:spPr>
          <a:xfrm>
            <a:off x="7204392" y="699775"/>
            <a:ext cx="1203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600" b="1" smtClean="0">
                <a:solidFill>
                  <a:srgbClr val="FF0000"/>
                </a:solidFill>
                <a:latin typeface=".VnAvant" panose="020B7200000000000000" pitchFamily="34" charset="0"/>
                <a:cs typeface="Times New Roman" pitchFamily="18" charset="0"/>
              </a:rPr>
              <a:t>7</a:t>
            </a:r>
            <a:endParaRPr lang="en-US" sz="9600" b="1" dirty="0">
              <a:solidFill>
                <a:srgbClr val="FF0000"/>
              </a:solidFill>
              <a:latin typeface=".VnAvant" panose="020B7200000000000000" pitchFamily="34" charset="0"/>
              <a:cs typeface="Times New Roman" pitchFamily="18" charset="0"/>
            </a:endParaRPr>
          </a:p>
        </p:txBody>
      </p:sp>
      <p:sp>
        <p:nvSpPr>
          <p:cNvPr id="29" name="Arrow: Right 38">
            <a:extLst>
              <a:ext uri="{FF2B5EF4-FFF2-40B4-BE49-F238E27FC236}">
                <a16:creationId xmlns:a16="http://schemas.microsoft.com/office/drawing/2014/main" id="{E79D1722-29AF-434E-A232-0C03C2191200}"/>
              </a:ext>
            </a:extLst>
          </p:cNvPr>
          <p:cNvSpPr/>
          <p:nvPr/>
        </p:nvSpPr>
        <p:spPr>
          <a:xfrm rot="5400000" flipH="1">
            <a:off x="4289608" y="3644882"/>
            <a:ext cx="5203867" cy="151359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3E3E2F38-BEED-43B7-9479-131EF32AF1F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25605" y="156154"/>
            <a:ext cx="858745" cy="739204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90DFFBB2-69F2-49E4-A48E-8FA51804D9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4958" y="2716903"/>
            <a:ext cx="977672" cy="734742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AC5BAEA9-B9D6-4248-939F-E6B5FDAF5F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1093" y="1885366"/>
            <a:ext cx="902107" cy="695504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90CE64C5-871E-48DA-925C-416CA255D24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1092" y="3437839"/>
            <a:ext cx="924326" cy="708148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49367DE8-0844-4C57-B645-3B3148B14CA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95138" y="4180719"/>
            <a:ext cx="907960" cy="650361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1DC007C1-C7A1-45B6-A09F-E763EDBCF5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1092" y="1043367"/>
            <a:ext cx="895740" cy="748116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49367DE8-0844-4C57-B645-3B3148B14CA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72068" y="4966115"/>
            <a:ext cx="931030" cy="658622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49367DE8-0844-4C57-B645-3B3148B14CA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1092" y="5751503"/>
            <a:ext cx="952006" cy="602500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838201" y="1791483"/>
            <a:ext cx="305266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Bạn cún màu trắng </a:t>
            </a:r>
            <a:r>
              <a:rPr lang="vi-VN" sz="2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đứng thứ 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vi-VN" sz="2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hay thứ </a:t>
            </a:r>
            <a:r>
              <a:rPr lang="en-US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 dưới lên  là </a:t>
            </a:r>
            <a:r>
              <a:rPr lang="vi-VN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 số thứ tự.</a:t>
            </a:r>
            <a:endParaRPr lang="en-US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63" y="402726"/>
            <a:ext cx="978055" cy="102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21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157</Words>
  <Application>Microsoft Office PowerPoint</Application>
  <PresentationFormat>Widescreen</PresentationFormat>
  <Paragraphs>17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 tiems newroman</vt:lpstr>
      <vt:lpstr>.VnAvant</vt:lpstr>
      <vt:lpstr>Arial</vt:lpstr>
      <vt:lpstr>Calibri</vt:lpstr>
      <vt:lpstr>Calibri Light</vt:lpstr>
      <vt:lpstr>Calibri tiems newroman</vt:lpstr>
      <vt:lpstr>Tieiemsnew roman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Ghostviet</dc:creator>
  <cp:lastModifiedBy>Ghostviet</cp:lastModifiedBy>
  <cp:revision>13</cp:revision>
  <dcterms:created xsi:type="dcterms:W3CDTF">2021-10-10T02:50:38Z</dcterms:created>
  <dcterms:modified xsi:type="dcterms:W3CDTF">2021-11-26T02:34:35Z</dcterms:modified>
</cp:coreProperties>
</file>