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79" r:id="rId3"/>
    <p:sldId id="280" r:id="rId4"/>
    <p:sldId id="281" r:id="rId5"/>
    <p:sldId id="292" r:id="rId6"/>
    <p:sldId id="290" r:id="rId7"/>
    <p:sldId id="288" r:id="rId8"/>
    <p:sldId id="289" r:id="rId9"/>
    <p:sldId id="294" r:id="rId10"/>
    <p:sldId id="28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6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3160-CBB5-4188-896A-9EE841FF78B8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D9B60-8519-4437-879E-B4E9C8C9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12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15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12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-76200"/>
            <a:ext cx="9906000" cy="7010400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231" y="2057400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228" y="2171700"/>
            <a:ext cx="1219200" cy="210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52565" y="2057400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35900" y="2181224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8563" y="2224609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235" y="2171700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4912"/>
            <a:ext cx="544655" cy="54855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0" y="117362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 Tinewroman"/>
              </a:rPr>
              <a:t>Trẻ đếm để nhận biết số thứ tự trong phạm vi 6</a:t>
            </a:r>
            <a:endParaRPr lang="en-US">
              <a:solidFill>
                <a:srgbClr val="0070C0"/>
              </a:solidFill>
              <a:latin typeface=" Tinewroman"/>
            </a:endParaRPr>
          </a:p>
        </p:txBody>
      </p:sp>
    </p:spTree>
    <p:extLst>
      <p:ext uri="{BB962C8B-B14F-4D97-AF65-F5344CB8AC3E}">
        <p14:creationId xmlns:p14="http://schemas.microsoft.com/office/powerpoint/2010/main" val="323573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056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71600" y="2133600"/>
            <a:ext cx="6553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 lượng nhóm đối tượng không thay đổi nhưng số thứ tự </a:t>
            </a:r>
            <a:endPara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thay đổi tùy thuộc vào hướng đếm và vị trí đối tượng </a:t>
            </a:r>
            <a:r>
              <a:rPr lang="vi-VN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 dãy.  “Hiểu  có mấy là chỉ số luợng, đứng thứ mấy là chỉ số thứ tự”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CFBF9"/>
              </a:clrFrom>
              <a:clrTo>
                <a:srgbClr val="FCFB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656600" cy="66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57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00" y="-685800"/>
            <a:ext cx="10839450" cy="723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8097" y="-1295400"/>
            <a:ext cx="10839450" cy="899160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V="1">
            <a:off x="750745" y="3810000"/>
            <a:ext cx="7543800" cy="76200"/>
          </a:xfrm>
          <a:prstGeom prst="line">
            <a:avLst/>
          </a:prstGeom>
          <a:ln w="44450" cmpd="sng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446767" y="3605760"/>
            <a:ext cx="11856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5000" b="1" smtClean="0">
                <a:solidFill>
                  <a:srgbClr val="7030A0"/>
                </a:solidFill>
                <a:latin typeface=".VnAvant" panose="020B7200000000000000" pitchFamily="34" charset="0"/>
                <a:cs typeface="Times New Roman" pitchFamily="18" charset="0"/>
              </a:rPr>
              <a:t>6</a:t>
            </a:r>
            <a:endParaRPr lang="en-US" sz="15000" b="1" dirty="0">
              <a:solidFill>
                <a:srgbClr val="7030A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15587" y="1633839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69" y="1647907"/>
            <a:ext cx="1219200" cy="210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0105" y="1610027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4394" y="1667177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1287" y="1688759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491" y="1688759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BF002"/>
              </a:clrFrom>
              <a:clrTo>
                <a:srgbClr val="FBF00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02" y="227200"/>
            <a:ext cx="544655" cy="548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20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8097" y="-1295400"/>
            <a:ext cx="10839450" cy="8991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41982" y="1996440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84733" y="1996440"/>
            <a:ext cx="1219200" cy="210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1310" y="1996440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64133" y="2065459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2612" y="2167239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696" y="2167238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187528"/>
            <a:ext cx="577726" cy="6140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99360" y="5622659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Trẻ đếm từ trái sang phải để xác định vị trí </a:t>
            </a:r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của bông hoa màu tím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878133" y="4343400"/>
            <a:ext cx="45720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54821" y="4220604"/>
            <a:ext cx="144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smtClean="0">
                <a:solidFill>
                  <a:srgbClr val="FF0000"/>
                </a:solidFill>
                <a:latin typeface=".VnAvant" panose="020B7200000000000000" pitchFamily="34" charset="0"/>
              </a:rPr>
              <a:t>4</a:t>
            </a:r>
            <a:endParaRPr lang="vi-VN" sz="6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0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8097" y="-1295400"/>
            <a:ext cx="10839450" cy="8991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9152" y="1981197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72560" y="1981197"/>
            <a:ext cx="1219200" cy="210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6280" y="1981198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1644" y="2000466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0972" y="2011677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796" y="1981196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60" y="228600"/>
            <a:ext cx="533400" cy="53722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99360" y="5622659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Trẻ đếm từ phải sang trái  để xác định vị trí của bông </a:t>
            </a:r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hoa màu tím 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724400" y="4191000"/>
            <a:ext cx="3200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24400" y="4191000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smtClean="0">
                <a:solidFill>
                  <a:srgbClr val="FF0000"/>
                </a:solidFill>
                <a:latin typeface=".VnAvant" panose="020B7200000000000000" pitchFamily="34" charset="0"/>
              </a:rPr>
              <a:t>3</a:t>
            </a:r>
            <a:endParaRPr lang="vi-VN" sz="72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4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8097" y="-1295400"/>
            <a:ext cx="10839450" cy="8991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9152" y="1981197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72560" y="1981197"/>
            <a:ext cx="1219200" cy="210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6280" y="1981198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1644" y="2000466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0972" y="2011677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796" y="1981196"/>
            <a:ext cx="1249328" cy="2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74" y="319045"/>
            <a:ext cx="588771" cy="59299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99360" y="5622659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Vị trí đứng thứ 4 hay thứ 3 của bông hoa màu tím là chỉ số thứ tự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724400" y="4191000"/>
            <a:ext cx="3200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24400" y="4191000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smtClean="0">
                <a:solidFill>
                  <a:srgbClr val="FF0000"/>
                </a:solidFill>
                <a:latin typeface=".VnAvant" panose="020B7200000000000000" pitchFamily="34" charset="0"/>
              </a:rPr>
              <a:t>3</a:t>
            </a:r>
            <a:endParaRPr lang="vi-VN" sz="72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76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3400"/>
            <a:ext cx="9247076" cy="73914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H="1">
            <a:off x="5008431" y="1015776"/>
            <a:ext cx="4286" cy="4847392"/>
          </a:xfrm>
          <a:prstGeom prst="line">
            <a:avLst/>
          </a:prstGeom>
          <a:ln w="44450" cmpd="sng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248623" y="2247791"/>
            <a:ext cx="11856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5000" b="1" smtClean="0">
                <a:solidFill>
                  <a:srgbClr val="7030A0"/>
                </a:solidFill>
                <a:latin typeface=".VnAvant" panose="020B7200000000000000" pitchFamily="34" charset="0"/>
                <a:cs typeface="Times New Roman" pitchFamily="18" charset="0"/>
              </a:rPr>
              <a:t>6</a:t>
            </a:r>
            <a:endParaRPr lang="en-US" sz="15000" b="1" dirty="0">
              <a:solidFill>
                <a:srgbClr val="7030A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541" y="741464"/>
            <a:ext cx="544720" cy="5486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797" y="833623"/>
            <a:ext cx="1182869" cy="94629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7F7F5"/>
              </a:clrFrom>
              <a:clrTo>
                <a:srgbClr val="F7F7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797" y="2371245"/>
            <a:ext cx="1182869" cy="94629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2F3F7"/>
              </a:clrFrom>
              <a:clrTo>
                <a:srgbClr val="F2F3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882" y="4711459"/>
            <a:ext cx="1279816" cy="102385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4F4F6"/>
              </a:clrFrom>
              <a:clrTo>
                <a:srgbClr val="F4F4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3085" y="3149619"/>
            <a:ext cx="1183683" cy="9469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746" y="1748321"/>
            <a:ext cx="866362" cy="78640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2F3F5"/>
              </a:clrFrom>
              <a:clrTo>
                <a:srgbClr val="F2F3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796" y="3935175"/>
            <a:ext cx="1182869" cy="94629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494541" y="1827275"/>
            <a:ext cx="1143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quả là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52453" y="1454313"/>
            <a:ext cx="1143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6 bông hoa hay 6  quả táo  là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88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7" y="0"/>
            <a:ext cx="9771396" cy="73152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04800"/>
            <a:ext cx="589278" cy="54251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848" y="1342668"/>
            <a:ext cx="1182869" cy="94629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982" y="2926270"/>
            <a:ext cx="1182869" cy="94629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351" y="5380626"/>
            <a:ext cx="1204025" cy="94694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981" y="3775344"/>
            <a:ext cx="1183683" cy="9469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16" y="2205116"/>
            <a:ext cx="897800" cy="81494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455" y="4530901"/>
            <a:ext cx="1182869" cy="94629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24000" y="2667000"/>
            <a:ext cx="17207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Đếm từ trên 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xuống </a:t>
            </a:r>
          </a:p>
          <a:p>
            <a:r>
              <a:rPr lang="en-US" sz="2000" b="1">
                <a:solidFill>
                  <a:srgbClr val="7030A0"/>
                </a:solidFill>
                <a:latin typeface="Calibri tiems newroman"/>
              </a:rPr>
              <a:t>d</a:t>
            </a:r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ưới  để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 xác định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 vị trí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 của quả màu xanh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377324" y="1600200"/>
            <a:ext cx="0" cy="13031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607693" y="1815815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smtClean="0">
                <a:solidFill>
                  <a:srgbClr val="00B0F0"/>
                </a:solidFill>
                <a:latin typeface=".VnAvant" panose="020B7200000000000000" pitchFamily="34" charset="0"/>
              </a:rPr>
              <a:t>2</a:t>
            </a:r>
            <a:endParaRPr lang="vi-VN" sz="8800" b="1">
              <a:solidFill>
                <a:srgbClr val="00B0F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CFBF9"/>
              </a:clrFrom>
              <a:clrTo>
                <a:srgbClr val="FCFB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52" y="304807"/>
            <a:ext cx="656600" cy="66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66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89" y="0"/>
            <a:ext cx="9257389" cy="68579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04800"/>
            <a:ext cx="680919" cy="685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359" y="1018277"/>
            <a:ext cx="1182869" cy="94629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5F5F7"/>
              </a:clrFrom>
              <a:clrTo>
                <a:srgbClr val="F5F5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111" y="2445744"/>
            <a:ext cx="1182869" cy="94629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267" y="4905757"/>
            <a:ext cx="1165033" cy="93202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1F2F6"/>
              </a:clrFrom>
              <a:clrTo>
                <a:srgbClr val="F1F2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368" y="3220373"/>
            <a:ext cx="1183683" cy="9469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342" y="1868945"/>
            <a:ext cx="874901" cy="79415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163" y="4095153"/>
            <a:ext cx="1182869" cy="94629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874047" y="1542747"/>
            <a:ext cx="10423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smtClean="0">
                <a:solidFill>
                  <a:srgbClr val="00B0F0"/>
                </a:solidFill>
              </a:rPr>
              <a:t>5</a:t>
            </a:r>
            <a:endParaRPr lang="vi-VN" sz="8800" b="1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0268" y="2096988"/>
            <a:ext cx="15825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Đếm từ dưới lên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 trên để xác định 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vị trí của quả màu xanh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4733611" y="2057401"/>
            <a:ext cx="28410" cy="35615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CFBF9"/>
              </a:clrFrom>
              <a:clrTo>
                <a:srgbClr val="FCFB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52" y="304807"/>
            <a:ext cx="656600" cy="66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84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7" y="0"/>
            <a:ext cx="9771396" cy="73152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589278" cy="609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848" y="1342668"/>
            <a:ext cx="1182869" cy="94629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982" y="2926270"/>
            <a:ext cx="1182869" cy="94629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351" y="5380626"/>
            <a:ext cx="1204025" cy="94694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981" y="3775344"/>
            <a:ext cx="1183683" cy="9469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16" y="2205116"/>
            <a:ext cx="897800" cy="81494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455" y="4530901"/>
            <a:ext cx="1182869" cy="94629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334485" y="1859968"/>
            <a:ext cx="1219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</a:t>
            </a:r>
            <a:r>
              <a:rPr lang="vi-VN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ả màu </a:t>
            </a:r>
            <a:r>
              <a:rPr lang="vi-VN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xanh đứng thứ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vi-VN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hay thứ  5 từ dưới lên  là </a:t>
            </a:r>
            <a:r>
              <a:rPr lang="vi-VN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 số thứ tự.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88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191</Words>
  <Application>Microsoft Office PowerPoint</Application>
  <PresentationFormat>On-screen Show 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 tiems newroman</vt:lpstr>
      <vt:lpstr> Tinewroman</vt:lpstr>
      <vt:lpstr>.VnAvant</vt:lpstr>
      <vt:lpstr>Arial</vt:lpstr>
      <vt:lpstr>Calibri</vt:lpstr>
      <vt:lpstr>Calibri tiems newroman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Ghostviet</cp:lastModifiedBy>
  <cp:revision>55</cp:revision>
  <dcterms:created xsi:type="dcterms:W3CDTF">2017-10-30T21:06:45Z</dcterms:created>
  <dcterms:modified xsi:type="dcterms:W3CDTF">2021-11-24T10:11:11Z</dcterms:modified>
</cp:coreProperties>
</file>