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66" r:id="rId4"/>
    <p:sldId id="258" r:id="rId5"/>
    <p:sldId id="267" r:id="rId6"/>
    <p:sldId id="268" r:id="rId7"/>
    <p:sldId id="259" r:id="rId8"/>
    <p:sldId id="260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3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7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28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2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6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34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5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7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7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5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668E5-D918-436B-A670-6BD0DF277F6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0350-24D7-4F6D-92D4-6C2B020F7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3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85320" cy="6857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0" y="380408"/>
            <a:ext cx="853440" cy="8534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75180" y="2767279"/>
            <a:ext cx="848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mình cùng đếm để nhận biết số thứ tự trong phạm vi 7 </a:t>
            </a:r>
            <a:endParaRPr lang="en-US" sz="4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41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680" y="-609600"/>
            <a:ext cx="13207999" cy="8153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384097"/>
            <a:ext cx="1371600" cy="973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112548"/>
            <a:ext cx="1371600" cy="9734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921407"/>
            <a:ext cx="1371600" cy="9734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4674513"/>
            <a:ext cx="1371600" cy="9734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1203368"/>
            <a:ext cx="1371600" cy="9734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612" y="5583693"/>
            <a:ext cx="1371600" cy="9734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92" y="3765333"/>
            <a:ext cx="1074420" cy="88440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397720" y="1629496"/>
            <a:ext cx="1219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Bông hoa màu đỏ 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đứng thứ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hay thứ </a:t>
            </a:r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 dưới lên  là </a:t>
            </a:r>
            <a:r>
              <a:rPr lang="vi-V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số thứ tự.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80" y="609008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8532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21280" y="2468880"/>
            <a:ext cx="6553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lượng nhóm đối tượng không thay đổi nhưng số thứ tự 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thay đổi tùy thuộc vào hướng đếm và vị trí đối tượng </a:t>
            </a:r>
            <a:r>
              <a:rPr lang="vi-VN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dãy.  “Hiểu  có mấy là chỉ số luợng, đứng thứ mấy là chỉ số thứ tự”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80" y="253408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4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" y="-127000"/>
            <a:ext cx="12791439" cy="698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80" y="2059764"/>
            <a:ext cx="1624728" cy="13753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352" y="2033913"/>
            <a:ext cx="1546161" cy="1375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43" y="2033912"/>
            <a:ext cx="1535450" cy="13753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393" y="2059764"/>
            <a:ext cx="1374139" cy="137538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361" y="2059763"/>
            <a:ext cx="1533458" cy="13753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500" y="2059763"/>
            <a:ext cx="1414429" cy="13753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513" y="2365174"/>
            <a:ext cx="944787" cy="7645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80" y="913808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0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3607" y="-127000"/>
            <a:ext cx="13207999" cy="698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35" y="1919983"/>
            <a:ext cx="1624728" cy="13753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605" y="1933259"/>
            <a:ext cx="1546161" cy="1375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056" y="1907059"/>
            <a:ext cx="1535450" cy="13753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51" y="1907058"/>
            <a:ext cx="1374139" cy="137538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426" y="1919983"/>
            <a:ext cx="1533458" cy="13753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630" y="1888010"/>
            <a:ext cx="1414429" cy="13753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703" y="2327076"/>
            <a:ext cx="944787" cy="76456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258511" y="3486847"/>
            <a:ext cx="11856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smtClean="0">
                <a:solidFill>
                  <a:srgbClr val="0070C0"/>
                </a:solidFill>
                <a:latin typeface=".VnAvant" panose="020B7200000000000000" pitchFamily="34" charset="0"/>
                <a:cs typeface="Times New Roman" pitchFamily="18" charset="0"/>
              </a:rPr>
              <a:t>7</a:t>
            </a:r>
            <a:endParaRPr lang="en-US" sz="15000" b="1" dirty="0">
              <a:solidFill>
                <a:srgbClr val="0070C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292357" y="3435146"/>
            <a:ext cx="9330572" cy="25851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135" y="894790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15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400" y="-215900"/>
            <a:ext cx="13207999" cy="698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06240" y="466253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Trẻ đếm theo hướng mũi tên để xác định vị trí </a:t>
            </a:r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của quả màu xanh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80" y="2059764"/>
            <a:ext cx="1624728" cy="1375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352" y="2033913"/>
            <a:ext cx="1546161" cy="1375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43" y="2033912"/>
            <a:ext cx="1535450" cy="13753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393" y="2059764"/>
            <a:ext cx="1374139" cy="13753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361" y="2059763"/>
            <a:ext cx="1533458" cy="1375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500" y="2059763"/>
            <a:ext cx="1414429" cy="13753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513" y="2365174"/>
            <a:ext cx="944787" cy="764564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1325880" y="3409295"/>
            <a:ext cx="33375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31156" y="3263864"/>
            <a:ext cx="1107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3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" y="806521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8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400" y="-215900"/>
            <a:ext cx="13207999" cy="698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39640" y="481052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Trẻ đếm theo hướng mũi tên để xác định vị trí </a:t>
            </a:r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của quả màu xanh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80" y="2059764"/>
            <a:ext cx="1624728" cy="1375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352" y="2033913"/>
            <a:ext cx="1546161" cy="1375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43" y="2033912"/>
            <a:ext cx="1535450" cy="13753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393" y="2059764"/>
            <a:ext cx="1374139" cy="13753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361" y="2059763"/>
            <a:ext cx="1533458" cy="1375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500" y="2059763"/>
            <a:ext cx="1414429" cy="13753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513" y="2365174"/>
            <a:ext cx="944787" cy="7645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31156" y="3263864"/>
            <a:ext cx="1107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225393" y="3289879"/>
            <a:ext cx="58369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80" y="863008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31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680" y="-228636"/>
            <a:ext cx="13207999" cy="6985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80" y="2059764"/>
            <a:ext cx="1624728" cy="1375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352" y="2033913"/>
            <a:ext cx="1546161" cy="13753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43" y="2033912"/>
            <a:ext cx="1535450" cy="13753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393" y="2059764"/>
            <a:ext cx="1374139" cy="13753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361" y="2059763"/>
            <a:ext cx="1533458" cy="1375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500" y="2059763"/>
            <a:ext cx="1414429" cy="13753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513" y="2365174"/>
            <a:ext cx="944787" cy="7645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031156" y="3263864"/>
            <a:ext cx="1107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5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4236720" y="3409295"/>
            <a:ext cx="6386209" cy="258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44822" y="4833524"/>
            <a:ext cx="630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Vị trí đứng thứ 3 hay thứ 5 của quả 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màu xanh là chỉ số thứ tự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80" y="766679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0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0"/>
            <a:ext cx="12877800" cy="83972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436" y="339250"/>
            <a:ext cx="1371600" cy="9734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609" y="2227219"/>
            <a:ext cx="1371600" cy="9734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037" y="3150716"/>
            <a:ext cx="1371600" cy="9734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436" y="4043962"/>
            <a:ext cx="1371600" cy="9734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098" y="4752965"/>
            <a:ext cx="1371600" cy="9734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6" y="5596253"/>
            <a:ext cx="1371600" cy="97345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608" y="1371645"/>
            <a:ext cx="1074420" cy="88440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7132076" y="286406"/>
            <a:ext cx="33496" cy="6127591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343149" y="1965207"/>
            <a:ext cx="11856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7</a:t>
            </a:r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44020" y="1965207"/>
            <a:ext cx="18567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bông hoa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25563" y="1821562"/>
            <a:ext cx="22250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7 quả hay 7 bông hoa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300" y="459265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11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680" y="-655320"/>
            <a:ext cx="13207999" cy="8153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384097"/>
            <a:ext cx="1371600" cy="973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112548"/>
            <a:ext cx="1371600" cy="9734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921407"/>
            <a:ext cx="1371600" cy="9734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3734354"/>
            <a:ext cx="1371600" cy="9734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1203368"/>
            <a:ext cx="1371600" cy="9734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612" y="5583693"/>
            <a:ext cx="1371600" cy="9734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792" y="4618137"/>
            <a:ext cx="1074420" cy="884406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7199392" y="384097"/>
            <a:ext cx="28217" cy="51184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00116" y="2012445"/>
            <a:ext cx="17207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Đếm từ trên 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xuống </a:t>
            </a:r>
          </a:p>
          <a:p>
            <a:r>
              <a:rPr lang="en-US" sz="2000" b="1">
                <a:solidFill>
                  <a:srgbClr val="7030A0"/>
                </a:solidFill>
                <a:latin typeface="Calibri tiems newroman"/>
              </a:rPr>
              <a:t>d</a:t>
            </a:r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ưới  để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xác định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vị trí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 bông hoa màu đỏ 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27609" y="4259214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mtClean="0">
                <a:solidFill>
                  <a:srgbClr val="00B0F0"/>
                </a:solidFill>
                <a:latin typeface=".VnAvant" panose="020B7200000000000000" pitchFamily="34" charset="0"/>
              </a:rPr>
              <a:t>6</a:t>
            </a:r>
            <a:endParaRPr lang="vi-VN" sz="8800" b="1">
              <a:solidFill>
                <a:srgbClr val="00B0F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62" y="444104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84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680" y="-655320"/>
            <a:ext cx="13207999" cy="8153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94188"/>
            <a:ext cx="1371600" cy="9734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112548"/>
            <a:ext cx="1371600" cy="9734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395" y="2921407"/>
            <a:ext cx="1371600" cy="9734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4628408"/>
            <a:ext cx="1371600" cy="9734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369" y="1203368"/>
            <a:ext cx="1371600" cy="9734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612" y="5583693"/>
            <a:ext cx="1371600" cy="9734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443" y="3719228"/>
            <a:ext cx="1074420" cy="8844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00116" y="2012445"/>
            <a:ext cx="17207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Đếm từ</a:t>
            </a:r>
          </a:p>
          <a:p>
            <a:r>
              <a:rPr lang="en-US" sz="2000" b="1">
                <a:solidFill>
                  <a:srgbClr val="7030A0"/>
                </a:solidFill>
                <a:latin typeface="Calibri tiems newroman"/>
              </a:rPr>
              <a:t>d</a:t>
            </a:r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ưới  lên trên để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xác định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Calibri tiems newroman"/>
              </a:rPr>
              <a:t> vị trí</a:t>
            </a:r>
          </a:p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 bông hoa màu đỏ 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39000" y="3438156"/>
            <a:ext cx="91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smtClean="0">
                <a:solidFill>
                  <a:srgbClr val="00B0F0"/>
                </a:solidFill>
                <a:latin typeface=".VnAvant" panose="020B7200000000000000" pitchFamily="34" charset="0"/>
              </a:rPr>
              <a:t>3</a:t>
            </a:r>
            <a:endParaRPr lang="vi-VN" sz="8800" b="1">
              <a:solidFill>
                <a:srgbClr val="00B0F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119611" y="3719228"/>
            <a:ext cx="4340" cy="25688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0" y="414203"/>
            <a:ext cx="853440" cy="85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60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192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 tiems newroman</vt:lpstr>
      <vt:lpstr>.VnAvant</vt:lpstr>
      <vt:lpstr>Arial</vt:lpstr>
      <vt:lpstr>Calibri</vt:lpstr>
      <vt:lpstr>Calibri Light</vt:lpstr>
      <vt:lpstr>Calibri tiems newroman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14</cp:revision>
  <dcterms:created xsi:type="dcterms:W3CDTF">2021-10-01T02:27:27Z</dcterms:created>
  <dcterms:modified xsi:type="dcterms:W3CDTF">2021-11-24T10:41:18Z</dcterms:modified>
</cp:coreProperties>
</file>