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6" r:id="rId3"/>
    <p:sldId id="267" r:id="rId4"/>
    <p:sldId id="268" r:id="rId5"/>
    <p:sldId id="269" r:id="rId6"/>
    <p:sldId id="271" r:id="rId7"/>
    <p:sldId id="27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5160-B3C0-4746-AC84-4EC40D8F81B5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035A-F8E6-446E-8F65-2B4C50386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46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5160-B3C0-4746-AC84-4EC40D8F81B5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035A-F8E6-446E-8F65-2B4C50386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5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5160-B3C0-4746-AC84-4EC40D8F81B5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035A-F8E6-446E-8F65-2B4C50386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88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5160-B3C0-4746-AC84-4EC40D8F81B5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035A-F8E6-446E-8F65-2B4C50386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99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5160-B3C0-4746-AC84-4EC40D8F81B5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035A-F8E6-446E-8F65-2B4C50386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7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5160-B3C0-4746-AC84-4EC40D8F81B5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035A-F8E6-446E-8F65-2B4C50386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6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5160-B3C0-4746-AC84-4EC40D8F81B5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035A-F8E6-446E-8F65-2B4C50386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26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5160-B3C0-4746-AC84-4EC40D8F81B5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035A-F8E6-446E-8F65-2B4C50386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27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5160-B3C0-4746-AC84-4EC40D8F81B5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035A-F8E6-446E-8F65-2B4C50386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2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5160-B3C0-4746-AC84-4EC40D8F81B5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035A-F8E6-446E-8F65-2B4C50386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1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5160-B3C0-4746-AC84-4EC40D8F81B5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035A-F8E6-446E-8F65-2B4C50386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1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95160-B3C0-4746-AC84-4EC40D8F81B5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1035A-F8E6-446E-8F65-2B4C50386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0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46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DFBFC"/>
              </a:clrFrom>
              <a:clrTo>
                <a:srgbClr val="FDFB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17" y="179127"/>
            <a:ext cx="933922" cy="940617"/>
          </a:xfrm>
          <a:prstGeom prst="rect">
            <a:avLst/>
          </a:prstGeom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879600" y="1892300"/>
            <a:ext cx="7861300" cy="148790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Nhận </a:t>
            </a:r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biết  chữ </a:t>
            </a:r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số 8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026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92452" y="1251481"/>
            <a:ext cx="8355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70C0"/>
                </a:solidFill>
                <a:latin typeface="Tieémnewroman"/>
              </a:rPr>
              <a:t>Giới thiệu chữ số 8,trẻ đọc chữ số 8</a:t>
            </a:r>
            <a:endParaRPr lang="vi-VN" sz="2800" b="1">
              <a:solidFill>
                <a:srgbClr val="0070C0"/>
              </a:solidFill>
              <a:latin typeface="Tieémnew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52991" y="1092200"/>
            <a:ext cx="3393878" cy="470898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0" b="1" cap="none" spc="0" smtClean="0">
                <a:ln w="10541" cmpd="sng">
                  <a:noFill/>
                  <a:prstDash val="solid"/>
                </a:ln>
                <a:solidFill>
                  <a:srgbClr val="7030A0"/>
                </a:solidFill>
                <a:effectLst/>
                <a:latin typeface=".VnArial" panose="020B7200000000000000" pitchFamily="34" charset="0"/>
              </a:rPr>
              <a:t>8</a:t>
            </a:r>
            <a:r>
              <a:rPr lang="en-US" sz="30000" b="1" cap="none" spc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.VnArial" panose="020B7200000000000000" pitchFamily="34" charset="0"/>
              </a:rPr>
              <a:t> </a:t>
            </a:r>
            <a:endParaRPr lang="en-US" sz="30000" b="1" cap="none" spc="0" dirty="0">
              <a:ln w="10541" cmpd="sng">
                <a:noFill/>
                <a:prstDash val="solid"/>
              </a:ln>
              <a:solidFill>
                <a:srgbClr val="FFFF00"/>
              </a:solidFill>
              <a:effectLst/>
              <a:latin typeface=".VnArial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52991" y="1074509"/>
            <a:ext cx="3393878" cy="470898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0" b="1" cap="none" spc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.VnArial" panose="020B7200000000000000" pitchFamily="34" charset="0"/>
              </a:rPr>
              <a:t>8</a:t>
            </a:r>
            <a:r>
              <a:rPr lang="en-US" sz="30000" b="1" cap="none" spc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.VnArial" panose="020B7200000000000000" pitchFamily="34" charset="0"/>
              </a:rPr>
              <a:t> </a:t>
            </a:r>
            <a:endParaRPr lang="en-US" sz="30000" b="1" cap="none" spc="0" dirty="0">
              <a:ln w="10541" cmpd="sng">
                <a:noFill/>
                <a:prstDash val="solid"/>
              </a:ln>
              <a:solidFill>
                <a:srgbClr val="FFFF00"/>
              </a:solidFill>
              <a:effectLst/>
              <a:latin typeface=".VnArial" panose="020B7200000000000000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0" y="166685"/>
            <a:ext cx="1221215" cy="12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51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59418" y="1093375"/>
            <a:ext cx="3851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70C0"/>
                </a:solidFill>
                <a:latin typeface="Tieémnewroman"/>
              </a:rPr>
              <a:t>Cấu tạo chữ số 8</a:t>
            </a:r>
            <a:endParaRPr lang="vi-VN" sz="3200" b="1">
              <a:solidFill>
                <a:srgbClr val="0070C0"/>
              </a:solidFill>
              <a:latin typeface="Tieémnewroman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630574" y="1678150"/>
            <a:ext cx="1519632" cy="1480681"/>
            <a:chOff x="3066279" y="1767534"/>
            <a:chExt cx="2681214" cy="1922848"/>
          </a:xfrm>
        </p:grpSpPr>
        <p:sp>
          <p:nvSpPr>
            <p:cNvPr id="5" name="Oval 4"/>
            <p:cNvSpPr/>
            <p:nvPr/>
          </p:nvSpPr>
          <p:spPr>
            <a:xfrm>
              <a:off x="3066279" y="1767534"/>
              <a:ext cx="2681214" cy="1922848"/>
            </a:xfrm>
            <a:prstGeom prst="ellipse">
              <a:avLst/>
            </a:prstGeom>
            <a:solidFill>
              <a:srgbClr val="99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.VnAvant" panose="020B7200000000000000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3895841" y="2382488"/>
              <a:ext cx="1022090" cy="702004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n>
                  <a:solidFill>
                    <a:schemeClr val="accent3">
                      <a:lumMod val="20000"/>
                      <a:lumOff val="80000"/>
                    </a:schemeClr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.VnAvant" panose="020B7200000000000000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337560" y="2891610"/>
            <a:ext cx="2118360" cy="1954710"/>
            <a:chOff x="3124200" y="685800"/>
            <a:chExt cx="3048000" cy="2895600"/>
          </a:xfrm>
        </p:grpSpPr>
        <p:sp>
          <p:nvSpPr>
            <p:cNvPr id="8" name="Oval 7"/>
            <p:cNvSpPr/>
            <p:nvPr/>
          </p:nvSpPr>
          <p:spPr>
            <a:xfrm>
              <a:off x="3124200" y="685800"/>
              <a:ext cx="3048000" cy="2895600"/>
            </a:xfrm>
            <a:prstGeom prst="ellipse">
              <a:avLst/>
            </a:prstGeom>
            <a:solidFill>
              <a:srgbClr val="99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.VnAvant" panose="020B7200000000000000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962399" y="1295402"/>
              <a:ext cx="1447799" cy="1381102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3">
                      <a:lumMod val="20000"/>
                      <a:lumOff val="80000"/>
                    </a:schemeClr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.VnAvant" panose="020B7200000000000000" pitchFamily="34" charset="0"/>
              </a:endParaRP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263" y="2471737"/>
            <a:ext cx="1714500" cy="19145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0" y="166685"/>
            <a:ext cx="1221215" cy="12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97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25534" y="1147187"/>
            <a:ext cx="5237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Tieémnewroman"/>
              </a:rPr>
              <a:t>Những kiểu chữ số 8</a:t>
            </a:r>
            <a:endParaRPr lang="vi-VN" sz="3600">
              <a:solidFill>
                <a:srgbClr val="0070C0"/>
              </a:solidFill>
              <a:latin typeface="Tieémnewroman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863370" y="915932"/>
            <a:ext cx="2460519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0" b="1" smtClean="0">
                <a:solidFill>
                  <a:srgbClr val="00B0F0"/>
                </a:solidFill>
                <a:latin typeface=".VnAristote" panose="020B7200000000000000" pitchFamily="34" charset="0"/>
              </a:rPr>
              <a:t>8</a:t>
            </a:r>
            <a:endParaRPr lang="en-US" altLang="vi-VN" sz="26000" b="1">
              <a:solidFill>
                <a:srgbClr val="00B0F0"/>
              </a:solidFill>
              <a:latin typeface=".VnAristote" panose="020B7200000000000000" pitchFamily="34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930322" y="1231381"/>
            <a:ext cx="247082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0" b="1" smtClean="0">
                <a:solidFill>
                  <a:srgbClr val="7030A0"/>
                </a:solidFill>
                <a:latin typeface=".VnArabia" panose="020B7200000000000000" pitchFamily="34" charset="0"/>
              </a:rPr>
              <a:t>8</a:t>
            </a:r>
            <a:endParaRPr lang="en-US" altLang="vi-VN" sz="24000" b="1">
              <a:solidFill>
                <a:srgbClr val="7030A0"/>
              </a:solidFill>
              <a:latin typeface=".VnArabia" panose="020B7200000000000000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458" y="2093572"/>
            <a:ext cx="1188712" cy="221747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45937" y="1232539"/>
            <a:ext cx="1550410" cy="393954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0" b="1" cap="none" spc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.VnArial" panose="020B7200000000000000" pitchFamily="34" charset="0"/>
              </a:rPr>
              <a:t>8</a:t>
            </a:r>
            <a:endParaRPr lang="en-US" sz="250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.VnArial" panose="020B7200000000000000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0" y="166685"/>
            <a:ext cx="1221215" cy="12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57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71167" y="1285087"/>
            <a:ext cx="7142983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thấy chữ </a:t>
            </a:r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 </a:t>
            </a:r>
            <a:r>
              <a:rPr lang="en-US" sz="3200" b="1" smtClean="0">
                <a:solidFill>
                  <a:srgbClr val="002060"/>
                </a:solidFill>
                <a:latin typeface=".VnAvant" panose="020B7200000000000000" pitchFamily="34" charset="0"/>
                <a:cs typeface="Times New Roman" pitchFamily="18" charset="0"/>
              </a:rPr>
              <a:t>8</a:t>
            </a:r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đâu?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6756" y="1869862"/>
            <a:ext cx="7671803" cy="35394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 con ạ, chữ số </a:t>
            </a:r>
            <a:r>
              <a:rPr lang="en-US" sz="3200" b="1" smtClean="0">
                <a:solidFill>
                  <a:srgbClr val="7030A0"/>
                </a:solidFill>
                <a:latin typeface=".VnAvant" panose="020B7200000000000000" pitchFamily="34" charset="0"/>
                <a:cs typeface="Times New Roman" pitchFamily="18" charset="0"/>
              </a:rPr>
              <a:t>8 </a:t>
            </a:r>
            <a:r>
              <a:rPr lang="en-US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 trong vở toán hay đồ  dùng học toán của các con, trong các loại lịch,</a:t>
            </a:r>
            <a:r>
              <a:rPr lang="en-US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trong </a:t>
            </a:r>
            <a:r>
              <a:rPr lang="en-US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sách </a:t>
            </a:r>
            <a:r>
              <a:rPr lang="en-US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báo, phương tiện giao thông, trên điện thoại, trên bao bì các sản phẩm, chữ số </a:t>
            </a:r>
            <a:r>
              <a:rPr lang="en-US" sz="3200" b="1">
                <a:solidFill>
                  <a:srgbClr val="7030A0"/>
                </a:solidFill>
                <a:latin typeface=".VnAvant" panose="020B7200000000000000" pitchFamily="34" charset="0"/>
                <a:cs typeface="Times New Roman" pitchFamily="18" charset="0"/>
              </a:rPr>
              <a:t>8</a:t>
            </a:r>
            <a:r>
              <a:rPr lang="en-US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có ở khắp mọi nơi đúng không </a:t>
            </a:r>
          </a:p>
          <a:p>
            <a:pPr algn="ctr"/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0" y="166685"/>
            <a:ext cx="1221215" cy="12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7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7780" y="-731520"/>
            <a:ext cx="14737080" cy="9418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75560" y="853440"/>
            <a:ext cx="716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Sherry\Desktop\ảnh hoa\Meo-cho-be-nhanh-biet-dem-ma-khong-can-ep-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30680" y="1615441"/>
            <a:ext cx="4156768" cy="200853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884713" y="3623975"/>
            <a:ext cx="3019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1371" y="3623975"/>
            <a:ext cx="3378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Đánh số trang sách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579094"/>
            <a:ext cx="4739640" cy="212409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16217" y="5970936"/>
            <a:ext cx="3378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678" y="4089483"/>
            <a:ext cx="4163943" cy="191065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359496" y="5883244"/>
            <a:ext cx="3378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036" y="4054383"/>
            <a:ext cx="3378864" cy="19216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975" y="385685"/>
            <a:ext cx="1221215" cy="12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47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7780" y="-731520"/>
            <a:ext cx="14737080" cy="9418320"/>
          </a:xfrm>
          <a:prstGeom prst="rect">
            <a:avLst/>
          </a:prstGeom>
        </p:spPr>
      </p:pic>
      <p:pic>
        <p:nvPicPr>
          <p:cNvPr id="4" name="Picture 2" descr="C:\Users\Sherry\Desktop\ảnh hoa\DSC_39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5440" y="3733800"/>
            <a:ext cx="4358640" cy="213134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042160" y="5865149"/>
            <a:ext cx="356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849" y="954044"/>
            <a:ext cx="3350105" cy="17140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05320" y="2552282"/>
            <a:ext cx="49017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 để chỉ dung lượng các sản phẩm  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2197" y="932780"/>
            <a:ext cx="4095911" cy="164278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608864" y="2552283"/>
            <a:ext cx="571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Ghi ngày sản xuất ,hạn sử dụng</a:t>
            </a:r>
          </a:p>
          <a:p>
            <a:pPr algn="ctr"/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trên sản phẩm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760" y="3733800"/>
            <a:ext cx="4434840" cy="19812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958840" y="5742354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Chỉ ngày tháng trên lịch</a:t>
            </a:r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1413" y="465667"/>
            <a:ext cx="1221215" cy="123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56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148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.VnArabia</vt:lpstr>
      <vt:lpstr>.VnArial</vt:lpstr>
      <vt:lpstr>.VnAristote</vt:lpstr>
      <vt:lpstr>.VnAvant</vt:lpstr>
      <vt:lpstr>Arial</vt:lpstr>
      <vt:lpstr>Calibri</vt:lpstr>
      <vt:lpstr>Calibri Light</vt:lpstr>
      <vt:lpstr>Tieémnewroman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Ghostviet</dc:creator>
  <cp:lastModifiedBy>Ghostviet</cp:lastModifiedBy>
  <cp:revision>16</cp:revision>
  <dcterms:created xsi:type="dcterms:W3CDTF">2021-10-09T03:13:02Z</dcterms:created>
  <dcterms:modified xsi:type="dcterms:W3CDTF">2021-11-26T02:26:03Z</dcterms:modified>
</cp:coreProperties>
</file>