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1" r:id="rId3"/>
    <p:sldId id="272" r:id="rId4"/>
    <p:sldId id="262" r:id="rId5"/>
    <p:sldId id="267" r:id="rId6"/>
    <p:sldId id="266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7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7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0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9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7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8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9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6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9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22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1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0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38607-0939-4721-A151-9B9D7CC53812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55F26-5EC6-4B82-96B2-610967AE5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4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7000"/>
            <a:ext cx="12192000" cy="6769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962" y="263515"/>
            <a:ext cx="838200" cy="802272"/>
          </a:xfrm>
          <a:prstGeom prst="rect">
            <a:avLst/>
          </a:prstGeom>
        </p:spPr>
      </p:pic>
      <p:sp>
        <p:nvSpPr>
          <p:cNvPr id="7" name="WordArt 6"/>
          <p:cNvSpPr>
            <a:spLocks noChangeArrowheads="1" noChangeShapeType="1" noTextEdit="1"/>
          </p:cNvSpPr>
          <p:nvPr/>
        </p:nvSpPr>
        <p:spPr bwMode="auto">
          <a:xfrm>
            <a:off x="4059564" y="233760"/>
            <a:ext cx="6337300" cy="7205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.VnAvant"/>
              </a:rPr>
              <a:t>UBND QUẬN LONG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eim new roman"/>
              </a:rPr>
              <a:t>BIÊN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eim new roman"/>
              </a:rPr>
              <a:t>TRƯỜNG MẦM NON ĐỨC GIAN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eim new roman"/>
              </a:rPr>
              <a:t>G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eim new roman"/>
            </a:endParaRPr>
          </a:p>
        </p:txBody>
      </p:sp>
      <p:sp>
        <p:nvSpPr>
          <p:cNvPr id="8" name="WordArt 33"/>
          <p:cNvSpPr>
            <a:spLocks noChangeArrowheads="1" noChangeShapeType="1" noTextEdit="1"/>
          </p:cNvSpPr>
          <p:nvPr/>
        </p:nvSpPr>
        <p:spPr bwMode="auto">
          <a:xfrm>
            <a:off x="3559131" y="1674940"/>
            <a:ext cx="7683500" cy="224572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99999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48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Lĩnh vực phát triển nhận thức</a:t>
            </a:r>
            <a:endParaRPr lang="en-US" sz="48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WordArt 35"/>
          <p:cNvSpPr>
            <a:spLocks noChangeArrowheads="1" noChangeShapeType="1" noTextEdit="1"/>
          </p:cNvSpPr>
          <p:nvPr/>
        </p:nvSpPr>
        <p:spPr bwMode="auto">
          <a:xfrm>
            <a:off x="2724150" y="2639647"/>
            <a:ext cx="9353461" cy="164038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tài:Nhận biết chữ số 8, số lượng,</a:t>
            </a:r>
          </a:p>
          <a:p>
            <a:pPr algn="ctr">
              <a:buFontTx/>
              <a:buNone/>
            </a:pP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 thứ tự trong phạm vi 8</a:t>
            </a:r>
            <a:endParaRPr lang="en-US" sz="3600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4523114" y="4903833"/>
            <a:ext cx="5410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 tiems newroman"/>
              </a:rPr>
              <a:t>Giáo viên: Lương Thị Thu Hiền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 tiems newroman"/>
              </a:rPr>
              <a:t>Lớp          : MG Lớn A2 </a:t>
            </a:r>
          </a:p>
        </p:txBody>
      </p:sp>
    </p:spTree>
    <p:extLst>
      <p:ext uri="{BB962C8B-B14F-4D97-AF65-F5344CB8AC3E}">
        <p14:creationId xmlns:p14="http://schemas.microsoft.com/office/powerpoint/2010/main" val="98581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86" y="122182"/>
            <a:ext cx="933922" cy="940617"/>
          </a:xfrm>
          <a:prstGeom prst="rect">
            <a:avLst/>
          </a:prstGeom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659778" y="2117331"/>
            <a:ext cx="707564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đếm đến 8 ,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chữ số trong phạm vi 7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8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45" y="327335"/>
            <a:ext cx="933922" cy="940617"/>
          </a:xfrm>
          <a:prstGeom prst="rect">
            <a:avLst/>
          </a:prstGeom>
        </p:spPr>
      </p:pic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3632200" y="797643"/>
            <a:ext cx="4343400" cy="77027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Trß ch¬i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748678" y="3012359"/>
            <a:ext cx="707564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Cách chơi: Bé đếm số lượng các nhóm  đối tượng và chọn chữ số tương ứng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10"/>
          <p:cNvSpPr>
            <a:spLocks noChangeArrowheads="1" noChangeShapeType="1" noTextEdit="1"/>
          </p:cNvSpPr>
          <p:nvPr/>
        </p:nvSpPr>
        <p:spPr bwMode="auto">
          <a:xfrm>
            <a:off x="3475450" y="1905098"/>
            <a:ext cx="4982750" cy="77027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 nhanh bé đúng</a:t>
            </a:r>
            <a:endParaRPr lang="en-US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20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5312" y="0"/>
            <a:ext cx="12675477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6" y="236482"/>
            <a:ext cx="933922" cy="940617"/>
          </a:xfrm>
          <a:prstGeom prst="rect">
            <a:avLst/>
          </a:prstGeom>
        </p:spPr>
      </p:pic>
      <p:pic>
        <p:nvPicPr>
          <p:cNvPr id="6" name="Picture 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47" y="4268676"/>
            <a:ext cx="1066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009" y="4278977"/>
            <a:ext cx="1066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371" y="4268676"/>
            <a:ext cx="1066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953" y="4278977"/>
            <a:ext cx="1066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731" y="4268676"/>
            <a:ext cx="1066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701175" y="2459504"/>
            <a:ext cx="1265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62159" y="5123256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85783" y="4050993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86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44444E-6 L -0.18815 0.04977 " pathEditMode="relative" rAng="0" ptsTypes="AA">
                                      <p:cBhvr>
                                        <p:cTn id="3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14" y="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890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31838" y="1260663"/>
            <a:ext cx="1265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9192" y="1260663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965" y="1260663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6" y="236482"/>
            <a:ext cx="933922" cy="94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441" y="-1"/>
            <a:ext cx="5901559" cy="68579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90441" cy="68579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161" y="4571999"/>
            <a:ext cx="2641874" cy="2286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108651" y="4826483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81847" y="4919008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25245" y="4826483"/>
            <a:ext cx="1265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6" y="236482"/>
            <a:ext cx="933922" cy="94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17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36" y="65050"/>
            <a:ext cx="2525486" cy="30408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630" y="3105851"/>
            <a:ext cx="2862941" cy="35997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5854"/>
            <a:ext cx="2525486" cy="35997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486" y="3105852"/>
            <a:ext cx="2558144" cy="359974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26" y="65051"/>
            <a:ext cx="2558144" cy="31058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392" y="65052"/>
            <a:ext cx="2558144" cy="31058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514" y="104090"/>
            <a:ext cx="2394421" cy="310585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565850" y="907281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447529" y="3573614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44557" y="4543110"/>
            <a:ext cx="1265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6" y="236482"/>
            <a:ext cx="933922" cy="94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41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939"/>
            <a:ext cx="12349655" cy="6819561"/>
          </a:xfrm>
          <a:prstGeom prst="rect">
            <a:avLst/>
          </a:prstGeom>
        </p:spPr>
      </p:pic>
      <p:grpSp>
        <p:nvGrpSpPr>
          <p:cNvPr id="3" name="Group 55"/>
          <p:cNvGrpSpPr>
            <a:grpSpLocks/>
          </p:cNvGrpSpPr>
          <p:nvPr/>
        </p:nvGrpSpPr>
        <p:grpSpPr bwMode="auto">
          <a:xfrm rot="21440718">
            <a:off x="2942835" y="3743222"/>
            <a:ext cx="1437289" cy="1523781"/>
            <a:chOff x="4800" y="864"/>
            <a:chExt cx="768" cy="748"/>
          </a:xfrm>
        </p:grpSpPr>
        <p:pic>
          <p:nvPicPr>
            <p:cNvPr id="4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 rot="21440718">
            <a:off x="1626140" y="3761599"/>
            <a:ext cx="1437289" cy="1523781"/>
            <a:chOff x="4800" y="864"/>
            <a:chExt cx="768" cy="748"/>
          </a:xfrm>
        </p:grpSpPr>
        <p:pic>
          <p:nvPicPr>
            <p:cNvPr id="7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 rot="21440718">
            <a:off x="4064056" y="3860432"/>
            <a:ext cx="1462189" cy="1517567"/>
            <a:chOff x="4800" y="864"/>
            <a:chExt cx="768" cy="748"/>
          </a:xfrm>
        </p:grpSpPr>
        <p:pic>
          <p:nvPicPr>
            <p:cNvPr id="10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2" name="Group 55"/>
          <p:cNvGrpSpPr>
            <a:grpSpLocks/>
          </p:cNvGrpSpPr>
          <p:nvPr/>
        </p:nvGrpSpPr>
        <p:grpSpPr bwMode="auto">
          <a:xfrm rot="21440718">
            <a:off x="5393937" y="3870656"/>
            <a:ext cx="1434828" cy="1412210"/>
            <a:chOff x="4800" y="864"/>
            <a:chExt cx="768" cy="748"/>
          </a:xfrm>
        </p:grpSpPr>
        <p:pic>
          <p:nvPicPr>
            <p:cNvPr id="13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5" name="Group 55"/>
          <p:cNvGrpSpPr>
            <a:grpSpLocks/>
          </p:cNvGrpSpPr>
          <p:nvPr/>
        </p:nvGrpSpPr>
        <p:grpSpPr bwMode="auto">
          <a:xfrm rot="21440718">
            <a:off x="6675863" y="3786757"/>
            <a:ext cx="1495301" cy="1542633"/>
            <a:chOff x="4800" y="864"/>
            <a:chExt cx="768" cy="748"/>
          </a:xfrm>
        </p:grpSpPr>
        <p:pic>
          <p:nvPicPr>
            <p:cNvPr id="16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8" name="Group 55"/>
          <p:cNvGrpSpPr>
            <a:grpSpLocks/>
          </p:cNvGrpSpPr>
          <p:nvPr/>
        </p:nvGrpSpPr>
        <p:grpSpPr bwMode="auto">
          <a:xfrm rot="21440718">
            <a:off x="7893041" y="3826889"/>
            <a:ext cx="1424998" cy="1487705"/>
            <a:chOff x="4800" y="864"/>
            <a:chExt cx="768" cy="748"/>
          </a:xfrm>
        </p:grpSpPr>
        <p:pic>
          <p:nvPicPr>
            <p:cNvPr id="19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21" name="Group 55"/>
          <p:cNvGrpSpPr>
            <a:grpSpLocks/>
          </p:cNvGrpSpPr>
          <p:nvPr/>
        </p:nvGrpSpPr>
        <p:grpSpPr bwMode="auto">
          <a:xfrm rot="21440718">
            <a:off x="8984725" y="4061696"/>
            <a:ext cx="1482314" cy="1264343"/>
            <a:chOff x="4800" y="864"/>
            <a:chExt cx="768" cy="748"/>
          </a:xfrm>
        </p:grpSpPr>
        <p:pic>
          <p:nvPicPr>
            <p:cNvPr id="22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24" name="Group 55"/>
          <p:cNvGrpSpPr>
            <a:grpSpLocks/>
          </p:cNvGrpSpPr>
          <p:nvPr/>
        </p:nvGrpSpPr>
        <p:grpSpPr bwMode="auto">
          <a:xfrm rot="21440718">
            <a:off x="10224941" y="3712094"/>
            <a:ext cx="1127315" cy="1562069"/>
            <a:chOff x="4800" y="864"/>
            <a:chExt cx="768" cy="748"/>
          </a:xfrm>
        </p:grpSpPr>
        <p:pic>
          <p:nvPicPr>
            <p:cNvPr id="25" name="Picture 28" descr="j030493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864"/>
              <a:ext cx="768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Oval 48"/>
            <p:cNvSpPr>
              <a:spLocks noChangeArrowheads="1"/>
            </p:cNvSpPr>
            <p:nvPr/>
          </p:nvSpPr>
          <p:spPr bwMode="auto">
            <a:xfrm>
              <a:off x="5400" y="1392"/>
              <a:ext cx="144" cy="192"/>
            </a:xfrm>
            <a:prstGeom prst="ellipse">
              <a:avLst/>
            </a:prstGeom>
            <a:gradFill rotWithShape="1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9116" y="5281117"/>
            <a:ext cx="1581838" cy="149690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753" y="5239604"/>
            <a:ext cx="1628201" cy="150203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827" y="5269547"/>
            <a:ext cx="1645433" cy="149690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483" y="5294519"/>
            <a:ext cx="1709188" cy="1496908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684" y="5274763"/>
            <a:ext cx="1654664" cy="149690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143" y="5328095"/>
            <a:ext cx="1545803" cy="1466843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135" y="5294519"/>
            <a:ext cx="1658517" cy="149690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0027" y="5294519"/>
            <a:ext cx="1255859" cy="1496908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5101160" y="1127489"/>
            <a:ext cx="124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12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0027" y="71479"/>
            <a:ext cx="933922" cy="94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53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50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5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 tiems newroman</vt:lpstr>
      <vt:lpstr>.VnAvant</vt:lpstr>
      <vt:lpstr>.VnTime</vt:lpstr>
      <vt:lpstr>Arial</vt:lpstr>
      <vt:lpstr>Calibri</vt:lpstr>
      <vt:lpstr>Calibri Light</vt:lpstr>
      <vt:lpstr>Teim new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15</cp:revision>
  <dcterms:created xsi:type="dcterms:W3CDTF">2021-10-08T03:01:56Z</dcterms:created>
  <dcterms:modified xsi:type="dcterms:W3CDTF">2021-11-26T02:18:03Z</dcterms:modified>
</cp:coreProperties>
</file>