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1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0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5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8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20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6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5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2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6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5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984A7-29A7-416B-BCDD-41E8C6D1FC4D}" type="datetimeFigureOut">
              <a:rPr lang="en-US" smtClean="0"/>
              <a:t>11/26/2021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23423-1821-42C6-A497-F29F966A7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5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622" y="1061246"/>
            <a:ext cx="838200" cy="802272"/>
          </a:xfrm>
          <a:prstGeom prst="rect">
            <a:avLst/>
          </a:prstGeom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2927350" y="233760"/>
            <a:ext cx="6337300" cy="7205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.VnAvant"/>
              </a:rPr>
              <a:t>UBND QUẬN LONG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eim new roman"/>
              </a:rPr>
              <a:t>BIÊN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eim new roman"/>
              </a:rPr>
              <a:t>TRƯỜNG MẦM NON ĐỨC GIANG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eim new roman"/>
            </a:endParaRPr>
          </a:p>
        </p:txBody>
      </p:sp>
      <p:sp>
        <p:nvSpPr>
          <p:cNvPr id="7" name="WordArt 33"/>
          <p:cNvSpPr>
            <a:spLocks noChangeArrowheads="1" noChangeShapeType="1" noTextEdit="1"/>
          </p:cNvSpPr>
          <p:nvPr/>
        </p:nvSpPr>
        <p:spPr bwMode="auto">
          <a:xfrm>
            <a:off x="1951972" y="2313585"/>
            <a:ext cx="7683500" cy="224572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99999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8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Lĩnh vực phát triển nhận thức</a:t>
            </a:r>
            <a:endParaRPr lang="en-US" sz="4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WordArt 35"/>
          <p:cNvSpPr>
            <a:spLocks noChangeArrowheads="1" noChangeShapeType="1" noTextEdit="1"/>
          </p:cNvSpPr>
          <p:nvPr/>
        </p:nvSpPr>
        <p:spPr bwMode="auto">
          <a:xfrm>
            <a:off x="935972" y="3390900"/>
            <a:ext cx="10468628" cy="1726289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tài: Dạy trẻ tách </a:t>
            </a: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 thành 2 </a:t>
            </a: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</a:p>
          <a:p>
            <a:pPr algn="ctr">
              <a:buFontTx/>
              <a:buNone/>
            </a:pP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bằng </a:t>
            </a:r>
            <a:r>
              <a:rPr lang="en-US" sz="36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cách khác nhau</a:t>
            </a:r>
            <a:endParaRPr lang="en-US" sz="3600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2669522" y="5313341"/>
            <a:ext cx="5410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Giáo viên: Lương Thị Thu Hiền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Lớp          : MG Lớn A2 </a:t>
            </a:r>
          </a:p>
        </p:txBody>
      </p:sp>
    </p:spTree>
    <p:extLst>
      <p:ext uri="{BB962C8B-B14F-4D97-AF65-F5344CB8AC3E}">
        <p14:creationId xmlns:p14="http://schemas.microsoft.com/office/powerpoint/2010/main" val="3480054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0900" cy="7023100"/>
          </a:xfrm>
          <a:prstGeom prst="rect">
            <a:avLst/>
          </a:prstGeom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2126630" y="705485"/>
            <a:ext cx="9029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1608D2"/>
                </a:solidFill>
                <a:latin typeface="Tiems new ro man"/>
              </a:rPr>
              <a:t>Ôn </a:t>
            </a:r>
            <a:r>
              <a:rPr lang="en-US" sz="2800" b="1" smtClean="0">
                <a:solidFill>
                  <a:srgbClr val="1608D2"/>
                </a:solidFill>
                <a:latin typeface="Tiems new ro man"/>
              </a:rPr>
              <a:t>nhận </a:t>
            </a:r>
            <a:r>
              <a:rPr lang="en-US" sz="2800" b="1">
                <a:solidFill>
                  <a:srgbClr val="1608D2"/>
                </a:solidFill>
                <a:latin typeface="Tiems new ro man"/>
              </a:rPr>
              <a:t>biết các nhóm có số lượng là 8</a:t>
            </a:r>
            <a:r>
              <a:rPr lang="en-US" sz="2800" b="1" smtClean="0">
                <a:solidFill>
                  <a:srgbClr val="1608D2"/>
                </a:solidFill>
                <a:latin typeface="Tiems new ro man"/>
              </a:rPr>
              <a:t>.</a:t>
            </a:r>
            <a:endParaRPr lang="en-US" sz="2800">
              <a:solidFill>
                <a:srgbClr val="1608D2"/>
              </a:solidFill>
              <a:latin typeface="Tiems new ro man"/>
            </a:endParaRPr>
          </a:p>
        </p:txBody>
      </p:sp>
      <p:sp>
        <p:nvSpPr>
          <p:cNvPr id="4" name="WordArt 10"/>
          <p:cNvSpPr>
            <a:spLocks noChangeArrowheads="1" noChangeShapeType="1" noTextEdit="1"/>
          </p:cNvSpPr>
          <p:nvPr/>
        </p:nvSpPr>
        <p:spPr bwMode="auto">
          <a:xfrm>
            <a:off x="3619500" y="1522402"/>
            <a:ext cx="3657600" cy="1371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/>
              </a:rPr>
              <a:t>Trß ch¬i</a:t>
            </a:r>
          </a:p>
        </p:txBody>
      </p:sp>
      <p:sp>
        <p:nvSpPr>
          <p:cNvPr id="5" name="WordArt 11"/>
          <p:cNvSpPr>
            <a:spLocks noChangeArrowheads="1" noChangeShapeType="1" noTextEdit="1"/>
          </p:cNvSpPr>
          <p:nvPr/>
        </p:nvSpPr>
        <p:spPr bwMode="auto">
          <a:xfrm>
            <a:off x="2291730" y="3151198"/>
            <a:ext cx="7344816" cy="120490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>
                    <a:alpha val="99001"/>
                  </a:srgbClr>
                </a:solidFill>
              </a:rPr>
              <a:t>Ai </a:t>
            </a:r>
            <a:r>
              <a:rPr lang="vi-VN" sz="3600" b="1" kern="10" smtClean="0">
                <a:ln w="9525">
                  <a:round/>
                  <a:headEnd/>
                  <a:tailEnd/>
                </a:ln>
                <a:solidFill>
                  <a:srgbClr val="00FF00">
                    <a:alpha val="99001"/>
                  </a:srgbClr>
                </a:solidFill>
              </a:rPr>
              <a:t>nhanh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>
                    <a:alpha val="99001"/>
                  </a:srgbClr>
                </a:solidFill>
              </a:rPr>
              <a:t> 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00FF00">
                    <a:alpha val="99001"/>
                  </a:srgbClr>
                </a:solidFill>
              </a:rPr>
              <a:t>hơn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00FF00">
                  <a:alpha val="99001"/>
                </a:srgbClr>
              </a:solidFill>
              <a:latin typeface=".VnAvan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0" y="434649"/>
            <a:ext cx="878540" cy="876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39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5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95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9561"/>
          </a:xfrm>
          <a:prstGeom prst="rect">
            <a:avLst/>
          </a:prstGeom>
        </p:spPr>
      </p:pic>
      <p:pic>
        <p:nvPicPr>
          <p:cNvPr id="7" name="Picture 48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809" y="4688228"/>
            <a:ext cx="992868" cy="11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2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697" y="4121868"/>
            <a:ext cx="1080120" cy="127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117" y="4612536"/>
            <a:ext cx="1170070" cy="126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8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79" y="4871931"/>
            <a:ext cx="992868" cy="11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8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744" y="4688228"/>
            <a:ext cx="992868" cy="11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2" descr="gamia[1]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510" y="4385631"/>
            <a:ext cx="1080120" cy="127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7" descr="gamia[1]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845" y="4688228"/>
            <a:ext cx="973856" cy="126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8" descr="gamia[1]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436" y="4871931"/>
            <a:ext cx="992868" cy="11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858845" y="1914152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52566" y="1914152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Tiems new ro man"/>
              </a:rPr>
              <a:t>8</a:t>
            </a:r>
            <a:endParaRPr lang="en-US" sz="11500" b="1">
              <a:solidFill>
                <a:srgbClr val="FF0000"/>
              </a:solidFill>
              <a:latin typeface="Tiems new ro 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7922" y="1914152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88900"/>
            <a:ext cx="741349" cy="73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9561"/>
          </a:xfrm>
          <a:prstGeom prst="rect">
            <a:avLst/>
          </a:prstGeom>
        </p:spPr>
      </p:pic>
      <p:pic>
        <p:nvPicPr>
          <p:cNvPr id="4" name="Picture 1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33" y="4737174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410" y="4987575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25" y="4315487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2728" y="4574286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8710" y="4574286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4707" y="4745263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5147" y="4857566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2904" y="4574286"/>
            <a:ext cx="1150351" cy="110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026934" y="1924816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52566" y="1914152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Tiems new ro man"/>
              </a:rPr>
              <a:t>8</a:t>
            </a:r>
            <a:endParaRPr lang="en-US" sz="11500" b="1">
              <a:solidFill>
                <a:srgbClr val="FF0000"/>
              </a:solidFill>
              <a:latin typeface="Tiems new ro 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49193" y="1924816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7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" y="179719"/>
            <a:ext cx="749300" cy="74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87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19561"/>
          </a:xfrm>
          <a:prstGeom prst="rect">
            <a:avLst/>
          </a:prstGeom>
        </p:spPr>
      </p:pic>
      <p:pic>
        <p:nvPicPr>
          <p:cNvPr id="9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792" y="4511278"/>
            <a:ext cx="1424352" cy="141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6740" y="4237337"/>
            <a:ext cx="1404156" cy="1546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08" y="4433882"/>
            <a:ext cx="1427332" cy="139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336" y="4349506"/>
            <a:ext cx="1568644" cy="132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304" y="4511278"/>
            <a:ext cx="1424352" cy="154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492" y="4237337"/>
            <a:ext cx="1424352" cy="163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300" y="4114800"/>
            <a:ext cx="1424352" cy="1530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8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548" y="3901440"/>
            <a:ext cx="1424352" cy="149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026934" y="1924816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52566" y="1914152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Tiems new ro man"/>
              </a:rPr>
              <a:t>5</a:t>
            </a:r>
            <a:endParaRPr lang="en-US" sz="11500" b="1">
              <a:solidFill>
                <a:srgbClr val="FF0000"/>
              </a:solidFill>
              <a:latin typeface="Tiems new ro 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49193" y="1924816"/>
            <a:ext cx="12487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115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7738" cy="81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18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799"/>
            <a:ext cx="12192000" cy="7035800"/>
          </a:xfrm>
          <a:prstGeom prst="rect">
            <a:avLst/>
          </a:prstGeom>
        </p:spPr>
      </p:pic>
      <p:pic>
        <p:nvPicPr>
          <p:cNvPr id="4" name="Picture 15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4079" flipH="1">
            <a:off x="10979833" y="4821396"/>
            <a:ext cx="1021080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454" flipH="1">
            <a:off x="3065276" y="4739802"/>
            <a:ext cx="1142649" cy="103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5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5486" flipH="1">
            <a:off x="4333353" y="5007549"/>
            <a:ext cx="1252247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6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83512" flipH="1">
            <a:off x="5710712" y="5124311"/>
            <a:ext cx="1193472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7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363086" y="4910069"/>
            <a:ext cx="1154207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8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95316" flipH="1">
            <a:off x="9653590" y="4830963"/>
            <a:ext cx="1016416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4424" flipH="1">
            <a:off x="1738857" y="4441766"/>
            <a:ext cx="1277516" cy="103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1977729" y="1306991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3811254" y="2176497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3398711" y="937455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5644780" y="2212619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4899954" y="1114925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6675698" y="1423243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1" descr="flydov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1356">
            <a:off x="8176942" y="1690357"/>
            <a:ext cx="1828800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8326738" y="5536852"/>
            <a:ext cx="124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8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575493" y="5497293"/>
            <a:ext cx="124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Tiems new ro man"/>
              </a:rPr>
              <a:t>5</a:t>
            </a:r>
            <a:endParaRPr lang="en-US" sz="9600" b="1">
              <a:solidFill>
                <a:srgbClr val="FF0000"/>
              </a:solidFill>
              <a:latin typeface="Tiems new ro 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03159" y="5497293"/>
            <a:ext cx="124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smtClean="0">
                <a:solidFill>
                  <a:srgbClr val="FF0000"/>
                </a:solidFill>
                <a:latin typeface=".VnAvant" panose="020B7200000000000000" pitchFamily="34" charset="0"/>
              </a:rPr>
              <a:t>6</a:t>
            </a:r>
            <a:endParaRPr lang="en-US" sz="9600" b="1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pic>
        <p:nvPicPr>
          <p:cNvPr id="22" name="Picture 17" descr="t1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5302" flipH="1">
            <a:off x="7039746" y="5047108"/>
            <a:ext cx="1127078" cy="979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" y="0"/>
            <a:ext cx="751372" cy="74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7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7.40741E-7 L -0.28697 -0.323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49" y="-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76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 tiems newroman</vt:lpstr>
      <vt:lpstr>.VnAvant</vt:lpstr>
      <vt:lpstr>.VnTime</vt:lpstr>
      <vt:lpstr>Arial</vt:lpstr>
      <vt:lpstr>Calibri</vt:lpstr>
      <vt:lpstr>Calibri Light</vt:lpstr>
      <vt:lpstr>Teim new roman</vt:lpstr>
      <vt:lpstr>Tiems new ro 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8</cp:revision>
  <dcterms:created xsi:type="dcterms:W3CDTF">2021-10-18T08:49:23Z</dcterms:created>
  <dcterms:modified xsi:type="dcterms:W3CDTF">2021-11-26T02:51:31Z</dcterms:modified>
</cp:coreProperties>
</file>