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546D-80C8-66CE-390B-CFF81A98F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34129-DAC6-672C-20DD-BD051B2A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BAF1B-4B66-7AC9-DA80-B21EA1B3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7D7D9-05C2-F182-F585-63A466F6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2997E-2434-04CD-2A5D-076F087A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4A69-F725-E4F9-E2ED-B41A4FB7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F2C5F-239B-CDFF-8840-0AEED1DF6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7E7C0-46A9-CA31-F503-6086847E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2D54C-A274-D63C-8E96-B720211F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54AEE-77BB-3EB4-CB73-C026DD61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099691-D687-54C2-FF8A-8FD95B286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D8799-B215-4511-53C8-845793FB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05A30-9C28-23C6-EBDE-1B3FC658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58D3-DDB3-8096-48BC-85CFA554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E3C07-6EE6-9DF1-E65F-F90E26C0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9F13-8ABA-352F-5868-9CF5B395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0B689-18B0-2EA9-0DEB-987A4C46C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F29A1-2E2D-7BC3-DB2F-E840AF55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6DF75-37AB-DD51-35E9-E4958BE1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1D1C-B09E-3E44-D1DD-825ABDEB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797-8A36-5C0E-51B7-E66A4629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DF5DB-ADA7-633A-7A31-DD434C1AF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5CB-084B-0719-FFA4-67258324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C2FEF-5912-3AF8-74FC-5BECB278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A2E5-1F2E-560A-B4A1-39312618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7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2B1D-1544-E442-0713-4E20BE56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312A6-AFA0-E1E8-5E57-C0B663F51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A3C72-FA28-1757-8AB5-15AFEA84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91914-93E0-7150-00BC-3C3BD802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54BEA-E2B6-6954-6B3A-78A90FBE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49126-E00D-D04F-0F75-0E7A0018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6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D863-6834-183F-B8F9-9CA74D08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26AFC-5D85-A3D4-D00B-B9EEAF5F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317C-A65D-5CFB-5C16-6B27B72A7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B9755-6B27-9F7B-1F1C-72A833A5A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A0CF3-E9DA-8CC6-2FC3-DC25E6024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ABB8B-6F66-8403-ECEE-0AA180E4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67B73-4A4B-9E71-A6AF-73542D6E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7E39D-31BD-DE84-A5A0-13560C63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7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583A-A4B6-7F4C-7D1F-9F07C674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4A01C-6281-1CB9-69C9-BFA28466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547E8-A904-8011-7516-B728C929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B72B6-0438-87C6-8DB5-59B87006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5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E877C-D6E6-2701-B4B9-0F71133F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CD41E-1048-CCA9-0B33-24E46D6B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D695B-5A1F-F6FC-9BD6-EC85EA74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74C7-F24F-8CEB-044E-030798A9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3B193-D654-5A1D-0493-55B8E1017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A343D-E42A-03F4-0240-80BAD9013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245AD-1A23-B9FD-0408-53CBA421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5FDEE-64F7-5E7A-A93C-A842E3EF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67F1C-56E4-915C-4155-AAF4B3EF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F9E87-A4D1-B2BE-99D1-84AB2D69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211BE-FB1F-844B-AE06-DB29C7C38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610B3-C9B3-2257-997E-50086E03B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4F7B1-61D6-966F-0E8A-3D5C5493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72172-5E34-4DDE-EA76-5697154D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B88F-4A67-3120-71D6-211AFD2C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317B5-0649-8ED8-6304-D99801B0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23EE8-20A8-CA89-5E6E-15933E1CE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50AA-C73C-2638-BB89-47679C528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647BC-F5A6-4772-99EE-7FFEBDC59E6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6438-31FD-214B-F028-855DB3EEE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DC644-F629-ED3D-009E-B6041F31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44672-3052-44E5-9620-C4439E9F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657A32-66FC-F80E-7316-BD16DB952395}"/>
              </a:ext>
            </a:extLst>
          </p:cNvPr>
          <p:cNvSpPr txBox="1"/>
          <p:nvPr/>
        </p:nvSpPr>
        <p:spPr>
          <a:xfrm>
            <a:off x="3046476" y="425303"/>
            <a:ext cx="6099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A4941-98E4-F498-D1DE-8F421B002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7" y="1096645"/>
            <a:ext cx="1116965" cy="1116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8E6849-FB17-41A1-8D25-90502C9A8649}"/>
              </a:ext>
            </a:extLst>
          </p:cNvPr>
          <p:cNvSpPr/>
          <p:nvPr/>
        </p:nvSpPr>
        <p:spPr>
          <a:xfrm>
            <a:off x="2100294" y="2423287"/>
            <a:ext cx="8463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PHÁT TRIỂN NGÔN NGỮ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2870B-9D33-F0CD-33F6-0839554421AD}"/>
              </a:ext>
            </a:extLst>
          </p:cNvPr>
          <p:cNvSpPr txBox="1"/>
          <p:nvPr/>
        </p:nvSpPr>
        <p:spPr>
          <a:xfrm>
            <a:off x="3810000" y="4129088"/>
            <a:ext cx="594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Loan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3B694-FD46-6D4C-7F65-153BE16C1556}"/>
              </a:ext>
            </a:extLst>
          </p:cNvPr>
          <p:cNvSpPr txBox="1"/>
          <p:nvPr/>
        </p:nvSpPr>
        <p:spPr>
          <a:xfrm>
            <a:off x="4672013" y="5971032"/>
            <a:ext cx="307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</p:txBody>
      </p:sp>
    </p:spTree>
    <p:extLst>
      <p:ext uri="{BB962C8B-B14F-4D97-AF65-F5344CB8AC3E}">
        <p14:creationId xmlns:p14="http://schemas.microsoft.com/office/powerpoint/2010/main" val="427076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ớp Chúng Mình  Nhạc Thiếu Nhi hoạt hình vui nhộn_1080p">
            <a:hlinkClick r:id="" action="ppaction://media"/>
            <a:extLst>
              <a:ext uri="{FF2B5EF4-FFF2-40B4-BE49-F238E27FC236}">
                <a16:creationId xmlns:a16="http://schemas.microsoft.com/office/drawing/2014/main" id="{FA5B36A2-EB49-F61A-C727-2940787D4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é Thu Uyên Trường Chúng Cháu Là Trường Mầm Non  Nhạc Thiếu Nhi Soi Động Hay Nhất 2018_1080p">
            <a:hlinkClick r:id="" action="ppaction://media"/>
            <a:extLst>
              <a:ext uri="{FF2B5EF4-FFF2-40B4-BE49-F238E27FC236}">
                <a16:creationId xmlns:a16="http://schemas.microsoft.com/office/drawing/2014/main" id="{B4D47CB8-EB96-DFA4-4F2D-78B2A333D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7DED49-99D3-1093-25EA-E54E1BC6B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2513"/>
              </p:ext>
            </p:extLst>
          </p:nvPr>
        </p:nvGraphicFramePr>
        <p:xfrm>
          <a:off x="1357312" y="719666"/>
          <a:ext cx="10001251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844">
                  <a:extLst>
                    <a:ext uri="{9D8B030D-6E8A-4147-A177-3AD203B41FA5}">
                      <a16:colId xmlns:a16="http://schemas.microsoft.com/office/drawing/2014/main" val="3347619265"/>
                    </a:ext>
                  </a:extLst>
                </a:gridCol>
                <a:gridCol w="4222407">
                  <a:extLst>
                    <a:ext uri="{9D8B030D-6E8A-4147-A177-3AD203B41FA5}">
                      <a16:colId xmlns:a16="http://schemas.microsoft.com/office/drawing/2014/main" val="4274603044"/>
                    </a:ext>
                  </a:extLst>
                </a:gridCol>
              </a:tblGrid>
              <a:tr h="4552526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Bài thơ Bé không khóc nữa</a:t>
                      </a:r>
                      <a:endParaRPr lang="en-US" sz="32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vi-VN" sz="32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Bé vào đến cửa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Thấy thật ngỡ ngàng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Chẳng có ai quen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Toàn là bạn lạ</a:t>
                      </a:r>
                    </a:p>
                    <a:p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Quay đầu nhìn mẹ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Bé òa khóc luôn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 mẹ dịu êm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ngoan học nhé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Lời cô nhè nhẹ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Tay cô dịu dàng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Ôm bé vào lòng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Giống như tay mẹ</a:t>
                      </a:r>
                    </a:p>
                    <a:p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Xung quanh các bạn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Múa hát cười vui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Mắt bé nhìn cô</a:t>
                      </a:r>
                      <a:b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Nhoẻn cười không khóc.</a:t>
                      </a:r>
                    </a:p>
                    <a:p>
                      <a:r>
                        <a:rPr lang="vi-VN" sz="2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Tác giả: </a:t>
                      </a:r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Vũ Thị Minh Tâm</a:t>
                      </a:r>
                      <a:r>
                        <a:rPr lang="vi-VN" sz="2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vi-VN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307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93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89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72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3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C04C0-4CF4-8AC7-AB04-99FD76E0ED83}"/>
              </a:ext>
            </a:extLst>
          </p:cNvPr>
          <p:cNvSpPr txBox="1"/>
          <p:nvPr/>
        </p:nvSpPr>
        <p:spPr>
          <a:xfrm>
            <a:off x="1604961" y="1228725"/>
            <a:ext cx="900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Khi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84A80-5CA7-1036-3761-C16F5C21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138963"/>
            <a:ext cx="8782051" cy="47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33D06-9BC8-0540-7485-A2FF835A62CF}"/>
              </a:ext>
            </a:extLst>
          </p:cNvPr>
          <p:cNvSpPr txBox="1"/>
          <p:nvPr/>
        </p:nvSpPr>
        <p:spPr>
          <a:xfrm>
            <a:off x="1771650" y="1128713"/>
            <a:ext cx="694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dăn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197DB-8440-1EFD-FCFD-5A7E5C300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1819275"/>
            <a:ext cx="9672637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7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1EB63-F017-020F-62E6-B63E6AE7C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2200274"/>
            <a:ext cx="9501188" cy="465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2B050-5D26-71D5-8CBD-82AA884F93F5}"/>
              </a:ext>
            </a:extLst>
          </p:cNvPr>
          <p:cNvSpPr txBox="1"/>
          <p:nvPr/>
        </p:nvSpPr>
        <p:spPr>
          <a:xfrm>
            <a:off x="1271588" y="1143000"/>
            <a:ext cx="881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20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184</Words>
  <Application>Microsoft Office PowerPoint</Application>
  <PresentationFormat>Widescreen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Administrator</cp:lastModifiedBy>
  <cp:revision>4</cp:revision>
  <dcterms:created xsi:type="dcterms:W3CDTF">2022-09-19T23:07:41Z</dcterms:created>
  <dcterms:modified xsi:type="dcterms:W3CDTF">2022-10-21T02:31:46Z</dcterms:modified>
</cp:coreProperties>
</file>