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3DD49B0-FCC5-49A0-B51C-635EB54A8D78}">
          <p14:sldIdLst>
            <p14:sldId id="256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Dell\Downloads\1451575347991246246.mp4" TargetMode="External"/><Relationship Id="rId1" Type="http://schemas.microsoft.com/office/2007/relationships/media" Target="file:///C:\Users\Dell\Downloads\1451575347991246246.mp4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mam-non-dep_0341524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297305" y="369570"/>
            <a:ext cx="10225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PHÒNG GIÁO DỤC &amp; ĐÀO TẠO QUẬN LONG BIÊN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712085" y="986790"/>
            <a:ext cx="6372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TRƯỜNG MẦM NON ĐÔ THỊ VIỆT HƯNG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760220" y="2391410"/>
            <a:ext cx="827722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LĨNH VỰC PHÁT TRIỂN THẨM MĨ</a:t>
            </a:r>
          </a:p>
          <a:p>
            <a:pPr algn="ctr"/>
            <a:endParaRPr lang="en-US" sz="3200" b="1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Nghe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en-US" sz="2800" b="1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to -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</a:p>
          <a:p>
            <a:endParaRPr lang="en-US" sz="2800" b="1" dirty="0">
              <a:solidFill>
                <a:schemeClr val="accent5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Vũ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Thu Loan</a:t>
            </a:r>
            <a:endParaRPr lang="en-US" sz="2800" b="1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5285740" y="1273810"/>
            <a:ext cx="1225550" cy="11918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15380" y="0"/>
            <a:ext cx="5976620" cy="3170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215380" cy="6858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6216015" y="3170555"/>
            <a:ext cx="5975985" cy="3688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Content Placeholder 103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135440906873304565 (audio-extractor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1765" y="286385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822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451575347991246246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8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7</cp:revision>
  <dcterms:created xsi:type="dcterms:W3CDTF">2022-09-09T15:12:00Z</dcterms:created>
  <dcterms:modified xsi:type="dcterms:W3CDTF">2022-10-21T02:30:58Z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08A8DB2A77EC4634AA42200F4A125032</vt:lpwstr>
  </property>
  <property fmtid="{D5CDD505-2E9C-101B-9397-08002B2CF9AE}" pid="3" name="KSOProductBuildVer">
    <vt:lpwstr>1033-11.2.0.11306</vt:lpwstr>
  </property>
</Properties>
</file>