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2" r:id="rId3"/>
    <p:sldId id="261" r:id="rId4"/>
    <p:sldId id="266" r:id="rId5"/>
    <p:sldId id="267" r:id="rId6"/>
    <p:sldId id="268" r:id="rId7"/>
    <p:sldId id="264" r:id="rId8"/>
    <p:sldId id="265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80" r:id="rId21"/>
    <p:sldId id="282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5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6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6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2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392F-1D92-4E35-A39A-53C4AF526670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doi%20mat%20xinh%20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33.jpeg"/><Relationship Id="rId9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gif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11.gif"/><Relationship Id="rId4" Type="http://schemas.openxmlformats.org/officeDocument/2006/relationships/image" Target="../media/image35.png"/><Relationship Id="rId9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gif"/><Relationship Id="rId5" Type="http://schemas.openxmlformats.org/officeDocument/2006/relationships/image" Target="../media/image3.png"/><Relationship Id="rId10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G%20DAI%20HUNG\NHAC%20THIEU%20NHI\NHAC%20DONG%20VAT\chim%20chich%20bong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40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2" name="Picture 1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3" name="Picture 1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9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Picture 1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5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5" name="Picture 1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1447800" y="1524000"/>
            <a:ext cx="6267450" cy="1219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48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 các cô giáo đến thăm lớp dự giờ</a:t>
            </a:r>
            <a:endParaRPr lang="en-US" sz="48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58" name="Rectangle 2"/>
          <p:cNvSpPr txBox="1">
            <a:spLocks noChangeArrowheads="1"/>
          </p:cNvSpPr>
          <p:nvPr/>
        </p:nvSpPr>
        <p:spPr bwMode="auto">
          <a:xfrm>
            <a:off x="228600" y="250825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9" name="WordArt 4"/>
          <p:cNvSpPr>
            <a:spLocks noChangeArrowheads="1" noChangeShapeType="1" noTextEdit="1"/>
          </p:cNvSpPr>
          <p:nvPr/>
        </p:nvSpPr>
        <p:spPr bwMode="auto">
          <a:xfrm>
            <a:off x="1295400" y="3810000"/>
            <a:ext cx="6781800" cy="709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8042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có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chủ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đích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Khám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phá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khoa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2661" name="Rectangle 3"/>
          <p:cNvSpPr txBox="1">
            <a:spLocks noChangeArrowheads="1"/>
          </p:cNvSpPr>
          <p:nvPr/>
        </p:nvSpPr>
        <p:spPr bwMode="auto">
          <a:xfrm>
            <a:off x="2574925" y="565785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600" b="1" i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i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MGB</a:t>
            </a:r>
            <a:endParaRPr lang="en-US" sz="36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2" name="WordArt 22"/>
          <p:cNvSpPr>
            <a:spLocks noChangeArrowheads="1" noChangeShapeType="1" noTextEdit="1"/>
          </p:cNvSpPr>
          <p:nvPr/>
        </p:nvSpPr>
        <p:spPr bwMode="auto">
          <a:xfrm>
            <a:off x="1295400" y="4164806"/>
            <a:ext cx="6648450" cy="109299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Đề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tài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: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Khám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phá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một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số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loại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quả</a:t>
            </a:r>
            <a:endParaRPr lang="en-US" sz="1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12664" name="Rectangle 2"/>
          <p:cNvSpPr txBox="1">
            <a:spLocks noChangeArrowheads="1"/>
          </p:cNvSpPr>
          <p:nvPr/>
        </p:nvSpPr>
        <p:spPr bwMode="auto">
          <a:xfrm>
            <a:off x="457200" y="2286000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 ĐIỂM: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VẬT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3" name="doi mat xinh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0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0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0436" fill="hold"/>
                                        <p:tgtEl>
                                          <p:spTgt spid="112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3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3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3434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3733800" y="5562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4953000" cy="4191000"/>
          </a:xfrm>
        </p:spPr>
      </p:pic>
      <p:sp>
        <p:nvSpPr>
          <p:cNvPr id="5" name="Rectangle 4"/>
          <p:cNvSpPr/>
          <p:nvPr/>
        </p:nvSpPr>
        <p:spPr>
          <a:xfrm>
            <a:off x="2895600" y="5478821"/>
            <a:ext cx="4038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hấu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257799" cy="3674802"/>
          </a:xfrm>
        </p:spPr>
      </p:pic>
      <p:sp>
        <p:nvSpPr>
          <p:cNvPr id="5" name="Rectangle 4"/>
          <p:cNvSpPr/>
          <p:nvPr/>
        </p:nvSpPr>
        <p:spPr>
          <a:xfrm>
            <a:off x="3886200" y="5269605"/>
            <a:ext cx="2098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943600" cy="3942556"/>
          </a:xfrm>
        </p:spPr>
      </p:pic>
      <p:sp>
        <p:nvSpPr>
          <p:cNvPr id="5" name="Rectangle 4"/>
          <p:cNvSpPr/>
          <p:nvPr/>
        </p:nvSpPr>
        <p:spPr>
          <a:xfrm>
            <a:off x="3429000" y="5410200"/>
            <a:ext cx="2603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>
            <a:off x="3505200" y="5638800"/>
            <a:ext cx="2489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096000" cy="4191000"/>
          </a:xfrm>
        </p:spPr>
      </p:pic>
      <p:sp>
        <p:nvSpPr>
          <p:cNvPr id="5" name="Rectangle 4"/>
          <p:cNvSpPr/>
          <p:nvPr/>
        </p:nvSpPr>
        <p:spPr>
          <a:xfrm>
            <a:off x="3505200" y="5527964"/>
            <a:ext cx="2422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334000" cy="4124325"/>
          </a:xfrm>
        </p:spPr>
      </p:pic>
      <p:sp>
        <p:nvSpPr>
          <p:cNvPr id="5" name="Rectangle 4"/>
          <p:cNvSpPr/>
          <p:nvPr/>
        </p:nvSpPr>
        <p:spPr>
          <a:xfrm>
            <a:off x="3505200" y="5458690"/>
            <a:ext cx="2131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5562600" cy="3615531"/>
          </a:xfrm>
        </p:spPr>
      </p:pic>
      <p:sp>
        <p:nvSpPr>
          <p:cNvPr id="5" name="Rectangle 4"/>
          <p:cNvSpPr/>
          <p:nvPr/>
        </p:nvSpPr>
        <p:spPr>
          <a:xfrm>
            <a:off x="3429000" y="5257800"/>
            <a:ext cx="25571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781800" cy="3657600"/>
          </a:xfrm>
        </p:spPr>
      </p:pic>
      <p:sp>
        <p:nvSpPr>
          <p:cNvPr id="5" name="Rectangle 4"/>
          <p:cNvSpPr/>
          <p:nvPr/>
        </p:nvSpPr>
        <p:spPr>
          <a:xfrm>
            <a:off x="2895600" y="5126320"/>
            <a:ext cx="2694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2514600" cy="1828800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6928"/>
            <a:ext cx="2667000" cy="2445328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0"/>
            <a:ext cx="3048000" cy="24384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24384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438400"/>
            <a:ext cx="3048000" cy="197127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8401"/>
            <a:ext cx="2743200" cy="197127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9678"/>
            <a:ext cx="3048000" cy="22098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36323"/>
            <a:ext cx="2971800" cy="215651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54" y="2420992"/>
            <a:ext cx="2538845" cy="2015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88" y="4436323"/>
            <a:ext cx="2771775" cy="19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80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-342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143000"/>
            <a:ext cx="64595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971800"/>
            <a:ext cx="541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76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C86B4260ABE4D00AED24191244CEFB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29766"/>
            <a:ext cx="1143000" cy="23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LAU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4800601"/>
            <a:ext cx="21820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04774"/>
            <a:ext cx="4572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2268"/>
            <a:ext cx="914400" cy="7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88" y="1573887"/>
            <a:ext cx="627011" cy="6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43" y="4253344"/>
            <a:ext cx="757650" cy="6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490135" y="4201583"/>
            <a:ext cx="697616" cy="6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258456" y="319087"/>
            <a:ext cx="4095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196770" y="3494193"/>
            <a:ext cx="675093" cy="5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Em Yeu Cay Xanh - Hoang Ngan H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545" y="1967345"/>
            <a:ext cx="6400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11656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6737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80088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m Yeu Cay Xanh - Hoang Ngan 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84077" y="3856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Qua - Nhat Ma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7261" y="1967345"/>
            <a:ext cx="584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13149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Qua - Nhat 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chim chich b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6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0969" y="5105399"/>
            <a:ext cx="414966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CC0066"/>
                </a:solidFill>
              </a:rPr>
              <a:t>XIN CHÀO HẸN GẶP LẠI</a:t>
            </a:r>
          </a:p>
        </p:txBody>
      </p:sp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1" y="33528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812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83984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29" y="2362200"/>
            <a:ext cx="8364504" cy="166454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8895919"/>
              </a:avLst>
            </a:prstTxWarp>
            <a:spAutoFit/>
          </a:bodyPr>
          <a:lstStyle/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CHÚC QUÝ VỴ SỨC KHỎE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13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907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057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/>
          </a:p>
        </p:txBody>
      </p:sp>
      <p:pic>
        <p:nvPicPr>
          <p:cNvPr id="4" name="Picture 6" descr="star0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88620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49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403"/>
            <a:ext cx="8382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j02321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2435150" y="3177702"/>
            <a:ext cx="2357238" cy="213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70880"/>
            <a:ext cx="5791200" cy="4201319"/>
          </a:xfrm>
        </p:spPr>
      </p:pic>
    </p:spTree>
    <p:extLst>
      <p:ext uri="{BB962C8B-B14F-4D97-AF65-F5344CB8AC3E}">
        <p14:creationId xmlns:p14="http://schemas.microsoft.com/office/powerpoint/2010/main" val="25085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857999" cy="4572000"/>
          </a:xfrm>
        </p:spPr>
      </p:pic>
    </p:spTree>
    <p:extLst>
      <p:ext uri="{BB962C8B-B14F-4D97-AF65-F5344CB8AC3E}">
        <p14:creationId xmlns:p14="http://schemas.microsoft.com/office/powerpoint/2010/main" val="22357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477000" cy="4724399"/>
          </a:xfrm>
        </p:spPr>
      </p:pic>
    </p:spTree>
    <p:extLst>
      <p:ext uri="{BB962C8B-B14F-4D97-AF65-F5344CB8AC3E}">
        <p14:creationId xmlns:p14="http://schemas.microsoft.com/office/powerpoint/2010/main" val="40595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4501" y="1967345"/>
            <a:ext cx="5374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17065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berr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329391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18" y="2648312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So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3962399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77283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huối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419600" cy="3200400"/>
          </a:xfrm>
        </p:spPr>
      </p:pic>
    </p:spTree>
    <p:extLst>
      <p:ext uri="{BB962C8B-B14F-4D97-AF65-F5344CB8AC3E}">
        <p14:creationId xmlns:p14="http://schemas.microsoft.com/office/powerpoint/2010/main" val="272012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1119" y="1967345"/>
            <a:ext cx="386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6" y="3456709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175</Words>
  <Application>Microsoft Office PowerPoint</Application>
  <PresentationFormat>On-screen Show (4:3)</PresentationFormat>
  <Paragraphs>40</Paragraphs>
  <Slides>22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Khám phá quả Cam</vt:lpstr>
      <vt:lpstr>Khám phá quả Chuối</vt:lpstr>
      <vt:lpstr>Khám phá quả Xoài</vt:lpstr>
      <vt:lpstr>PowerPoint Presentation</vt:lpstr>
      <vt:lpstr>* Hoạt động 3: So sánh</vt:lpstr>
      <vt:lpstr>PowerPoint Presentation</vt:lpstr>
      <vt:lpstr>* Mở rộng: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Tyny</dc:creator>
  <cp:lastModifiedBy>Admin</cp:lastModifiedBy>
  <cp:revision>19</cp:revision>
  <dcterms:created xsi:type="dcterms:W3CDTF">2015-04-04T14:56:35Z</dcterms:created>
  <dcterms:modified xsi:type="dcterms:W3CDTF">2022-05-29T15:40:06Z</dcterms:modified>
</cp:coreProperties>
</file>