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59" r:id="rId4"/>
    <p:sldId id="260" r:id="rId5"/>
    <p:sldId id="264" r:id="rId6"/>
    <p:sldId id="262" r:id="rId7"/>
    <p:sldId id="265" r:id="rId8"/>
    <p:sldId id="266" r:id="rId9"/>
    <p:sldId id="267" r:id="rId10"/>
    <p:sldId id="27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THỊ VIỆT HƯNG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0" r="94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87" y="734767"/>
            <a:ext cx="1549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xmlns="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xmlns="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xmlns="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xmlns="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xmlns="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</TotalTime>
  <Words>124</Words>
  <Application>Microsoft Office PowerPoint</Application>
  <PresentationFormat>Widescreen</PresentationFormat>
  <Paragraphs>17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pc</cp:lastModifiedBy>
  <cp:revision>6</cp:revision>
  <dcterms:created xsi:type="dcterms:W3CDTF">2021-12-02T18:34:29Z</dcterms:created>
  <dcterms:modified xsi:type="dcterms:W3CDTF">2022-04-21T15:29:43Z</dcterms:modified>
</cp:coreProperties>
</file>