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75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5" r:id="rId13"/>
    <p:sldId id="272" r:id="rId14"/>
    <p:sldId id="271" r:id="rId15"/>
    <p:sldId id="270" r:id="rId16"/>
    <p:sldId id="277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11FB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8BBF3-41FF-45AA-B748-A8592CE0508A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A9FCB-9FF5-4AD8-85C7-AE9557A0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80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67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0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00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40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52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78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14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37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59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4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4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8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7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11"/>
          <p:cNvSpPr>
            <a:spLocks noChangeArrowheads="1" noChangeShapeType="1"/>
          </p:cNvSpPr>
          <p:nvPr/>
        </p:nvSpPr>
        <p:spPr bwMode="auto">
          <a:xfrm>
            <a:off x="2019300" y="1219200"/>
            <a:ext cx="5524500" cy="1447800"/>
          </a:xfrm>
          <a:prstGeom prst="rect">
            <a:avLst/>
          </a:prstGeom>
        </p:spPr>
        <p:txBody>
          <a:bodyPr wrap="none" numCol="1" fromWordArt="1">
            <a:prstTxWarp prst="textCanDown">
              <a:avLst>
                <a:gd name="adj" fmla="val 14287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sz="2000" b="1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99"/>
              </a:solidFill>
              <a:latin typeface="Times New Roman"/>
              <a:cs typeface="Times New Roman"/>
            </a:endParaRPr>
          </a:p>
        </p:txBody>
      </p:sp>
      <p:pic>
        <p:nvPicPr>
          <p:cNvPr id="2" name="Nhạc nề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578943"/>
            <a:ext cx="228600" cy="22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511314"/>
            <a:ext cx="4599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ĐÔ THỊ VIỆT HƯNG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19200"/>
            <a:ext cx="1169464" cy="11502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17341" y="2205335"/>
            <a:ext cx="5336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9016" y="2790110"/>
            <a:ext cx="680506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24-36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2021-2022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5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2590800"/>
            <a:ext cx="2438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029200" y="533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4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3276600"/>
            <a:ext cx="2438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563755" y="2438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25355" y="647700"/>
            <a:ext cx="2438400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8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276600"/>
            <a:ext cx="2438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25355" y="647700"/>
            <a:ext cx="2438400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563755" y="2438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4495800" y="2438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43000" y="2324100"/>
            <a:ext cx="2438400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2514600"/>
            <a:ext cx="54864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828800"/>
            <a:ext cx="6172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2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qua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hihf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16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0947" y="2286000"/>
            <a:ext cx="6096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Chúc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mạnh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khỏe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</a:p>
          <a:p>
            <a:pPr algn="ctr"/>
            <a:r>
              <a:rPr lang="en-US" sz="44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ác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con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ngoan</a:t>
            </a:r>
            <a:endParaRPr lang="en-US" sz="4400" b="1" dirty="0" smtClean="0">
              <a:ln w="1905"/>
              <a:solidFill>
                <a:srgbClr val="2D11F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1371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6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1760779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5908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– ST Thu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Nhà của tô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951" y="651407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7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1924" y="1760779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04800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Misa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8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075598" y="990600"/>
            <a:ext cx="4572000" cy="4495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05238" y="5723950"/>
            <a:ext cx="2712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3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2057400" y="900545"/>
            <a:ext cx="4648200" cy="4267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7641" y="5625155"/>
            <a:ext cx="2667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4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1" y="2590800"/>
            <a:ext cx="59435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9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1905000"/>
            <a:ext cx="2438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61527" y="1752600"/>
            <a:ext cx="2438400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2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1905000"/>
            <a:ext cx="2438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61527" y="1752600"/>
            <a:ext cx="2438400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5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2590800"/>
            <a:ext cx="2438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029200" y="533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213</Words>
  <Application>Microsoft Office PowerPoint</Application>
  <PresentationFormat>On-screen Show (4:3)</PresentationFormat>
  <Paragraphs>28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pc</cp:lastModifiedBy>
  <cp:revision>14</cp:revision>
  <dcterms:created xsi:type="dcterms:W3CDTF">2017-11-03T07:56:43Z</dcterms:created>
  <dcterms:modified xsi:type="dcterms:W3CDTF">2022-01-17T14:21:41Z</dcterms:modified>
</cp:coreProperties>
</file>