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7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6" r:id="rId12"/>
    <p:sldId id="265" r:id="rId13"/>
    <p:sldId id="268" r:id="rId14"/>
    <p:sldId id="270" r:id="rId15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7D4825-7C6A-432E-B35E-E9E569CDBB22}" v="115" dt="2022-05-28T15:46:34.5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76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40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39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796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78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082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354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656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529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901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423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75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31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466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1646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843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344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344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616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4783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362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152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41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3261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8841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8621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897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734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08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99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43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13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0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33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C446E-E6F0-47E7-A63E-40C708D9336B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5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29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867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Hình ảnh 7">
            <a:extLst>
              <a:ext uri="{FF2B5EF4-FFF2-40B4-BE49-F238E27FC236}">
                <a16:creationId xmlns:a16="http://schemas.microsoft.com/office/drawing/2014/main" xmlns="" id="{38666631-F110-F435-2360-50CD63F801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0030" y="2074214"/>
            <a:ext cx="1466850" cy="1152525"/>
          </a:xfrm>
        </p:spPr>
      </p:pic>
      <p:pic>
        <p:nvPicPr>
          <p:cNvPr id="4" name="Picture 2" descr="Kết quả hình ảnh cho Hình nền đẹp khung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72938" y="1753052"/>
            <a:ext cx="8725988" cy="25545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Lĩnh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cs typeface="Times New Roman"/>
              </a:rPr>
              <a:t> 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vực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cs typeface="Times New Roman"/>
              </a:rPr>
              <a:t> 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phát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triển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ngôn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ngữ</a:t>
            </a:r>
            <a:endParaRPr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Truyện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Chiếc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lang="en-US" sz="4000" b="1" noProof="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áo</a:t>
            </a:r>
            <a:r>
              <a:rPr lang="en-US" sz="4000" b="1" noProof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noProof="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mới</a:t>
            </a:r>
            <a:endParaRPr lang="en-US" sz="4000" b="1" noProof="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4000" b="1" i="0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Giáo</a:t>
            </a:r>
            <a:r>
              <a:rPr lang="en-US" sz="4000" b="1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lang="en-US" sz="4000" b="1" i="0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viên</a:t>
            </a:r>
            <a:r>
              <a:rPr lang="en-US" sz="4000" b="1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: </a:t>
            </a:r>
            <a:r>
              <a:rPr lang="en-US" sz="4000" b="1" i="0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Phạm</a:t>
            </a:r>
            <a:r>
              <a:rPr lang="en-US" sz="4000" b="1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lang="en-US" sz="4000" b="1" i="0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Thị</a:t>
            </a:r>
            <a:r>
              <a:rPr lang="en-US" sz="4000" b="1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lang="en-US" sz="4000" b="1" i="0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Thúy</a:t>
            </a:r>
            <a:r>
              <a:rPr lang="en-US" sz="4000" b="1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lang="en-US" sz="4000" b="1" i="0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Nga</a:t>
            </a:r>
            <a:endParaRPr lang="en-US" sz="40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/>
                <a:cs typeface="Times New Roman"/>
              </a:rPr>
              <a:t> 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Lứa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tuổi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: 24 – 36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tháng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6ECF9AC0-6259-4818-90FB-D31D3A75132A}"/>
              </a:ext>
            </a:extLst>
          </p:cNvPr>
          <p:cNvSpPr txBox="1"/>
          <p:nvPr/>
        </p:nvSpPr>
        <p:spPr>
          <a:xfrm>
            <a:off x="2773217" y="798945"/>
            <a:ext cx="855227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vi-VN" sz="2800" dirty="0">
                <a:latin typeface="Arial"/>
                <a:cs typeface="Arial"/>
              </a:rPr>
              <a:t>       </a:t>
            </a:r>
            <a:r>
              <a:rPr lang="vi-VN" sz="28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PHÒNG GD$ĐT QUẬN LONG BIÊN</a:t>
            </a:r>
            <a:endParaRPr lang="vi-VN" sz="2800" b="1" dirty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vi-VN" sz="2800" b="1" dirty="0">
                <a:solidFill>
                  <a:srgbClr val="FF0000"/>
                </a:solidFill>
                <a:latin typeface="Arial"/>
                <a:cs typeface="Arial"/>
              </a:rPr>
              <a:t>  TRƯỜNG MẦM NON 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ĐÔ THỊ VIỆT HƯNG</a:t>
            </a:r>
            <a:endParaRPr lang="vi-VN" sz="2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20194" y="5564777"/>
            <a:ext cx="3997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2022 - 2023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0370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1" y="0"/>
            <a:ext cx="12305211" cy="69757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3800" y="1612900"/>
            <a:ext cx="4711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BẠN VOI CÓ MẶC VỪA ÁO CỦA BẠN MÈO KHÔNG? VÌ SAO 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868" y="4464562"/>
            <a:ext cx="2617787" cy="2708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50" y="5722470"/>
            <a:ext cx="1560311" cy="964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00" y="4666931"/>
            <a:ext cx="3053941" cy="219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6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5211" cy="6975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7440" y="1867989"/>
            <a:ext cx="8347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BÁC GẤU ĐÃ BẢO GÌ VỚI BẠN MÈO ? BẠN MÈO MẶC ÁO CÓ VỪA KHÔNG?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16" y="3642046"/>
            <a:ext cx="2617787" cy="2708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38" y="4996257"/>
            <a:ext cx="1560311" cy="964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455" y="3487858"/>
            <a:ext cx="1708150" cy="274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5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ector khung nền trẻ em 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9"/>
            <a:ext cx="12192000" cy="672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43463" y="1920372"/>
            <a:ext cx="7315200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TIẾT HỌC LỚP </a:t>
            </a:r>
            <a:r>
              <a:rPr kumimoji="0" lang="en-US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NHÀ TRẺ </a:t>
            </a:r>
            <a:r>
              <a:rPr kumimoji="0" lang="vi-VN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D</a:t>
            </a:r>
            <a:r>
              <a:rPr kumimoji="0" lang="en-US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1</a:t>
            </a:r>
            <a:endParaRPr kumimoji="0" lang="vi-VN" sz="2800" b="1" i="0" u="none" strike="noStrike" kern="1200" cap="none" spc="0" normalizeH="0" baseline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vi-VN" sz="28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 </a:t>
            </a:r>
            <a:r>
              <a:rPr kumimoji="0" lang="vi-VN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ĐẾN ĐÂY LÀ KẾT THÚC</a:t>
            </a:r>
            <a:endParaRPr lang="vi-VN" sz="2800" b="1" i="0" u="none" strike="noStrike" kern="1200" cap="none" spc="0" normalizeH="0" baseline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2800" b="1" i="0" u="none" strike="noStrike" kern="1200" cap="none" spc="0" normalizeH="0" baseline="0" noProof="0" dirty="0">
              <a:ln w="11430"/>
              <a:solidFill>
                <a:srgbClr val="FF945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815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4594" y="744583"/>
            <a:ext cx="4376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CHIẾC ÁO MỚI</a:t>
            </a:r>
          </a:p>
        </p:txBody>
      </p:sp>
    </p:spTree>
    <p:extLst>
      <p:ext uri="{BB962C8B-B14F-4D97-AF65-F5344CB8AC3E}">
        <p14:creationId xmlns:p14="http://schemas.microsoft.com/office/powerpoint/2010/main" val="1765495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1743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5830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10291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04221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1" y="0"/>
            <a:ext cx="12305211" cy="6975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7440" y="1867989"/>
            <a:ext cx="8347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 DẪN TRUYỆN</a:t>
            </a:r>
            <a:r>
              <a:rPr lang="en-US" sz="4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636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1" y="0"/>
            <a:ext cx="12305211" cy="6975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9509" y="613954"/>
            <a:ext cx="704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 CON VỪA NGHE CÂU CHUYỆN GÌ ? TRONG CÂU CHUYỆN CÓ NHỮNG NHÂN VẬT NÀO 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23" y="5058016"/>
            <a:ext cx="2178050" cy="2178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4225847"/>
            <a:ext cx="1708150" cy="27498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13" y="4626216"/>
            <a:ext cx="2436588" cy="25209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58" y="4495799"/>
            <a:ext cx="3053941" cy="219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4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5211" cy="6975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7440" y="1867989"/>
            <a:ext cx="8347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BẠN MÈO ĐÃ BẢO BẠN NÀO MẶC THỬ ÁO? VÌ SAO BẠN KHÔNG MẶC ĐƯỢC?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812" y="4149577"/>
            <a:ext cx="2617787" cy="27084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923" y="4969116"/>
            <a:ext cx="2178050" cy="2178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43" y="5267061"/>
            <a:ext cx="1560311" cy="96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8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3407516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87</Words>
  <Application>Microsoft Office PowerPoint</Application>
  <PresentationFormat>Custom</PresentationFormat>
  <Paragraphs>15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34</cp:revision>
  <dcterms:created xsi:type="dcterms:W3CDTF">2021-11-27T07:21:52Z</dcterms:created>
  <dcterms:modified xsi:type="dcterms:W3CDTF">2022-09-11T14:58:44Z</dcterms:modified>
</cp:coreProperties>
</file>