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5" r:id="rId13"/>
    <p:sldId id="268" r:id="rId14"/>
    <p:sldId id="270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D4825-7C6A-432E-B35E-E9E569CDBB22}" v="115" dt="2022-05-28T15:46:34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4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9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54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2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1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5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6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64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2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16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78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62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26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884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62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97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3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446E-E6F0-47E7-A63E-40C708D9336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0062" y="2456795"/>
            <a:ext cx="5415649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Lĩnh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ngữ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Truyện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Chiếc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endParaRPr lang="en-US" sz="2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Lứa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24 – 36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tháng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Thúy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Nga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CF9AC0-6259-4818-90FB-D31D3A75132A}"/>
              </a:ext>
            </a:extLst>
          </p:cNvPr>
          <p:cNvSpPr txBox="1"/>
          <p:nvPr/>
        </p:nvSpPr>
        <p:spPr>
          <a:xfrm>
            <a:off x="2889504" y="798945"/>
            <a:ext cx="758037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800" dirty="0">
                <a:latin typeface="Arial"/>
                <a:cs typeface="Arial"/>
              </a:rPr>
              <a:t>       </a:t>
            </a:r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28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en-US" sz="2800" b="1" dirty="0" smtClean="0">
                <a:latin typeface="Arial"/>
                <a:cs typeface="Arial"/>
              </a:rPr>
              <a:t>PHÒNG GD$ĐT QUẬN LONG BIÊN</a:t>
            </a:r>
            <a:endParaRPr lang="vi-VN" sz="2800" b="1" dirty="0">
              <a:latin typeface="Arial"/>
              <a:cs typeface="Arial"/>
            </a:endParaRPr>
          </a:p>
          <a:p>
            <a:r>
              <a:rPr lang="vi-VN" sz="2800" b="1" dirty="0">
                <a:latin typeface="Arial"/>
                <a:cs typeface="Arial"/>
              </a:rPr>
              <a:t>  TRƯỜNG MẦM NON </a:t>
            </a:r>
            <a:r>
              <a:rPr lang="en-US" sz="2800" b="1" dirty="0" smtClean="0">
                <a:latin typeface="Arial"/>
                <a:cs typeface="Arial"/>
              </a:rPr>
              <a:t>ĐÔ THỊ VIỆT HƯNG</a:t>
            </a:r>
            <a:endParaRPr lang="vi-VN" sz="28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9432" y="5897880"/>
            <a:ext cx="293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NĂm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học</a:t>
            </a:r>
            <a:r>
              <a:rPr lang="en-US" b="1" dirty="0" smtClean="0">
                <a:solidFill>
                  <a:srgbClr val="7030A0"/>
                </a:solidFill>
              </a:rPr>
              <a:t>: 2021 - 2022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3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1612900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VOI CÓ MẶC VỪA ÁO CỦA BẠN MÈO KHÔNG? VÌ SAO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68" y="4464562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50" y="5722470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0" y="4666931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GẤU ĐÃ BẢO GÌ VỚI BẠN MÈO ? BẠN MÈO MẶC ÁO CÓ VỪA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16" y="3642046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8" y="4996257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5" y="3487858"/>
            <a:ext cx="1708150" cy="27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ctor khung nền trẻ em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1219200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3463" y="1920372"/>
            <a:ext cx="731520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TIẾT HỌC LỚP 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NHÀ TRẺ 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D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1</a:t>
            </a:r>
            <a:endParaRPr kumimoji="0"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ĐẾN ĐÂY LÀ KẾT THÚC</a:t>
            </a:r>
            <a:endParaRPr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i="0" u="none" strike="noStrike" kern="1200" cap="none" spc="0" normalizeH="0" baseline="0" noProof="0" dirty="0">
              <a:ln w="11430"/>
              <a:solidFill>
                <a:srgbClr val="FF945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1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594" y="744583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CHIẾC ÁO MỚI</a:t>
            </a:r>
          </a:p>
        </p:txBody>
      </p:sp>
    </p:spTree>
    <p:extLst>
      <p:ext uri="{BB962C8B-B14F-4D97-AF65-F5344CB8AC3E}">
        <p14:creationId xmlns:p14="http://schemas.microsoft.com/office/powerpoint/2010/main" val="176549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74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83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029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422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 TRUYỆN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3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509" y="613954"/>
            <a:ext cx="704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CÂU CHUYỆN GÌ ? TRONG CÂU CHUYỆN CÓ NHỮNG NHÂN VẬT NÀO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23" y="5058016"/>
            <a:ext cx="2178050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4225847"/>
            <a:ext cx="1708150" cy="2749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626216"/>
            <a:ext cx="2436588" cy="2520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8" y="4495799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MÈO ĐÃ BẢO BẠN NÀO MẶC THỬ ÁO? VÌ SAO BẠN KHÔNG MẶC ĐƯỢC?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2" y="4149577"/>
            <a:ext cx="2617787" cy="270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23" y="4969116"/>
            <a:ext cx="2178050" cy="217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3" y="5267061"/>
            <a:ext cx="1560311" cy="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72709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87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35</cp:revision>
  <dcterms:created xsi:type="dcterms:W3CDTF">2021-11-27T07:21:52Z</dcterms:created>
  <dcterms:modified xsi:type="dcterms:W3CDTF">2022-06-06T13:54:07Z</dcterms:modified>
</cp:coreProperties>
</file>