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4" r:id="rId2"/>
    <p:sldId id="277" r:id="rId3"/>
    <p:sldId id="269" r:id="rId4"/>
    <p:sldId id="276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494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A1974-67D0-49A3-87FA-77537969F326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CD183-DC4D-48CF-87B8-4CBFFCB3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6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CD183-DC4D-48CF-87B8-4CBFFCB3D7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9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3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9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6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2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7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7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1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62A7-3BAC-4BC7-AB5F-6AA5B10D6F9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6005" y="1197480"/>
            <a:ext cx="4708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9479" y="3041290"/>
            <a:ext cx="73152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6173" y="6550805"/>
            <a:ext cx="177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84972" y="791937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839" y="1943168"/>
            <a:ext cx="1484993" cy="9987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7050" y="135979"/>
            <a:ext cx="1183821" cy="66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99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7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559" y="152401"/>
            <a:ext cx="786810" cy="7919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97000" y="961214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154" y="311331"/>
            <a:ext cx="786810" cy="7919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92893" y="1147368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23280" y="961214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388" y="232985"/>
            <a:ext cx="112710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4.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637066" y="-1575708"/>
            <a:ext cx="6858000" cy="100094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52265" y="892081"/>
            <a:ext cx="2050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8467" y="113779"/>
            <a:ext cx="1438490" cy="77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2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A5D8C494-CE74-4BDB-9A9E-BDA41326C47D"/>
  <p:tag name="ISPRING_CMI5_LAUNCH_METHOD" val="any window"/>
  <p:tag name="ISPRINGCLOUDFOLDERID" val="1"/>
  <p:tag name="ISPRINGONLINEFOLDERID" val="1"/>
  <p:tag name="ISPRING_OUTPUT_FOLDER" val="[[&quot;\uFFFD\uFFFD\uFFFD\uFFFD{9A1FB7AC-4F35-48FF-9F05-1902C0D131D2}&quot;,&quot;C:\\Users\\Admin\\Desktop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ULTRA_SCORM_COURCE_TITLE" val="24-36 tháng_Tạo hình_Dán ngôi nhà của bé_ Phùng Thanh Thúy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24-36 tháng_Tạo hình_Dán ngôi nhà của bé_ Phùng Thanh Thúy"/>
  <p:tag name="ISPRING_SCORM_RATE_QUIZZES" val="0"/>
  <p:tag name="INKNOELEADERBOARD" val="-20462075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70</Words>
  <Application>Microsoft Office PowerPoint</Application>
  <PresentationFormat>Widescreen</PresentationFormat>
  <Paragraphs>16</Paragraphs>
  <Slides>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24-36 tháng_Tạo hình_Dán ngôi nhà của bé_ Phùng Thanh Thúy</dc:title>
  <dc:creator>ANH BINH</dc:creator>
  <cp:lastModifiedBy>Acer</cp:lastModifiedBy>
  <cp:revision>55</cp:revision>
  <dcterms:created xsi:type="dcterms:W3CDTF">2021-10-11T03:34:08Z</dcterms:created>
  <dcterms:modified xsi:type="dcterms:W3CDTF">2022-04-16T08:50:36Z</dcterms:modified>
</cp:coreProperties>
</file>