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58" r:id="rId3"/>
    <p:sldId id="269" r:id="rId4"/>
    <p:sldId id="270" r:id="rId5"/>
    <p:sldId id="256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2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4D07-7103-495D-8B89-AFCBBB6A713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931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E15D-F4C7-4E93-B9CB-103A263784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93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E15D-F4C7-4E93-B9CB-103A263784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24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E15D-F4C7-4E93-B9CB-103A263784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11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F2F1-A747-462D-A98C-3EC25EC3D4B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378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203D-2994-48A3-8C7C-59B13B9655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328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DE7A-2744-49E4-9E54-0C3544ECC5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321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F184-518E-4324-A46A-B4CB55FA7C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957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37A3-45E7-46AE-A1F5-CE0AE050D1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102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5B30-0140-4AF6-B732-A890078BEE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417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DD64-08FD-41AA-866D-AB3D6E09013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5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4D07-7103-495D-8B89-AFCBBB6A713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165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948A-B595-4EBF-8D36-438154E974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294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948A-B595-4EBF-8D36-438154E974F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2450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948A-B595-4EBF-8D36-438154E974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124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948A-B595-4EBF-8D36-438154E974F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2790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948A-B595-4EBF-8D36-438154E974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317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7C6B-A339-4893-8DB9-512798412A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634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6D16-3564-4D94-A97F-5BA0CA0698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515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1AB98-67B6-4F3A-9749-2DF5360D1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24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E15D-F4C7-4E93-B9CB-103A263784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88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E15D-F4C7-4E93-B9CB-103A263784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1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E15D-F4C7-4E93-B9CB-103A263784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102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E15D-F4C7-4E93-B9CB-103A263784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088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E15D-F4C7-4E93-B9CB-103A263784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32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E15D-F4C7-4E93-B9CB-103A263784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3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E15D-F4C7-4E93-B9CB-103A263784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865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E5948A-B595-4EBF-8D36-438154E974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71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6" r:id="rId2"/>
    <p:sldLayoutId id="2147483698" r:id="rId3"/>
    <p:sldLayoutId id="2147483723" r:id="rId4"/>
    <p:sldLayoutId id="2147483722" r:id="rId5"/>
    <p:sldLayoutId id="2147483721" r:id="rId6"/>
    <p:sldLayoutId id="2147483720" r:id="rId7"/>
    <p:sldLayoutId id="2147483719" r:id="rId8"/>
    <p:sldLayoutId id="2147483718" r:id="rId9"/>
    <p:sldLayoutId id="2147483717" r:id="rId10"/>
    <p:sldLayoutId id="2147483715" r:id="rId11"/>
    <p:sldLayoutId id="2147483714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ranngoctuyen.com/vuoncamvinapol.html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tranngoctuyen.com/vuoncamvinapol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ww.nhao.edu.vn/2015/11/biet-thu-vuon-cam-vinapol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7.xml"/><Relationship Id="rId1" Type="http://schemas.openxmlformats.org/officeDocument/2006/relationships/audio" Target="file:///C:\Users\ADMIN\Downloads\QuaBongTron-VA_jbs.mp3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hyperlink" Target="http://muabanthuechungcu.com/biet-thu/quan-hoai-duc/biet-thu-vuon-cam-4-3-59-22.html" TargetMode="Externa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tranngoctuyen.com/khu-do-thi-vuon-cam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>
          <a:xfrm>
            <a:off x="1219201" y="3733800"/>
            <a:ext cx="6553200" cy="1557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</a:rPr>
              <a:t>Đề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tài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: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chơi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bé</a:t>
            </a:r>
            <a:endParaRPr lang="en-US" alt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95350" y="2837646"/>
            <a:ext cx="72771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NHẬN BIẾT TẬP NÓI</a:t>
            </a:r>
            <a:endParaRPr lang="en-US" alt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-38100" y="695990"/>
            <a:ext cx="914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 NON ĐÔ THỊ VIỆT HƯNG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.13 Co va me - Pham Tuyen.mp3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585721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4770467"/>
            <a:ext cx="689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Lứa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tuổi</a:t>
            </a:r>
            <a:r>
              <a:rPr lang="en-US" sz="3200" b="1" dirty="0" smtClean="0">
                <a:solidFill>
                  <a:srgbClr val="FF0000"/>
                </a:solidFill>
              </a:rPr>
              <a:t>: 24 – 36 </a:t>
            </a:r>
            <a:r>
              <a:rPr lang="en-US" sz="3200" b="1" dirty="0" err="1" smtClean="0">
                <a:solidFill>
                  <a:srgbClr val="FF0000"/>
                </a:solidFill>
              </a:rPr>
              <a:t>tháng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viên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Phạm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Thúy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6400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</a:rPr>
              <a:t>: 2021 - 2022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65541"/>
            <a:ext cx="1295400" cy="1106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lego-Bricks-More-106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6"/>
          <p:cNvSpPr>
            <a:spLocks noChangeArrowheads="1" noChangeShapeType="1" noTextEdit="1"/>
          </p:cNvSpPr>
          <p:nvPr/>
        </p:nvSpPr>
        <p:spPr bwMode="auto">
          <a:xfrm>
            <a:off x="5486400" y="5791200"/>
            <a:ext cx="33909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chơi  lắp ghép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9" name="Picture 7" descr="Kết quả hình ảnh cho đồ chơi lắp rá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Kết quả hình ảnh cho đồ chơi tự tạo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Kết quả hình ảnh cho đồ chơi tự tạo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Kết quả hình ảnh cho đồ chơi tự tạo mầm 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8200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Kết quả hình ảnh cho đồ chơi tự tạo mầm n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3763"/>
            <a:ext cx="457200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WordArt 12"/>
          <p:cNvSpPr>
            <a:spLocks noChangeArrowheads="1" noChangeShapeType="1" noTextEdit="1"/>
          </p:cNvSpPr>
          <p:nvPr/>
        </p:nvSpPr>
        <p:spPr bwMode="auto">
          <a:xfrm>
            <a:off x="4724400" y="5334000"/>
            <a:ext cx="4114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chơi tự tạo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Kết quả hình ảnh cho đồ chơi tự tạo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Kết quả hình ảnh cho đồ chơi tự tạo mầm n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Kết quả hình ảnh cho đồ chơi tự tạo mầm n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0913"/>
            <a:ext cx="4495800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4800600" y="3733800"/>
            <a:ext cx="4114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Đồ chơi tự tạo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%C3%BAp-b%C3%AA-barbie-tik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ghh12459838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1828800" y="4648200"/>
            <a:ext cx="5486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 bê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5" descr="Kết quả hình ảnh cho hình ảnh búp bê bé tra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1511" name="Picture 7" descr="Kết quả hình ảnh cho hình ảnh búp bê bé tr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Kết quả hình ảnh cho hình ảnh búp bê bé tra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750"/>
            <a:ext cx="43434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Kết quả hình ảnh cho hình ảnh búp bê bé tr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52800"/>
            <a:ext cx="487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AutoShape 16" descr="Kết quả hình ảnh cho hình ảnh búp bê bé tra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7" name="AutoShape 19" descr="Kết quả hình ảnh cho hình ảnh búp bê bé tra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" name="AutoShape 21" descr="Kết quả hình ảnh cho hình ảnh búp bê bé tra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9" name="AutoShape 23" descr="Kết quả hình ảnh cho hình ảnh búp bê bé tra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1529" name="Picture 25" descr="bup-be-you-and-me-lovable-baby-20966j13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0" name="WordArt 26"/>
          <p:cNvSpPr>
            <a:spLocks noChangeArrowheads="1" noChangeShapeType="1" noTextEdit="1"/>
          </p:cNvSpPr>
          <p:nvPr/>
        </p:nvSpPr>
        <p:spPr bwMode="auto">
          <a:xfrm>
            <a:off x="2819400" y="5791200"/>
            <a:ext cx="3276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 bê</a:t>
            </a:r>
          </a:p>
        </p:txBody>
      </p:sp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3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aBongTron-VA_jbs.mp3">
            <a:hlinkClick r:id="" action="ppaction://media"/>
          </p:cNvPr>
          <p:cNvPicPr>
            <a:picLocks noGrp="1" noRot="1" noChangeAspect="1"/>
          </p:cNvPicPr>
          <p:nvPr>
            <p:ph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9450" y="1847850"/>
            <a:ext cx="609600" cy="609600"/>
          </a:xfrm>
        </p:spPr>
      </p:pic>
    </p:spTree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  </a:t>
            </a:r>
          </a:p>
        </p:txBody>
      </p:sp>
      <p:pic>
        <p:nvPicPr>
          <p:cNvPr id="2052" name="Picture 4" descr="Kết quả hình ảnh cho quả bó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Kết quả hình ảnh cho quả bóng nh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Kết quả hình ảnh cho quả bóng chuy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7888"/>
            <a:ext cx="4419600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133600" y="2971800"/>
            <a:ext cx="4876800" cy="915988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bóng </a:t>
            </a:r>
          </a:p>
        </p:txBody>
      </p:sp>
      <p:pic>
        <p:nvPicPr>
          <p:cNvPr id="2056" name="Picture 8" descr="111017afamily-KT-tu-may-bong-vai-19_c4fc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71900"/>
            <a:ext cx="4724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ết quả hình ảnh cho Máy bay đồ ch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57575"/>
            <a:ext cx="47244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Kết quả hình ảnh cho Máy bay đồ ch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Kết quả hình ảnh cho Máy bay đồ ch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9338"/>
            <a:ext cx="44196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Kết quả hình ảnh cho Máy bay đồ chơi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-3505200" y="5791200"/>
            <a:ext cx="3657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bay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-0.03333 L 0.83333 -0.411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83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9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49" name="Picture 9" descr="Kết quả hình ảnh cho đồ chơi nấu 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Kết quả hình ảnh cho đồ chơi nấu 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Kết quả hình ảnh cho đồ chơi nấu 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441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Kết quả hình ảnh cho đồ chơi nấu ă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49538"/>
            <a:ext cx="4724400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4343400" y="5867400"/>
            <a:ext cx="3962400" cy="839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chơi nấu ăn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Kết quả hình ảnh cho đồ chơi nấu 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Kết quả hình ảnh cho đồ chơi nấu 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Kết quả hình ảnh cho đồ chơi nấu 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Kết quả hình ảnh cho đồ chơi nấu ă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52800"/>
            <a:ext cx="487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WordArt 12"/>
          <p:cNvSpPr>
            <a:spLocks noChangeArrowheads="1" noChangeShapeType="1" noTextEdit="1"/>
          </p:cNvSpPr>
          <p:nvPr/>
        </p:nvSpPr>
        <p:spPr bwMode="auto">
          <a:xfrm>
            <a:off x="3124200" y="2895600"/>
            <a:ext cx="4343400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chơi nấu ăn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5" descr="Kết quả hình ảnh cho đồ chơi lắp rá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7" name="AutoShape 7" descr="Kết quả hình ảnh cho đồ chơi lắp rá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2299" name="Picture 11" descr="%C4%90%E1%BB%93%20ch%C6%A1i%20lego%2010660%20(3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Kết quả hình ảnh cho đồ chơi lắp rá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WordArt 13"/>
          <p:cNvSpPr>
            <a:spLocks noChangeArrowheads="1" noChangeShapeType="1" noTextEdit="1"/>
          </p:cNvSpPr>
          <p:nvPr/>
        </p:nvSpPr>
        <p:spPr bwMode="auto">
          <a:xfrm>
            <a:off x="5486400" y="5791200"/>
            <a:ext cx="33909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chơi  lắp ghép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22599298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</TotalTime>
  <Words>80</Words>
  <Application>Microsoft Office PowerPoint</Application>
  <PresentationFormat>On-screen Show (4:3)</PresentationFormat>
  <Paragraphs>18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.VnAvant</vt:lpstr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Email: buitung88@gmail.com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ADMIN</dc:creator>
  <cp:lastModifiedBy>Acer</cp:lastModifiedBy>
  <cp:revision>24</cp:revision>
  <dcterms:created xsi:type="dcterms:W3CDTF">2015-10-26T02:10:54Z</dcterms:created>
  <dcterms:modified xsi:type="dcterms:W3CDTF">2022-02-06T14:30:45Z</dcterms:modified>
</cp:coreProperties>
</file>