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7" r:id="rId3"/>
    <p:sldId id="271" r:id="rId4"/>
    <p:sldId id="259" r:id="rId5"/>
    <p:sldId id="261" r:id="rId6"/>
    <p:sldId id="263" r:id="rId7"/>
    <p:sldId id="265" r:id="rId8"/>
    <p:sldId id="270" r:id="rId9"/>
    <p:sldId id="269" r:id="rId10"/>
    <p:sldId id="292" r:id="rId11"/>
    <p:sldId id="288" r:id="rId12"/>
    <p:sldId id="275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93" r:id="rId23"/>
    <p:sldId id="291" r:id="rId24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509AB"/>
    <a:srgbClr val="993300"/>
    <a:srgbClr val="339933"/>
    <a:srgbClr val="C52934"/>
    <a:srgbClr val="529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26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852CE-590E-4098-ABB2-DBDE0A57CD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25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16CFE-4796-4602-A7E4-6312A3F8B5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7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5944D-48C1-470F-ACBF-ABE12C8913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9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A0C4A-F5DA-46ED-99B9-8627CBFC82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3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3226B-7D86-40A1-A0E5-B6539A8D2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7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42066-5D50-4F16-925E-EDEAE8F963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9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E0823-6D14-45DC-B2DD-5A5BE16710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4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799A3-3303-47C9-887D-1CA839984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1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8C683-6063-48B9-B1D7-375373942D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4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83E83-1052-4274-82B4-4B840B62F3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55A16-39A4-4C32-82CE-08EB3C6B56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2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2B4BFE0-2BE9-4AD1-8E4A-0AAD6A90A3A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png"/><Relationship Id="rId7" Type="http://schemas.openxmlformats.org/officeDocument/2006/relationships/image" Target="../media/image29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emf"/><Relationship Id="rId9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42.gif"/><Relationship Id="rId7" Type="http://schemas.openxmlformats.org/officeDocument/2006/relationships/image" Target="../media/image44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8.gif"/><Relationship Id="rId10" Type="http://schemas.openxmlformats.org/officeDocument/2006/relationships/image" Target="../media/image35.gif"/><Relationship Id="rId4" Type="http://schemas.openxmlformats.org/officeDocument/2006/relationships/image" Target="../media/image43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gif"/><Relationship Id="rId7" Type="http://schemas.openxmlformats.org/officeDocument/2006/relationships/image" Target="../media/image18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7.gif"/><Relationship Id="rId4" Type="http://schemas.openxmlformats.org/officeDocument/2006/relationships/hyperlink" Target="../../LAN/Giao%20An/74-%20hoang@/Huyen%20XH/KHO%20HINH%20HIEU%20UNG%20DONG/PW%20HAI%20PHONG/5%20-%20The%20gioi%20quanh%20be%20-CHUAN/CACFILE/chua%20dung%202.wav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gif"/><Relationship Id="rId7" Type="http://schemas.openxmlformats.org/officeDocument/2006/relationships/image" Target="../media/image18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7.gif"/><Relationship Id="rId10" Type="http://schemas.openxmlformats.org/officeDocument/2006/relationships/image" Target="../media/image21.gif"/><Relationship Id="rId4" Type="http://schemas.openxmlformats.org/officeDocument/2006/relationships/hyperlink" Target="../../LAN/Giao%20An/74-%20hoang@/Huyen%20XH/KHO%20HINH%20HIEU%20UNG%20DONG/PW%20HAI%20PHONG/5%20-%20The%20gioi%20quanh%20be%20-CHUAN/CACFILE/chua%20dung%202.wav" TargetMode="Externa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1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0" y="0"/>
            <a:ext cx="9144000" cy="7086600"/>
            <a:chOff x="0" y="-19"/>
            <a:chExt cx="5760" cy="4377"/>
          </a:xfrm>
        </p:grpSpPr>
        <p:pic>
          <p:nvPicPr>
            <p:cNvPr id="53251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2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996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3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255" name="Picture 7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25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429125"/>
            <a:ext cx="1952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1" descr="sun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95800"/>
            <a:ext cx="297180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0" name="Picture 12" descr="sun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92600"/>
            <a:ext cx="2595563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0701" y="613622"/>
            <a:ext cx="7632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Phòng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giáo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dục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tạo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quận</a:t>
            </a:r>
            <a:r>
              <a:rPr lang="en-US" sz="2800" b="1" dirty="0" smtClean="0"/>
              <a:t> Long </a:t>
            </a:r>
            <a:r>
              <a:rPr lang="en-US" sz="2800" b="1" dirty="0" err="1" smtClean="0"/>
              <a:t>Biên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Trường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Đô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thị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Việt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Hưng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2181352"/>
            <a:ext cx="7010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Truyện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Thỏ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vâng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lời</a:t>
            </a:r>
            <a:endParaRPr lang="en-US" sz="28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Lứa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: 24 – 36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tháng</a:t>
            </a:r>
            <a:endParaRPr lang="en-US" sz="28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Thúy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Nga</a:t>
            </a:r>
            <a:endParaRPr lang="en-US" sz="2800" b="1" dirty="0" smtClean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6" descr="Pictur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228600"/>
            <a:ext cx="11660188" cy="76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8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9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0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1125" y="-923925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1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925" y="-923925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2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3725" y="-923925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3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2286000"/>
            <a:ext cx="7508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4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525" y="762000"/>
            <a:ext cx="9874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5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3657600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16" descr="Picture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7891">
            <a:off x="8077200" y="0"/>
            <a:ext cx="8572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Picture 17" descr="Picture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18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41388" y="1987550"/>
            <a:ext cx="7381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19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14400" y="3048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20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381000" y="35052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21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391400" y="2514600"/>
            <a:ext cx="914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0" name="Picture 22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8077200" y="38100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Picture 23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467600" y="533400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2" name="Picture 24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3505200" y="457200"/>
            <a:ext cx="609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4" name="Picture 22" descr="huou sa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57575"/>
            <a:ext cx="1976438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5" name="Picture 23" descr="huou sa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6600" y="3457575"/>
            <a:ext cx="1833563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79" name="WordArt 27"/>
          <p:cNvSpPr>
            <a:spLocks noChangeArrowheads="1" noChangeShapeType="1" noTextEdit="1"/>
          </p:cNvSpPr>
          <p:nvPr/>
        </p:nvSpPr>
        <p:spPr bwMode="auto">
          <a:xfrm>
            <a:off x="2057400" y="1600200"/>
            <a:ext cx="49530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chuyện</a:t>
            </a:r>
            <a:r>
              <a:rPr lang="en-US" sz="36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36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36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khu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10" descr="S128x128P_26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8600"/>
            <a:ext cx="175260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8"/>
          <p:cNvSpPr txBox="1">
            <a:spLocks noChangeArrowheads="1"/>
          </p:cNvSpPr>
          <p:nvPr/>
        </p:nvSpPr>
        <p:spPr bwMode="auto">
          <a:xfrm>
            <a:off x="6156325" y="453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45063" name="Text Box 16"/>
          <p:cNvSpPr txBox="1">
            <a:spLocks noChangeArrowheads="1"/>
          </p:cNvSpPr>
          <p:nvPr/>
        </p:nvSpPr>
        <p:spPr bwMode="auto">
          <a:xfrm>
            <a:off x="5851525" y="1560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62493" name="Rectangle 29"/>
          <p:cNvSpPr>
            <a:spLocks noChangeArrowheads="1"/>
          </p:cNvSpPr>
          <p:nvPr/>
        </p:nvSpPr>
        <p:spPr bwMode="auto">
          <a:xfrm>
            <a:off x="1905000" y="2362200"/>
            <a:ext cx="586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HOẠT ĐỘNG 3 : </a:t>
            </a:r>
          </a:p>
          <a:p>
            <a:pPr eaLnBrk="0" hangingPunct="0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Trò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“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mưa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”</a:t>
            </a:r>
          </a:p>
        </p:txBody>
      </p:sp>
      <p:pic>
        <p:nvPicPr>
          <p:cNvPr id="45068" name="Picture 36" descr="ValRosesbar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257800"/>
            <a:ext cx="6705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oi nang troi m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8600" y="3715512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2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4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bu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5240">
            <a:off x="703263" y="3154363"/>
            <a:ext cx="79248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9" name="Picture 4" descr="kh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6156325" y="453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1066800" y="2205038"/>
            <a:ext cx="7620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</a:rPr>
              <a:t>ĐÀM THOẠI TRÍCH DẪN NỘI DUNG CÂU CHUYỆN</a:t>
            </a:r>
          </a:p>
        </p:txBody>
      </p:sp>
      <p:pic>
        <p:nvPicPr>
          <p:cNvPr id="31758" name="Picture 17" descr="Ho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62600"/>
            <a:ext cx="68230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8956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3797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1" name="Picture 29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22" name="AutoShape 30"/>
          <p:cNvSpPr>
            <a:spLocks noChangeArrowheads="1"/>
          </p:cNvSpPr>
          <p:nvPr/>
        </p:nvSpPr>
        <p:spPr bwMode="auto">
          <a:xfrm rot="10800000">
            <a:off x="2971800" y="228600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Cô vừa kể xong câu chuyện gì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057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4821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18188"/>
            <a:ext cx="1676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3886200"/>
            <a:ext cx="2438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32" name="AutoShape 16"/>
          <p:cNvSpPr>
            <a:spLocks noChangeArrowheads="1"/>
          </p:cNvSpPr>
          <p:nvPr/>
        </p:nvSpPr>
        <p:spPr bwMode="auto">
          <a:xfrm rot="10800000">
            <a:off x="2743200" y="0"/>
            <a:ext cx="3324225" cy="2592388"/>
          </a:xfrm>
          <a:prstGeom prst="cloudCallout">
            <a:avLst>
              <a:gd name="adj1" fmla="val -35199"/>
              <a:gd name="adj2" fmla="val -105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Trong câu chuyện có những ai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1336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5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6" name="AutoShape 16"/>
          <p:cNvSpPr>
            <a:spLocks noChangeArrowheads="1"/>
          </p:cNvSpPr>
          <p:nvPr/>
        </p:nvSpPr>
        <p:spPr bwMode="auto">
          <a:xfrm rot="10800000">
            <a:off x="2743200" y="228600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Thỏ mẹ dặn thỏ con điều gì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6869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761331" y="143669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818188"/>
            <a:ext cx="1676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80" name="AutoShape 16"/>
          <p:cNvSpPr>
            <a:spLocks noChangeArrowheads="1"/>
          </p:cNvSpPr>
          <p:nvPr/>
        </p:nvSpPr>
        <p:spPr bwMode="auto">
          <a:xfrm rot="10800000">
            <a:off x="2438400" y="381000"/>
            <a:ext cx="3733800" cy="2592388"/>
          </a:xfrm>
          <a:prstGeom prst="cloudCallout">
            <a:avLst>
              <a:gd name="adj1" fmla="val -31296"/>
              <a:gd name="adj2" fmla="val -97523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Bạn nào đến rũ thỏ con đi chơi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7893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6482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04" name="AutoShape 16"/>
          <p:cNvSpPr>
            <a:spLocks noChangeArrowheads="1"/>
          </p:cNvSpPr>
          <p:nvPr/>
        </p:nvSpPr>
        <p:spPr bwMode="auto">
          <a:xfrm rot="10800000">
            <a:off x="2819400" y="0"/>
            <a:ext cx="3352800" cy="3200400"/>
          </a:xfrm>
          <a:prstGeom prst="cloudCallout">
            <a:avLst>
              <a:gd name="adj1" fmla="val 33282"/>
              <a:gd name="adj2" fmla="val -7163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Thỏ con có đi chơi cùng bươm bướm không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32038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38917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6388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3000" y="3886200"/>
            <a:ext cx="2286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8" name="AutoShape 16"/>
          <p:cNvSpPr>
            <a:spLocks noChangeArrowheads="1"/>
          </p:cNvSpPr>
          <p:nvPr/>
        </p:nvSpPr>
        <p:spPr bwMode="auto">
          <a:xfrm rot="10800000">
            <a:off x="2895600" y="0"/>
            <a:ext cx="3324225" cy="2592388"/>
          </a:xfrm>
          <a:prstGeom prst="cloudCallout">
            <a:avLst>
              <a:gd name="adj1" fmla="val -31472"/>
              <a:gd name="adj2" fmla="val -103523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Thỏ con đi chơi mãi quên cả gì nào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332038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39941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2" name="AutoShape 16"/>
          <p:cNvSpPr>
            <a:spLocks noChangeArrowheads="1"/>
          </p:cNvSpPr>
          <p:nvPr/>
        </p:nvSpPr>
        <p:spPr bwMode="auto">
          <a:xfrm rot="10800000">
            <a:off x="3200400" y="0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Ai đi ngang qua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0" y="0"/>
            <a:ext cx="9144000" cy="7086600"/>
            <a:chOff x="0" y="-19"/>
            <a:chExt cx="5760" cy="4377"/>
          </a:xfrm>
        </p:grpSpPr>
        <p:pic>
          <p:nvPicPr>
            <p:cNvPr id="53251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2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996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3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255" name="Picture 7" descr="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25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429125"/>
            <a:ext cx="1952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1" descr="sunflow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95800"/>
            <a:ext cx="297180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0" name="Picture 12" descr="sunflow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92600"/>
            <a:ext cx="2595563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0616" y="1752600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hu tho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6116" y="32004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7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5908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0965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18188"/>
            <a:ext cx="1676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3886200"/>
            <a:ext cx="2438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6" name="AutoShape 16"/>
          <p:cNvSpPr>
            <a:spLocks noChangeArrowheads="1"/>
          </p:cNvSpPr>
          <p:nvPr/>
        </p:nvSpPr>
        <p:spPr bwMode="auto">
          <a:xfrm rot="10800000">
            <a:off x="2819400" y="381000"/>
            <a:ext cx="3810000" cy="2895600"/>
          </a:xfrm>
          <a:prstGeom prst="cloudCallout">
            <a:avLst>
              <a:gd name="adj1" fmla="val -19833"/>
              <a:gd name="adj2" fmla="val -83444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Thấy thỏ con khóc bác dắt thỏ con về đâu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32038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41989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00" name="AutoShape 16"/>
          <p:cNvSpPr>
            <a:spLocks noChangeArrowheads="1"/>
          </p:cNvSpPr>
          <p:nvPr/>
        </p:nvSpPr>
        <p:spPr bwMode="auto">
          <a:xfrm rot="10800000">
            <a:off x="2971800" y="228600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Về nhà Thỏ con nói gì với thỏ mẹ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32038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50180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818188"/>
            <a:ext cx="18288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76800"/>
            <a:ext cx="11430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029200"/>
            <a:ext cx="990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14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400" y="3657600"/>
            <a:ext cx="2362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1" name="AutoShape 15"/>
          <p:cNvSpPr>
            <a:spLocks noChangeArrowheads="1"/>
          </p:cNvSpPr>
          <p:nvPr/>
        </p:nvSpPr>
        <p:spPr bwMode="auto">
          <a:xfrm rot="10800000">
            <a:off x="2971800" y="228600"/>
            <a:ext cx="3324225" cy="2592388"/>
          </a:xfrm>
          <a:prstGeom prst="cloudCallout">
            <a:avLst>
              <a:gd name="adj1" fmla="val -30662"/>
              <a:gd name="adj2" fmla="val -9035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Thỏ con đã biết lỗi của mình chưa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6" descr="Picture9"/>
          <p:cNvPicPr>
            <a:picLocks noChangeAspect="1" noChangeArrowheads="1"/>
          </p:cNvPicPr>
          <p:nvPr/>
        </p:nvPicPr>
        <p:blipFill>
          <a:blip r:embed="rId2">
            <a:lum bright="2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457200"/>
            <a:ext cx="11660188" cy="76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2" descr="S128x128P_27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0"/>
            <a:ext cx="17954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4937125" y="874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en-US"/>
          </a:p>
        </p:txBody>
      </p:sp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743200"/>
            <a:ext cx="2209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2" descr="nhom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643">
            <a:off x="381000" y="20574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3" descr="nhom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07856">
            <a:off x="1371600" y="3581400"/>
            <a:ext cx="83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5" descr="Ho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486400"/>
            <a:ext cx="68230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6" descr="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42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7" descr="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21600" y="3657600"/>
            <a:ext cx="142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6" name="Picture 27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0" name="Picture 31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292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1" name="Picture 32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7244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2" name="Picture 33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7244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3" name="Picture 34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7244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7" name="Picture 39" descr="Animated-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00600"/>
            <a:ext cx="4267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8" name="Picture 40" descr="Animated-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34000"/>
            <a:ext cx="4267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61" name="WordArt 33"/>
          <p:cNvSpPr>
            <a:spLocks noChangeArrowheads="1" noChangeShapeType="1" noTextEdit="1"/>
          </p:cNvSpPr>
          <p:nvPr/>
        </p:nvSpPr>
        <p:spPr bwMode="auto">
          <a:xfrm>
            <a:off x="1889125" y="2895600"/>
            <a:ext cx="609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Xin chân thành cảm ơn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8" descr="sun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362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nha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 descr="tho m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08075"/>
            <a:ext cx="4800600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29000"/>
            <a:ext cx="2590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 descr="729747d8za2kbusq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95800"/>
            <a:ext cx="2286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-3124200" y="0"/>
            <a:ext cx="2362200" cy="2138363"/>
          </a:xfrm>
          <a:prstGeom prst="cloudCallout">
            <a:avLst>
              <a:gd name="adj1" fmla="val 77824"/>
              <a:gd name="adj2" fmla="val 45769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Tahoma" pitchFamily="34" charset="0"/>
              </a:rPr>
              <a:t>Thỏ con của mẹ ! Con ở nhà chớ đi chơi xa con nhé !</a:t>
            </a:r>
          </a:p>
        </p:txBody>
      </p:sp>
      <p:sp>
        <p:nvSpPr>
          <p:cNvPr id="27657" name="AutoShape 9"/>
          <p:cNvSpPr>
            <a:spLocks noChangeArrowheads="1"/>
          </p:cNvSpPr>
          <p:nvPr/>
        </p:nvSpPr>
        <p:spPr bwMode="auto">
          <a:xfrm rot="5400000">
            <a:off x="10138568" y="1443832"/>
            <a:ext cx="1897063" cy="2057400"/>
          </a:xfrm>
          <a:prstGeom prst="cloudCallout">
            <a:avLst>
              <a:gd name="adj1" fmla="val 57611"/>
              <a:gd name="adj2" fmla="val 5655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 algn="ctr" eaLnBrk="0" hangingPunct="0"/>
            <a:r>
              <a:rPr lang="en-US">
                <a:latin typeface="Tahoma" pitchFamily="34" charset="0"/>
              </a:rPr>
              <a:t>Vâng ạ ! Con ở nhà con không đi chơi xa</a:t>
            </a:r>
          </a:p>
        </p:txBody>
      </p:sp>
      <p:pic>
        <p:nvPicPr>
          <p:cNvPr id="27658" name="Picture 10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3124200" y="457200"/>
            <a:ext cx="828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5105400" y="228600"/>
            <a:ext cx="828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838200" y="0"/>
            <a:ext cx="828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1" name="Picture 13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0679" flipH="1">
            <a:off x="5942013" y="1381125"/>
            <a:ext cx="1150937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 n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4400" y="640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17 -0.01133 L 0.50417 -0.022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5.55112E-17 L -0.37083 0.017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6" grpId="0" animBg="1"/>
      <p:bldP spid="276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1428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nh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95600"/>
            <a:ext cx="2514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sdzexc0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7140">
            <a:off x="4492625" y="1806575"/>
            <a:ext cx="49911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95800"/>
            <a:ext cx="2590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2590800" y="-2667000"/>
            <a:ext cx="2103438" cy="2470150"/>
          </a:xfrm>
          <a:prstGeom prst="cloudCallout">
            <a:avLst>
              <a:gd name="adj1" fmla="val 60718"/>
              <a:gd name="adj2" fmla="val 4338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Tahoma" pitchFamily="34" charset="0"/>
              </a:rPr>
              <a:t>Thỏ con ơi ! Ra vườn kia chơi đi, ở đấy có cỏ có hoa nè ! Thích lắm 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59 0.07537 L 0.17674 0.35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1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46821E-6 C 0.21094 -0.01248 0.42205 -0.02474 0.50642 -0.02959 " pathEditMode="relative" ptsTypes="aA">
                                      <p:cBhvr>
                                        <p:cTn id="14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2514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 descr="sdzexc0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271882">
            <a:off x="3565525" y="1387475"/>
            <a:ext cx="4914900" cy="29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32 0.00393 C 0.09479 0.00717 0.09705 0.01225 0.10087 0.01457 C 0.10538 0.01711 0.11042 0.01665 0.1151 0.01873 C 0.15 0.01804 0.1849 0.01757 0.21979 0.01665 C 0.26632 0.01549 0.32031 0.01919 0.36111 -0.01711 C 0.36215 -0.01919 0.36285 -0.02173 0.36424 -0.02358 C 0.36754 -0.02798 0.37222 -0.02844 0.37222 -0.03607 " pathEditMode="relative" rAng="0" ptsTypes="ffffffA">
                                      <p:cBhvr>
                                        <p:cTn id="6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79769E-6 C 0.02813 -0.00208 0.02327 -0.00231 0.04288 -0.00855 C 0.06163 -0.0252 0.07969 -0.02289 0.10313 -0.02543 C 0.10677 -0.0259 0.11059 -0.02728 0.11424 -0.02751 C 0.12587 -0.02867 0.13768 -0.0289 0.14931 -0.0296 C 0.15643 -0.03191 0.16181 -0.03653 0.16823 -0.04023 C 0.17136 -0.04208 0.17466 -0.04301 0.17778 -0.04439 C 0.17934 -0.04509 0.18264 -0.04647 0.18264 -0.04647 C 0.1941 -0.05711 0.179 -0.04439 0.19532 -0.05295 C 0.20261 -0.05688 0.20903 -0.06312 0.21597 -0.06775 C 0.22622 -0.07445 0.23837 -0.07514 0.24931 -0.07815 C 0.25469 -0.07954 0.25972 -0.0837 0.26511 -0.08462 C 0.27396 -0.08624 0.28299 -0.08601 0.29202 -0.0867 C 0.31094 -0.09156 0.33091 -0.08509 0.34931 -0.09295 C 0.40018 -0.09156 0.4132 -0.08994 0.454 -0.0867 C 0.46493 -0.08185 0.46129 -0.08578 0.46667 -0.07815 C 0.47014 -0.06451 0.47535 -0.06451 0.48264 -0.05503 C 0.48368 -0.05225 0.48403 -0.04879 0.48577 -0.04647 C 0.48698 -0.04486 0.48907 -0.04555 0.49045 -0.04439 C 0.49184 -0.04347 0.49236 -0.04116 0.49375 -0.04023 C 0.50434 -0.03329 0.51545 -0.03121 0.52709 -0.0296 C 0.55782 -0.03399 0.58837 -0.03699 0.6191 -0.04023 C 0.62552 -0.04092 0.6382 -0.04231 0.6382 -0.04231 C 0.65799 -0.04069 0.67709 -0.03792 0.69688 -0.03607 C 0.6974 -0.0289 0.69775 -0.02196 0.69844 -0.0148 C 0.69931 -0.00624 0.70052 0.00208 0.70157 0.01064 C 0.70191 0.01295 0.71407 0.02312 0.71424 0.02312 C 0.71823 0.02659 0.72379 0.02451 0.72865 0.02543 C 0.7382 0.02705 0.74011 0.02751 0.74931 0.0296 C 0.76337 0.03584 0.7408 0.02636 0.77466 0.03376 C 0.78212 0.03538 0.78768 0.04439 0.79532 0.04439 " pathEditMode="relative" ptsTypes="ffffffffffffffffffffffffffffffA">
                                      <p:cBhvr>
                                        <p:cTn id="10" dur="3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au tuoi cay"/>
          <p:cNvPicPr>
            <a:picLocks noChangeAspect="1" noChangeArrowheads="1"/>
          </p:cNvPicPr>
          <p:nvPr/>
        </p:nvPicPr>
        <p:blipFill>
          <a:blip r:embed="rId2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81400"/>
            <a:ext cx="2595563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81600"/>
            <a:ext cx="2133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41888"/>
            <a:ext cx="2438400" cy="19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tulips_orange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553075"/>
            <a:ext cx="1062038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2133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05400"/>
            <a:ext cx="1181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181600"/>
            <a:ext cx="25527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19050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4200" y="1447800"/>
            <a:ext cx="2590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0.06662 L 0.54167 0.06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au tuoi cay"/>
          <p:cNvPicPr>
            <a:picLocks noChangeAspect="1" noChangeArrowheads="1"/>
          </p:cNvPicPr>
          <p:nvPr/>
        </p:nvPicPr>
        <p:blipFill>
          <a:blip r:embed="rId2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3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81400"/>
            <a:ext cx="2595563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81600"/>
            <a:ext cx="2133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41888"/>
            <a:ext cx="2438400" cy="19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tulips_orange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553075"/>
            <a:ext cx="1062038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62250"/>
            <a:ext cx="25146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05400"/>
            <a:ext cx="1181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5527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32438"/>
            <a:ext cx="19050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21907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3886200"/>
            <a:ext cx="20510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608" name="Group 128"/>
          <p:cNvGrpSpPr>
            <a:grpSpLocks/>
          </p:cNvGrpSpPr>
          <p:nvPr/>
        </p:nvGrpSpPr>
        <p:grpSpPr bwMode="auto">
          <a:xfrm flipH="1">
            <a:off x="10363200" y="1163638"/>
            <a:ext cx="2438400" cy="5694362"/>
            <a:chOff x="48" y="720"/>
            <a:chExt cx="1815" cy="3587"/>
          </a:xfrm>
        </p:grpSpPr>
        <p:sp>
          <p:nvSpPr>
            <p:cNvPr id="20609" name="Freeform 129"/>
            <p:cNvSpPr>
              <a:spLocks/>
            </p:cNvSpPr>
            <p:nvPr/>
          </p:nvSpPr>
          <p:spPr bwMode="auto">
            <a:xfrm>
              <a:off x="1331" y="1779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0" name="Freeform 130"/>
            <p:cNvSpPr>
              <a:spLocks/>
            </p:cNvSpPr>
            <p:nvPr/>
          </p:nvSpPr>
          <p:spPr bwMode="auto">
            <a:xfrm>
              <a:off x="1126" y="3936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1" name="Freeform 131"/>
            <p:cNvSpPr>
              <a:spLocks/>
            </p:cNvSpPr>
            <p:nvPr/>
          </p:nvSpPr>
          <p:spPr bwMode="auto">
            <a:xfrm>
              <a:off x="240" y="2544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2" name="Freeform 132"/>
            <p:cNvSpPr>
              <a:spLocks/>
            </p:cNvSpPr>
            <p:nvPr/>
          </p:nvSpPr>
          <p:spPr bwMode="auto">
            <a:xfrm>
              <a:off x="1008" y="864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3" name="Freeform 133"/>
            <p:cNvSpPr>
              <a:spLocks/>
            </p:cNvSpPr>
            <p:nvPr/>
          </p:nvSpPr>
          <p:spPr bwMode="auto">
            <a:xfrm>
              <a:off x="699" y="1087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4" name="Freeform 134"/>
            <p:cNvSpPr>
              <a:spLocks/>
            </p:cNvSpPr>
            <p:nvPr/>
          </p:nvSpPr>
          <p:spPr bwMode="auto">
            <a:xfrm>
              <a:off x="752" y="1121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5" name="Freeform 135"/>
            <p:cNvSpPr>
              <a:spLocks/>
            </p:cNvSpPr>
            <p:nvPr/>
          </p:nvSpPr>
          <p:spPr bwMode="auto">
            <a:xfrm>
              <a:off x="912" y="1152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6" name="Freeform 136"/>
            <p:cNvSpPr>
              <a:spLocks/>
            </p:cNvSpPr>
            <p:nvPr/>
          </p:nvSpPr>
          <p:spPr bwMode="auto">
            <a:xfrm>
              <a:off x="851" y="1296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7" name="Freeform 137"/>
            <p:cNvSpPr>
              <a:spLocks/>
            </p:cNvSpPr>
            <p:nvPr/>
          </p:nvSpPr>
          <p:spPr bwMode="auto">
            <a:xfrm>
              <a:off x="909" y="1631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8" name="Freeform 138"/>
            <p:cNvSpPr>
              <a:spLocks/>
            </p:cNvSpPr>
            <p:nvPr/>
          </p:nvSpPr>
          <p:spPr bwMode="auto">
            <a:xfrm>
              <a:off x="864" y="912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9" name="Freeform 139"/>
            <p:cNvSpPr>
              <a:spLocks/>
            </p:cNvSpPr>
            <p:nvPr/>
          </p:nvSpPr>
          <p:spPr bwMode="auto">
            <a:xfrm>
              <a:off x="1584" y="78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0" name="Freeform 140"/>
            <p:cNvSpPr>
              <a:spLocks/>
            </p:cNvSpPr>
            <p:nvPr/>
          </p:nvSpPr>
          <p:spPr bwMode="auto">
            <a:xfrm>
              <a:off x="1680" y="105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1" name="Freeform 141"/>
            <p:cNvSpPr>
              <a:spLocks/>
            </p:cNvSpPr>
            <p:nvPr/>
          </p:nvSpPr>
          <p:spPr bwMode="auto">
            <a:xfrm>
              <a:off x="1488" y="110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2" name="Freeform 142"/>
            <p:cNvSpPr>
              <a:spLocks/>
            </p:cNvSpPr>
            <p:nvPr/>
          </p:nvSpPr>
          <p:spPr bwMode="auto">
            <a:xfrm>
              <a:off x="1584" y="137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3" name="Freeform 143"/>
            <p:cNvSpPr>
              <a:spLocks/>
            </p:cNvSpPr>
            <p:nvPr/>
          </p:nvSpPr>
          <p:spPr bwMode="auto">
            <a:xfrm>
              <a:off x="1296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4" name="Freeform 144"/>
            <p:cNvSpPr>
              <a:spLocks/>
            </p:cNvSpPr>
            <p:nvPr/>
          </p:nvSpPr>
          <p:spPr bwMode="auto">
            <a:xfrm>
              <a:off x="1392" y="113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5" name="Freeform 145"/>
            <p:cNvSpPr>
              <a:spLocks/>
            </p:cNvSpPr>
            <p:nvPr/>
          </p:nvSpPr>
          <p:spPr bwMode="auto">
            <a:xfrm>
              <a:off x="1152" y="121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6" name="Freeform 146"/>
            <p:cNvSpPr>
              <a:spLocks/>
            </p:cNvSpPr>
            <p:nvPr/>
          </p:nvSpPr>
          <p:spPr bwMode="auto">
            <a:xfrm>
              <a:off x="1248" y="148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7" name="Freeform 147"/>
            <p:cNvSpPr>
              <a:spLocks/>
            </p:cNvSpPr>
            <p:nvPr/>
          </p:nvSpPr>
          <p:spPr bwMode="auto">
            <a:xfrm>
              <a:off x="1680" y="153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8" name="Freeform 148"/>
            <p:cNvSpPr>
              <a:spLocks/>
            </p:cNvSpPr>
            <p:nvPr/>
          </p:nvSpPr>
          <p:spPr bwMode="auto">
            <a:xfrm>
              <a:off x="1248" y="137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9" name="Freeform 149"/>
            <p:cNvSpPr>
              <a:spLocks/>
            </p:cNvSpPr>
            <p:nvPr/>
          </p:nvSpPr>
          <p:spPr bwMode="auto">
            <a:xfrm>
              <a:off x="1344" y="1649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0" name="Freeform 150"/>
            <p:cNvSpPr>
              <a:spLocks/>
            </p:cNvSpPr>
            <p:nvPr/>
          </p:nvSpPr>
          <p:spPr bwMode="auto">
            <a:xfrm>
              <a:off x="960" y="1776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1" name="Freeform 151"/>
            <p:cNvSpPr>
              <a:spLocks/>
            </p:cNvSpPr>
            <p:nvPr/>
          </p:nvSpPr>
          <p:spPr bwMode="auto">
            <a:xfrm>
              <a:off x="48" y="1728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2" name="Freeform 152"/>
            <p:cNvSpPr>
              <a:spLocks/>
            </p:cNvSpPr>
            <p:nvPr/>
          </p:nvSpPr>
          <p:spPr bwMode="auto">
            <a:xfrm>
              <a:off x="1104" y="1680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3" name="Freeform 153"/>
            <p:cNvSpPr>
              <a:spLocks/>
            </p:cNvSpPr>
            <p:nvPr/>
          </p:nvSpPr>
          <p:spPr bwMode="auto">
            <a:xfrm>
              <a:off x="1047" y="3103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4" name="Freeform 154"/>
            <p:cNvSpPr>
              <a:spLocks/>
            </p:cNvSpPr>
            <p:nvPr/>
          </p:nvSpPr>
          <p:spPr bwMode="auto">
            <a:xfrm>
              <a:off x="1046" y="3076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5" name="Freeform 155"/>
            <p:cNvSpPr>
              <a:spLocks/>
            </p:cNvSpPr>
            <p:nvPr/>
          </p:nvSpPr>
          <p:spPr bwMode="auto">
            <a:xfrm>
              <a:off x="1126" y="3089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6" name="Freeform 156"/>
            <p:cNvSpPr>
              <a:spLocks/>
            </p:cNvSpPr>
            <p:nvPr/>
          </p:nvSpPr>
          <p:spPr bwMode="auto">
            <a:xfrm>
              <a:off x="432" y="3194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7" name="Freeform 157"/>
            <p:cNvSpPr>
              <a:spLocks/>
            </p:cNvSpPr>
            <p:nvPr/>
          </p:nvSpPr>
          <p:spPr bwMode="auto">
            <a:xfrm>
              <a:off x="419" y="3260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8" name="Freeform 158"/>
            <p:cNvSpPr>
              <a:spLocks/>
            </p:cNvSpPr>
            <p:nvPr/>
          </p:nvSpPr>
          <p:spPr bwMode="auto">
            <a:xfrm>
              <a:off x="497" y="4097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9" name="Freeform 159"/>
            <p:cNvSpPr>
              <a:spLocks/>
            </p:cNvSpPr>
            <p:nvPr/>
          </p:nvSpPr>
          <p:spPr bwMode="auto">
            <a:xfrm>
              <a:off x="563" y="4124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0" name="Freeform 160"/>
            <p:cNvSpPr>
              <a:spLocks/>
            </p:cNvSpPr>
            <p:nvPr/>
          </p:nvSpPr>
          <p:spPr bwMode="auto">
            <a:xfrm>
              <a:off x="1150" y="2549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1" name="Freeform 161"/>
            <p:cNvSpPr>
              <a:spLocks/>
            </p:cNvSpPr>
            <p:nvPr/>
          </p:nvSpPr>
          <p:spPr bwMode="auto">
            <a:xfrm>
              <a:off x="995" y="2644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2" name="Freeform 162"/>
            <p:cNvSpPr>
              <a:spLocks/>
            </p:cNvSpPr>
            <p:nvPr/>
          </p:nvSpPr>
          <p:spPr bwMode="auto">
            <a:xfrm>
              <a:off x="288" y="864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3" name="Freeform 163"/>
            <p:cNvSpPr>
              <a:spLocks/>
            </p:cNvSpPr>
            <p:nvPr/>
          </p:nvSpPr>
          <p:spPr bwMode="auto">
            <a:xfrm>
              <a:off x="576" y="1104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4" name="Freeform 164"/>
            <p:cNvSpPr>
              <a:spLocks/>
            </p:cNvSpPr>
            <p:nvPr/>
          </p:nvSpPr>
          <p:spPr bwMode="auto">
            <a:xfrm>
              <a:off x="1398" y="1479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5" name="Freeform 165"/>
            <p:cNvSpPr>
              <a:spLocks/>
            </p:cNvSpPr>
            <p:nvPr/>
          </p:nvSpPr>
          <p:spPr bwMode="auto">
            <a:xfrm>
              <a:off x="1427" y="1388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6" name="Freeform 166"/>
            <p:cNvSpPr>
              <a:spLocks/>
            </p:cNvSpPr>
            <p:nvPr/>
          </p:nvSpPr>
          <p:spPr bwMode="auto">
            <a:xfrm>
              <a:off x="1453" y="1475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7" name="Freeform 167"/>
            <p:cNvSpPr>
              <a:spLocks/>
            </p:cNvSpPr>
            <p:nvPr/>
          </p:nvSpPr>
          <p:spPr bwMode="auto">
            <a:xfrm>
              <a:off x="1152" y="1662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8" name="Freeform 168"/>
            <p:cNvSpPr>
              <a:spLocks/>
            </p:cNvSpPr>
            <p:nvPr/>
          </p:nvSpPr>
          <p:spPr bwMode="auto">
            <a:xfrm>
              <a:off x="1178" y="1676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9" name="Freeform 169"/>
            <p:cNvSpPr>
              <a:spLocks/>
            </p:cNvSpPr>
            <p:nvPr/>
          </p:nvSpPr>
          <p:spPr bwMode="auto">
            <a:xfrm>
              <a:off x="1296" y="1335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0" name="Freeform 170"/>
            <p:cNvSpPr>
              <a:spLocks/>
            </p:cNvSpPr>
            <p:nvPr/>
          </p:nvSpPr>
          <p:spPr bwMode="auto">
            <a:xfrm>
              <a:off x="1309" y="1361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1" name="Freeform 171"/>
            <p:cNvSpPr>
              <a:spLocks/>
            </p:cNvSpPr>
            <p:nvPr/>
          </p:nvSpPr>
          <p:spPr bwMode="auto">
            <a:xfrm>
              <a:off x="1401" y="1610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2" name="Freeform 172"/>
            <p:cNvSpPr>
              <a:spLocks/>
            </p:cNvSpPr>
            <p:nvPr/>
          </p:nvSpPr>
          <p:spPr bwMode="auto">
            <a:xfrm>
              <a:off x="672" y="720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3" name="Freeform 173"/>
            <p:cNvSpPr>
              <a:spLocks/>
            </p:cNvSpPr>
            <p:nvPr/>
          </p:nvSpPr>
          <p:spPr bwMode="auto">
            <a:xfrm>
              <a:off x="720" y="768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4" name="Freeform 174"/>
            <p:cNvSpPr>
              <a:spLocks/>
            </p:cNvSpPr>
            <p:nvPr/>
          </p:nvSpPr>
          <p:spPr bwMode="auto">
            <a:xfrm>
              <a:off x="1056" y="816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5" name="Freeform 175"/>
            <p:cNvSpPr>
              <a:spLocks/>
            </p:cNvSpPr>
            <p:nvPr/>
          </p:nvSpPr>
          <p:spPr bwMode="auto">
            <a:xfrm>
              <a:off x="602" y="1627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6" name="Freeform 176"/>
            <p:cNvSpPr>
              <a:spLocks/>
            </p:cNvSpPr>
            <p:nvPr/>
          </p:nvSpPr>
          <p:spPr bwMode="auto">
            <a:xfrm>
              <a:off x="576" y="1296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7" name="Freeform 177"/>
            <p:cNvSpPr>
              <a:spLocks/>
            </p:cNvSpPr>
            <p:nvPr/>
          </p:nvSpPr>
          <p:spPr bwMode="auto">
            <a:xfrm>
              <a:off x="480" y="1824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8" name="Freeform 178"/>
            <p:cNvSpPr>
              <a:spLocks/>
            </p:cNvSpPr>
            <p:nvPr/>
          </p:nvSpPr>
          <p:spPr bwMode="auto">
            <a:xfrm>
              <a:off x="772" y="1019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9" name="Freeform 179"/>
            <p:cNvSpPr>
              <a:spLocks/>
            </p:cNvSpPr>
            <p:nvPr/>
          </p:nvSpPr>
          <p:spPr bwMode="auto">
            <a:xfrm>
              <a:off x="1283" y="1231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0" name="Freeform 180"/>
            <p:cNvSpPr>
              <a:spLocks/>
            </p:cNvSpPr>
            <p:nvPr/>
          </p:nvSpPr>
          <p:spPr bwMode="auto">
            <a:xfrm>
              <a:off x="1296" y="1309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1" name="Freeform 181"/>
            <p:cNvSpPr>
              <a:spLocks/>
            </p:cNvSpPr>
            <p:nvPr/>
          </p:nvSpPr>
          <p:spPr bwMode="auto">
            <a:xfrm>
              <a:off x="1225" y="1152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2" name="Freeform 182"/>
            <p:cNvSpPr>
              <a:spLocks/>
            </p:cNvSpPr>
            <p:nvPr/>
          </p:nvSpPr>
          <p:spPr bwMode="auto">
            <a:xfrm>
              <a:off x="1045" y="1204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3" name="Freeform 183"/>
            <p:cNvSpPr>
              <a:spLocks/>
            </p:cNvSpPr>
            <p:nvPr/>
          </p:nvSpPr>
          <p:spPr bwMode="auto">
            <a:xfrm>
              <a:off x="1073" y="1275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4" name="Freeform 184"/>
            <p:cNvSpPr>
              <a:spLocks/>
            </p:cNvSpPr>
            <p:nvPr/>
          </p:nvSpPr>
          <p:spPr bwMode="auto">
            <a:xfrm>
              <a:off x="952" y="1142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5" name="Freeform 185"/>
            <p:cNvSpPr>
              <a:spLocks/>
            </p:cNvSpPr>
            <p:nvPr/>
          </p:nvSpPr>
          <p:spPr bwMode="auto">
            <a:xfrm>
              <a:off x="1296" y="1296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6" name="Freeform 186"/>
            <p:cNvSpPr>
              <a:spLocks/>
            </p:cNvSpPr>
            <p:nvPr/>
          </p:nvSpPr>
          <p:spPr bwMode="auto">
            <a:xfrm>
              <a:off x="1242" y="1190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7" name="Freeform 187"/>
            <p:cNvSpPr>
              <a:spLocks/>
            </p:cNvSpPr>
            <p:nvPr/>
          </p:nvSpPr>
          <p:spPr bwMode="auto">
            <a:xfrm>
              <a:off x="1447" y="1587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68" name="AutoShape 188"/>
          <p:cNvSpPr>
            <a:spLocks noChangeArrowheads="1"/>
          </p:cNvSpPr>
          <p:nvPr/>
        </p:nvSpPr>
        <p:spPr bwMode="auto">
          <a:xfrm rot="-42339924">
            <a:off x="3733800" y="-2057400"/>
            <a:ext cx="2212975" cy="1381125"/>
          </a:xfrm>
          <a:prstGeom prst="cloudCallout">
            <a:avLst>
              <a:gd name="adj1" fmla="val -9343"/>
              <a:gd name="adj2" fmla="val 95278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Tahoma" pitchFamily="34" charset="0"/>
              </a:rPr>
              <a:t>Hu hu hu...</a:t>
            </a:r>
          </a:p>
          <a:p>
            <a:pPr algn="ctr" eaLnBrk="0" hangingPunct="0"/>
            <a:r>
              <a:rPr lang="en-US">
                <a:latin typeface="Tahoma" pitchFamily="34" charset="0"/>
              </a:rPr>
              <a:t>Mẹ ơi ! Mẹ ơi !....</a:t>
            </a:r>
          </a:p>
        </p:txBody>
      </p:sp>
      <p:pic>
        <p:nvPicPr>
          <p:cNvPr id="20669" name="Picture 189" descr="Picture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400" y="257175"/>
            <a:ext cx="21336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0" name="Picture 190" descr="Picture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1905000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1" name="Picture 191" descr="Picture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828800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01 0.19908 L -0.09601 0.454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90751E-6 L -0.61667 -0.0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2" descr="nha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86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 descr="bụi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19812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nh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 descr="tho m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800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3" name="Group 9"/>
          <p:cNvGrpSpPr>
            <a:grpSpLocks/>
          </p:cNvGrpSpPr>
          <p:nvPr/>
        </p:nvGrpSpPr>
        <p:grpSpPr bwMode="auto">
          <a:xfrm flipH="1">
            <a:off x="6705600" y="1163638"/>
            <a:ext cx="2438400" cy="5694362"/>
            <a:chOff x="48" y="720"/>
            <a:chExt cx="1815" cy="3587"/>
          </a:xfrm>
        </p:grpSpPr>
        <p:sp>
          <p:nvSpPr>
            <p:cNvPr id="26634" name="Freeform 10"/>
            <p:cNvSpPr>
              <a:spLocks/>
            </p:cNvSpPr>
            <p:nvPr/>
          </p:nvSpPr>
          <p:spPr bwMode="auto">
            <a:xfrm>
              <a:off x="1331" y="1779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auto">
            <a:xfrm>
              <a:off x="1126" y="3936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auto">
            <a:xfrm>
              <a:off x="240" y="2544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auto">
            <a:xfrm>
              <a:off x="1008" y="864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auto">
            <a:xfrm>
              <a:off x="699" y="1087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auto">
            <a:xfrm>
              <a:off x="752" y="1121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auto">
            <a:xfrm>
              <a:off x="912" y="1152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auto">
            <a:xfrm>
              <a:off x="851" y="1296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auto">
            <a:xfrm>
              <a:off x="909" y="1631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auto">
            <a:xfrm>
              <a:off x="864" y="912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auto">
            <a:xfrm>
              <a:off x="1584" y="78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auto">
            <a:xfrm>
              <a:off x="1680" y="105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auto">
            <a:xfrm>
              <a:off x="1488" y="110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auto">
            <a:xfrm>
              <a:off x="1584" y="137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auto">
            <a:xfrm>
              <a:off x="1296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auto">
            <a:xfrm>
              <a:off x="1392" y="113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auto">
            <a:xfrm>
              <a:off x="1152" y="121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auto">
            <a:xfrm>
              <a:off x="1248" y="148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auto">
            <a:xfrm>
              <a:off x="1680" y="153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auto">
            <a:xfrm>
              <a:off x="1248" y="137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auto">
            <a:xfrm>
              <a:off x="1344" y="1649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auto">
            <a:xfrm>
              <a:off x="960" y="1776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auto">
            <a:xfrm>
              <a:off x="48" y="1728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auto">
            <a:xfrm>
              <a:off x="1104" y="1680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auto">
            <a:xfrm>
              <a:off x="1047" y="3103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auto">
            <a:xfrm>
              <a:off x="1046" y="3076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auto">
            <a:xfrm>
              <a:off x="1126" y="3089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auto">
            <a:xfrm>
              <a:off x="432" y="3194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auto">
            <a:xfrm>
              <a:off x="419" y="3260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Freeform 39"/>
            <p:cNvSpPr>
              <a:spLocks/>
            </p:cNvSpPr>
            <p:nvPr/>
          </p:nvSpPr>
          <p:spPr bwMode="auto">
            <a:xfrm>
              <a:off x="497" y="4097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4" name="Freeform 40"/>
            <p:cNvSpPr>
              <a:spLocks/>
            </p:cNvSpPr>
            <p:nvPr/>
          </p:nvSpPr>
          <p:spPr bwMode="auto">
            <a:xfrm>
              <a:off x="563" y="4124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5" name="Freeform 41"/>
            <p:cNvSpPr>
              <a:spLocks/>
            </p:cNvSpPr>
            <p:nvPr/>
          </p:nvSpPr>
          <p:spPr bwMode="auto">
            <a:xfrm>
              <a:off x="1150" y="2549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6" name="Freeform 42"/>
            <p:cNvSpPr>
              <a:spLocks/>
            </p:cNvSpPr>
            <p:nvPr/>
          </p:nvSpPr>
          <p:spPr bwMode="auto">
            <a:xfrm>
              <a:off x="995" y="2644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7" name="Freeform 43"/>
            <p:cNvSpPr>
              <a:spLocks/>
            </p:cNvSpPr>
            <p:nvPr/>
          </p:nvSpPr>
          <p:spPr bwMode="auto">
            <a:xfrm>
              <a:off x="288" y="864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8" name="Freeform 44"/>
            <p:cNvSpPr>
              <a:spLocks/>
            </p:cNvSpPr>
            <p:nvPr/>
          </p:nvSpPr>
          <p:spPr bwMode="auto">
            <a:xfrm>
              <a:off x="576" y="1104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9" name="Freeform 45"/>
            <p:cNvSpPr>
              <a:spLocks/>
            </p:cNvSpPr>
            <p:nvPr/>
          </p:nvSpPr>
          <p:spPr bwMode="auto">
            <a:xfrm>
              <a:off x="1398" y="1479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0" name="Freeform 46"/>
            <p:cNvSpPr>
              <a:spLocks/>
            </p:cNvSpPr>
            <p:nvPr/>
          </p:nvSpPr>
          <p:spPr bwMode="auto">
            <a:xfrm>
              <a:off x="1427" y="1388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1" name="Freeform 47"/>
            <p:cNvSpPr>
              <a:spLocks/>
            </p:cNvSpPr>
            <p:nvPr/>
          </p:nvSpPr>
          <p:spPr bwMode="auto">
            <a:xfrm>
              <a:off x="1453" y="1475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2" name="Freeform 48"/>
            <p:cNvSpPr>
              <a:spLocks/>
            </p:cNvSpPr>
            <p:nvPr/>
          </p:nvSpPr>
          <p:spPr bwMode="auto">
            <a:xfrm>
              <a:off x="1152" y="1662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3" name="Freeform 49"/>
            <p:cNvSpPr>
              <a:spLocks/>
            </p:cNvSpPr>
            <p:nvPr/>
          </p:nvSpPr>
          <p:spPr bwMode="auto">
            <a:xfrm>
              <a:off x="1178" y="1676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4" name="Freeform 50"/>
            <p:cNvSpPr>
              <a:spLocks/>
            </p:cNvSpPr>
            <p:nvPr/>
          </p:nvSpPr>
          <p:spPr bwMode="auto">
            <a:xfrm>
              <a:off x="1296" y="1335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5" name="Freeform 51"/>
            <p:cNvSpPr>
              <a:spLocks/>
            </p:cNvSpPr>
            <p:nvPr/>
          </p:nvSpPr>
          <p:spPr bwMode="auto">
            <a:xfrm>
              <a:off x="1309" y="1361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6" name="Freeform 52"/>
            <p:cNvSpPr>
              <a:spLocks/>
            </p:cNvSpPr>
            <p:nvPr/>
          </p:nvSpPr>
          <p:spPr bwMode="auto">
            <a:xfrm>
              <a:off x="1401" y="1610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7" name="Freeform 53"/>
            <p:cNvSpPr>
              <a:spLocks/>
            </p:cNvSpPr>
            <p:nvPr/>
          </p:nvSpPr>
          <p:spPr bwMode="auto">
            <a:xfrm>
              <a:off x="672" y="720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8" name="Freeform 54"/>
            <p:cNvSpPr>
              <a:spLocks/>
            </p:cNvSpPr>
            <p:nvPr/>
          </p:nvSpPr>
          <p:spPr bwMode="auto">
            <a:xfrm>
              <a:off x="720" y="768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9" name="Freeform 55"/>
            <p:cNvSpPr>
              <a:spLocks/>
            </p:cNvSpPr>
            <p:nvPr/>
          </p:nvSpPr>
          <p:spPr bwMode="auto">
            <a:xfrm>
              <a:off x="1056" y="816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0" name="Freeform 56"/>
            <p:cNvSpPr>
              <a:spLocks/>
            </p:cNvSpPr>
            <p:nvPr/>
          </p:nvSpPr>
          <p:spPr bwMode="auto">
            <a:xfrm>
              <a:off x="602" y="1627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1" name="Freeform 57"/>
            <p:cNvSpPr>
              <a:spLocks/>
            </p:cNvSpPr>
            <p:nvPr/>
          </p:nvSpPr>
          <p:spPr bwMode="auto">
            <a:xfrm>
              <a:off x="576" y="1296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2" name="Freeform 58"/>
            <p:cNvSpPr>
              <a:spLocks/>
            </p:cNvSpPr>
            <p:nvPr/>
          </p:nvSpPr>
          <p:spPr bwMode="auto">
            <a:xfrm>
              <a:off x="480" y="1824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3" name="Freeform 59"/>
            <p:cNvSpPr>
              <a:spLocks/>
            </p:cNvSpPr>
            <p:nvPr/>
          </p:nvSpPr>
          <p:spPr bwMode="auto">
            <a:xfrm>
              <a:off x="772" y="1019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4" name="Freeform 60"/>
            <p:cNvSpPr>
              <a:spLocks/>
            </p:cNvSpPr>
            <p:nvPr/>
          </p:nvSpPr>
          <p:spPr bwMode="auto">
            <a:xfrm>
              <a:off x="1283" y="1231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5" name="Freeform 61"/>
            <p:cNvSpPr>
              <a:spLocks/>
            </p:cNvSpPr>
            <p:nvPr/>
          </p:nvSpPr>
          <p:spPr bwMode="auto">
            <a:xfrm>
              <a:off x="1296" y="1309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6" name="Freeform 62"/>
            <p:cNvSpPr>
              <a:spLocks/>
            </p:cNvSpPr>
            <p:nvPr/>
          </p:nvSpPr>
          <p:spPr bwMode="auto">
            <a:xfrm>
              <a:off x="1225" y="1152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7" name="Freeform 63"/>
            <p:cNvSpPr>
              <a:spLocks/>
            </p:cNvSpPr>
            <p:nvPr/>
          </p:nvSpPr>
          <p:spPr bwMode="auto">
            <a:xfrm>
              <a:off x="1045" y="1204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8" name="Freeform 64"/>
            <p:cNvSpPr>
              <a:spLocks/>
            </p:cNvSpPr>
            <p:nvPr/>
          </p:nvSpPr>
          <p:spPr bwMode="auto">
            <a:xfrm>
              <a:off x="1073" y="1275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9" name="Freeform 65"/>
            <p:cNvSpPr>
              <a:spLocks/>
            </p:cNvSpPr>
            <p:nvPr/>
          </p:nvSpPr>
          <p:spPr bwMode="auto">
            <a:xfrm>
              <a:off x="952" y="1142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0" name="Freeform 66"/>
            <p:cNvSpPr>
              <a:spLocks/>
            </p:cNvSpPr>
            <p:nvPr/>
          </p:nvSpPr>
          <p:spPr bwMode="auto">
            <a:xfrm>
              <a:off x="1296" y="1296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1" name="Freeform 67"/>
            <p:cNvSpPr>
              <a:spLocks/>
            </p:cNvSpPr>
            <p:nvPr/>
          </p:nvSpPr>
          <p:spPr bwMode="auto">
            <a:xfrm>
              <a:off x="1242" y="1190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2" name="Freeform 68"/>
            <p:cNvSpPr>
              <a:spLocks/>
            </p:cNvSpPr>
            <p:nvPr/>
          </p:nvSpPr>
          <p:spPr bwMode="auto">
            <a:xfrm>
              <a:off x="1447" y="1587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693" name="Picture 6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00400"/>
            <a:ext cx="3048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94" name="Picture 70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>
            <a:off x="2911475" y="295275"/>
            <a:ext cx="1125538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5" name="Picture 71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>
            <a:off x="914400" y="-4763"/>
            <a:ext cx="1125538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6" name="Picture 72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 flipH="1">
            <a:off x="5103813" y="695325"/>
            <a:ext cx="1219200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7" name="Picture 73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 flipH="1">
            <a:off x="6708775" y="-146050"/>
            <a:ext cx="1293813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457E-6 L 0.19583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5087E-6 L -0.21666 4.4508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nh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04" name="Group 4"/>
          <p:cNvGrpSpPr>
            <a:grpSpLocks/>
          </p:cNvGrpSpPr>
          <p:nvPr/>
        </p:nvGrpSpPr>
        <p:grpSpPr bwMode="auto">
          <a:xfrm flipH="1">
            <a:off x="6477000" y="1752600"/>
            <a:ext cx="2667000" cy="4779963"/>
            <a:chOff x="384" y="1200"/>
            <a:chExt cx="1815" cy="2819"/>
          </a:xfrm>
        </p:grpSpPr>
        <p:sp>
          <p:nvSpPr>
            <p:cNvPr id="25605" name="Freeform 5"/>
            <p:cNvSpPr>
              <a:spLocks/>
            </p:cNvSpPr>
            <p:nvPr/>
          </p:nvSpPr>
          <p:spPr bwMode="auto">
            <a:xfrm>
              <a:off x="1667" y="1491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6" name="Freeform 6"/>
            <p:cNvSpPr>
              <a:spLocks/>
            </p:cNvSpPr>
            <p:nvPr/>
          </p:nvSpPr>
          <p:spPr bwMode="auto">
            <a:xfrm>
              <a:off x="1462" y="3648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Freeform 7"/>
            <p:cNvSpPr>
              <a:spLocks/>
            </p:cNvSpPr>
            <p:nvPr/>
          </p:nvSpPr>
          <p:spPr bwMode="auto">
            <a:xfrm>
              <a:off x="576" y="2256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Freeform 8"/>
            <p:cNvSpPr>
              <a:spLocks/>
            </p:cNvSpPr>
            <p:nvPr/>
          </p:nvSpPr>
          <p:spPr bwMode="auto">
            <a:xfrm>
              <a:off x="1584" y="1200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Freeform 9"/>
            <p:cNvSpPr>
              <a:spLocks/>
            </p:cNvSpPr>
            <p:nvPr/>
          </p:nvSpPr>
          <p:spPr bwMode="auto">
            <a:xfrm>
              <a:off x="2016" y="124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Freeform 10"/>
            <p:cNvSpPr>
              <a:spLocks/>
            </p:cNvSpPr>
            <p:nvPr/>
          </p:nvSpPr>
          <p:spPr bwMode="auto">
            <a:xfrm>
              <a:off x="1680" y="1361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Freeform 11"/>
            <p:cNvSpPr>
              <a:spLocks/>
            </p:cNvSpPr>
            <p:nvPr/>
          </p:nvSpPr>
          <p:spPr bwMode="auto">
            <a:xfrm>
              <a:off x="1296" y="1488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Freeform 12"/>
            <p:cNvSpPr>
              <a:spLocks/>
            </p:cNvSpPr>
            <p:nvPr/>
          </p:nvSpPr>
          <p:spPr bwMode="auto">
            <a:xfrm>
              <a:off x="384" y="1440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Freeform 13"/>
            <p:cNvSpPr>
              <a:spLocks/>
            </p:cNvSpPr>
            <p:nvPr/>
          </p:nvSpPr>
          <p:spPr bwMode="auto">
            <a:xfrm>
              <a:off x="1440" y="1392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4" name="Freeform 14"/>
            <p:cNvSpPr>
              <a:spLocks/>
            </p:cNvSpPr>
            <p:nvPr/>
          </p:nvSpPr>
          <p:spPr bwMode="auto">
            <a:xfrm>
              <a:off x="1383" y="2815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Freeform 15"/>
            <p:cNvSpPr>
              <a:spLocks/>
            </p:cNvSpPr>
            <p:nvPr/>
          </p:nvSpPr>
          <p:spPr bwMode="auto">
            <a:xfrm>
              <a:off x="1382" y="2788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Freeform 16"/>
            <p:cNvSpPr>
              <a:spLocks/>
            </p:cNvSpPr>
            <p:nvPr/>
          </p:nvSpPr>
          <p:spPr bwMode="auto">
            <a:xfrm>
              <a:off x="1462" y="2801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Freeform 17"/>
            <p:cNvSpPr>
              <a:spLocks/>
            </p:cNvSpPr>
            <p:nvPr/>
          </p:nvSpPr>
          <p:spPr bwMode="auto">
            <a:xfrm>
              <a:off x="768" y="2906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Freeform 18"/>
            <p:cNvSpPr>
              <a:spLocks/>
            </p:cNvSpPr>
            <p:nvPr/>
          </p:nvSpPr>
          <p:spPr bwMode="auto">
            <a:xfrm>
              <a:off x="755" y="2972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Freeform 19"/>
            <p:cNvSpPr>
              <a:spLocks/>
            </p:cNvSpPr>
            <p:nvPr/>
          </p:nvSpPr>
          <p:spPr bwMode="auto">
            <a:xfrm>
              <a:off x="833" y="3809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Freeform 20"/>
            <p:cNvSpPr>
              <a:spLocks/>
            </p:cNvSpPr>
            <p:nvPr/>
          </p:nvSpPr>
          <p:spPr bwMode="auto">
            <a:xfrm>
              <a:off x="899" y="3836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Freeform 21"/>
            <p:cNvSpPr>
              <a:spLocks/>
            </p:cNvSpPr>
            <p:nvPr/>
          </p:nvSpPr>
          <p:spPr bwMode="auto">
            <a:xfrm>
              <a:off x="1486" y="2261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Freeform 22"/>
            <p:cNvSpPr>
              <a:spLocks/>
            </p:cNvSpPr>
            <p:nvPr/>
          </p:nvSpPr>
          <p:spPr bwMode="auto">
            <a:xfrm>
              <a:off x="1331" y="2356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Freeform 23"/>
            <p:cNvSpPr>
              <a:spLocks/>
            </p:cNvSpPr>
            <p:nvPr/>
          </p:nvSpPr>
          <p:spPr bwMode="auto">
            <a:xfrm>
              <a:off x="816" y="1536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4" name="Group 24"/>
          <p:cNvGrpSpPr>
            <a:grpSpLocks/>
          </p:cNvGrpSpPr>
          <p:nvPr/>
        </p:nvGrpSpPr>
        <p:grpSpPr bwMode="auto">
          <a:xfrm rot="21115384" flipH="1">
            <a:off x="6019800" y="609600"/>
            <a:ext cx="2438400" cy="2057400"/>
            <a:chOff x="720" y="528"/>
            <a:chExt cx="1575" cy="1229"/>
          </a:xfrm>
        </p:grpSpPr>
        <p:sp>
          <p:nvSpPr>
            <p:cNvPr id="25625" name="Freeform 25"/>
            <p:cNvSpPr>
              <a:spLocks/>
            </p:cNvSpPr>
            <p:nvPr/>
          </p:nvSpPr>
          <p:spPr bwMode="auto">
            <a:xfrm>
              <a:off x="1104" y="1365"/>
              <a:ext cx="183" cy="134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Freeform 26"/>
            <p:cNvSpPr>
              <a:spLocks/>
            </p:cNvSpPr>
            <p:nvPr/>
          </p:nvSpPr>
          <p:spPr bwMode="auto">
            <a:xfrm>
              <a:off x="1200" y="1624"/>
              <a:ext cx="183" cy="133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Freeform 27"/>
            <p:cNvSpPr>
              <a:spLocks/>
            </p:cNvSpPr>
            <p:nvPr/>
          </p:nvSpPr>
          <p:spPr bwMode="auto">
            <a:xfrm>
              <a:off x="1200" y="1518"/>
              <a:ext cx="183" cy="134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Freeform 28"/>
            <p:cNvSpPr>
              <a:spLocks/>
            </p:cNvSpPr>
            <p:nvPr/>
          </p:nvSpPr>
          <p:spPr bwMode="auto">
            <a:xfrm>
              <a:off x="1440" y="672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Freeform 29"/>
            <p:cNvSpPr>
              <a:spLocks/>
            </p:cNvSpPr>
            <p:nvPr/>
          </p:nvSpPr>
          <p:spPr bwMode="auto">
            <a:xfrm>
              <a:off x="1131" y="895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Freeform 30"/>
            <p:cNvSpPr>
              <a:spLocks/>
            </p:cNvSpPr>
            <p:nvPr/>
          </p:nvSpPr>
          <p:spPr bwMode="auto">
            <a:xfrm>
              <a:off x="1184" y="929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Freeform 31"/>
            <p:cNvSpPr>
              <a:spLocks/>
            </p:cNvSpPr>
            <p:nvPr/>
          </p:nvSpPr>
          <p:spPr bwMode="auto">
            <a:xfrm>
              <a:off x="1344" y="960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Freeform 32"/>
            <p:cNvSpPr>
              <a:spLocks/>
            </p:cNvSpPr>
            <p:nvPr/>
          </p:nvSpPr>
          <p:spPr bwMode="auto">
            <a:xfrm>
              <a:off x="1283" y="1104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Freeform 33"/>
            <p:cNvSpPr>
              <a:spLocks/>
            </p:cNvSpPr>
            <p:nvPr/>
          </p:nvSpPr>
          <p:spPr bwMode="auto">
            <a:xfrm>
              <a:off x="1341" y="1439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Freeform 34"/>
            <p:cNvSpPr>
              <a:spLocks/>
            </p:cNvSpPr>
            <p:nvPr/>
          </p:nvSpPr>
          <p:spPr bwMode="auto">
            <a:xfrm>
              <a:off x="1296" y="720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Freeform 35"/>
            <p:cNvSpPr>
              <a:spLocks/>
            </p:cNvSpPr>
            <p:nvPr/>
          </p:nvSpPr>
          <p:spPr bwMode="auto">
            <a:xfrm>
              <a:off x="2016" y="59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Freeform 36"/>
            <p:cNvSpPr>
              <a:spLocks/>
            </p:cNvSpPr>
            <p:nvPr/>
          </p:nvSpPr>
          <p:spPr bwMode="auto">
            <a:xfrm>
              <a:off x="2112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Freeform 37"/>
            <p:cNvSpPr>
              <a:spLocks/>
            </p:cNvSpPr>
            <p:nvPr/>
          </p:nvSpPr>
          <p:spPr bwMode="auto">
            <a:xfrm>
              <a:off x="1920" y="912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Freeform 38"/>
            <p:cNvSpPr>
              <a:spLocks/>
            </p:cNvSpPr>
            <p:nvPr/>
          </p:nvSpPr>
          <p:spPr bwMode="auto">
            <a:xfrm>
              <a:off x="2016" y="118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Freeform 39"/>
            <p:cNvSpPr>
              <a:spLocks/>
            </p:cNvSpPr>
            <p:nvPr/>
          </p:nvSpPr>
          <p:spPr bwMode="auto">
            <a:xfrm>
              <a:off x="1728" y="672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Freeform 40"/>
            <p:cNvSpPr>
              <a:spLocks/>
            </p:cNvSpPr>
            <p:nvPr/>
          </p:nvSpPr>
          <p:spPr bwMode="auto">
            <a:xfrm>
              <a:off x="1824" y="94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1" name="Freeform 41"/>
            <p:cNvSpPr>
              <a:spLocks/>
            </p:cNvSpPr>
            <p:nvPr/>
          </p:nvSpPr>
          <p:spPr bwMode="auto">
            <a:xfrm>
              <a:off x="1584" y="102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2" name="Freeform 42"/>
            <p:cNvSpPr>
              <a:spLocks/>
            </p:cNvSpPr>
            <p:nvPr/>
          </p:nvSpPr>
          <p:spPr bwMode="auto">
            <a:xfrm>
              <a:off x="1680" y="129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Freeform 43"/>
            <p:cNvSpPr>
              <a:spLocks/>
            </p:cNvSpPr>
            <p:nvPr/>
          </p:nvSpPr>
          <p:spPr bwMode="auto">
            <a:xfrm>
              <a:off x="2112" y="134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Freeform 44"/>
            <p:cNvSpPr>
              <a:spLocks/>
            </p:cNvSpPr>
            <p:nvPr/>
          </p:nvSpPr>
          <p:spPr bwMode="auto">
            <a:xfrm>
              <a:off x="1680" y="118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Freeform 45"/>
            <p:cNvSpPr>
              <a:spLocks/>
            </p:cNvSpPr>
            <p:nvPr/>
          </p:nvSpPr>
          <p:spPr bwMode="auto">
            <a:xfrm>
              <a:off x="1776" y="145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Freeform 46"/>
            <p:cNvSpPr>
              <a:spLocks/>
            </p:cNvSpPr>
            <p:nvPr/>
          </p:nvSpPr>
          <p:spPr bwMode="auto">
            <a:xfrm>
              <a:off x="720" y="672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7" name="Freeform 47"/>
            <p:cNvSpPr>
              <a:spLocks/>
            </p:cNvSpPr>
            <p:nvPr/>
          </p:nvSpPr>
          <p:spPr bwMode="auto">
            <a:xfrm>
              <a:off x="1008" y="912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8" name="Freeform 48"/>
            <p:cNvSpPr>
              <a:spLocks/>
            </p:cNvSpPr>
            <p:nvPr/>
          </p:nvSpPr>
          <p:spPr bwMode="auto">
            <a:xfrm>
              <a:off x="1830" y="1287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Freeform 49"/>
            <p:cNvSpPr>
              <a:spLocks/>
            </p:cNvSpPr>
            <p:nvPr/>
          </p:nvSpPr>
          <p:spPr bwMode="auto">
            <a:xfrm>
              <a:off x="1859" y="1196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Freeform 50"/>
            <p:cNvSpPr>
              <a:spLocks/>
            </p:cNvSpPr>
            <p:nvPr/>
          </p:nvSpPr>
          <p:spPr bwMode="auto">
            <a:xfrm>
              <a:off x="1885" y="1283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1" name="Freeform 51"/>
            <p:cNvSpPr>
              <a:spLocks/>
            </p:cNvSpPr>
            <p:nvPr/>
          </p:nvSpPr>
          <p:spPr bwMode="auto">
            <a:xfrm>
              <a:off x="1584" y="1470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Freeform 52"/>
            <p:cNvSpPr>
              <a:spLocks/>
            </p:cNvSpPr>
            <p:nvPr/>
          </p:nvSpPr>
          <p:spPr bwMode="auto">
            <a:xfrm>
              <a:off x="1610" y="1484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Freeform 53"/>
            <p:cNvSpPr>
              <a:spLocks/>
            </p:cNvSpPr>
            <p:nvPr/>
          </p:nvSpPr>
          <p:spPr bwMode="auto">
            <a:xfrm>
              <a:off x="1728" y="1143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4" name="Freeform 54"/>
            <p:cNvSpPr>
              <a:spLocks/>
            </p:cNvSpPr>
            <p:nvPr/>
          </p:nvSpPr>
          <p:spPr bwMode="auto">
            <a:xfrm>
              <a:off x="1741" y="1169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5" name="Freeform 55"/>
            <p:cNvSpPr>
              <a:spLocks/>
            </p:cNvSpPr>
            <p:nvPr/>
          </p:nvSpPr>
          <p:spPr bwMode="auto">
            <a:xfrm>
              <a:off x="1833" y="1418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6" name="Freeform 56"/>
            <p:cNvSpPr>
              <a:spLocks/>
            </p:cNvSpPr>
            <p:nvPr/>
          </p:nvSpPr>
          <p:spPr bwMode="auto">
            <a:xfrm>
              <a:off x="1104" y="528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7" name="Freeform 57"/>
            <p:cNvSpPr>
              <a:spLocks/>
            </p:cNvSpPr>
            <p:nvPr/>
          </p:nvSpPr>
          <p:spPr bwMode="auto">
            <a:xfrm>
              <a:off x="1152" y="576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8" name="Freeform 58"/>
            <p:cNvSpPr>
              <a:spLocks/>
            </p:cNvSpPr>
            <p:nvPr/>
          </p:nvSpPr>
          <p:spPr bwMode="auto">
            <a:xfrm>
              <a:off x="1488" y="624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9" name="Freeform 59"/>
            <p:cNvSpPr>
              <a:spLocks/>
            </p:cNvSpPr>
            <p:nvPr/>
          </p:nvSpPr>
          <p:spPr bwMode="auto">
            <a:xfrm>
              <a:off x="1034" y="1435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0" name="Freeform 60"/>
            <p:cNvSpPr>
              <a:spLocks/>
            </p:cNvSpPr>
            <p:nvPr/>
          </p:nvSpPr>
          <p:spPr bwMode="auto">
            <a:xfrm>
              <a:off x="1008" y="1104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1" name="Freeform 61"/>
            <p:cNvSpPr>
              <a:spLocks/>
            </p:cNvSpPr>
            <p:nvPr/>
          </p:nvSpPr>
          <p:spPr bwMode="auto">
            <a:xfrm>
              <a:off x="1204" y="827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2" name="Freeform 62"/>
            <p:cNvSpPr>
              <a:spLocks/>
            </p:cNvSpPr>
            <p:nvPr/>
          </p:nvSpPr>
          <p:spPr bwMode="auto">
            <a:xfrm>
              <a:off x="1715" y="1039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3" name="Freeform 63"/>
            <p:cNvSpPr>
              <a:spLocks/>
            </p:cNvSpPr>
            <p:nvPr/>
          </p:nvSpPr>
          <p:spPr bwMode="auto">
            <a:xfrm>
              <a:off x="1728" y="1117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4" name="Freeform 64"/>
            <p:cNvSpPr>
              <a:spLocks/>
            </p:cNvSpPr>
            <p:nvPr/>
          </p:nvSpPr>
          <p:spPr bwMode="auto">
            <a:xfrm>
              <a:off x="1657" y="960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5" name="Freeform 65"/>
            <p:cNvSpPr>
              <a:spLocks/>
            </p:cNvSpPr>
            <p:nvPr/>
          </p:nvSpPr>
          <p:spPr bwMode="auto">
            <a:xfrm>
              <a:off x="1477" y="1012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6" name="Freeform 66"/>
            <p:cNvSpPr>
              <a:spLocks/>
            </p:cNvSpPr>
            <p:nvPr/>
          </p:nvSpPr>
          <p:spPr bwMode="auto">
            <a:xfrm>
              <a:off x="1505" y="1083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7" name="Freeform 67"/>
            <p:cNvSpPr>
              <a:spLocks/>
            </p:cNvSpPr>
            <p:nvPr/>
          </p:nvSpPr>
          <p:spPr bwMode="auto">
            <a:xfrm>
              <a:off x="1384" y="950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8" name="Freeform 68"/>
            <p:cNvSpPr>
              <a:spLocks/>
            </p:cNvSpPr>
            <p:nvPr/>
          </p:nvSpPr>
          <p:spPr bwMode="auto">
            <a:xfrm>
              <a:off x="1728" y="1104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9" name="Freeform 69"/>
            <p:cNvSpPr>
              <a:spLocks/>
            </p:cNvSpPr>
            <p:nvPr/>
          </p:nvSpPr>
          <p:spPr bwMode="auto">
            <a:xfrm>
              <a:off x="1674" y="998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0" name="Freeform 70"/>
            <p:cNvSpPr>
              <a:spLocks/>
            </p:cNvSpPr>
            <p:nvPr/>
          </p:nvSpPr>
          <p:spPr bwMode="auto">
            <a:xfrm>
              <a:off x="1879" y="1395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2474" name="Picture 10" descr="tho m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5029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75" name="Picture 7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71800"/>
            <a:ext cx="2590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76" name="AutoShape 76"/>
          <p:cNvSpPr>
            <a:spLocks noChangeArrowheads="1"/>
          </p:cNvSpPr>
          <p:nvPr/>
        </p:nvSpPr>
        <p:spPr bwMode="auto">
          <a:xfrm rot="5400000">
            <a:off x="3278982" y="-3050382"/>
            <a:ext cx="2220912" cy="1920875"/>
          </a:xfrm>
          <a:prstGeom prst="cloudCallout">
            <a:avLst>
              <a:gd name="adj1" fmla="val 81093"/>
              <a:gd name="adj2" fmla="val -2562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 algn="ctr" eaLnBrk="0" hangingPunct="0"/>
            <a:r>
              <a:rPr lang="en-US">
                <a:latin typeface="Tahoma" pitchFamily="34" charset="0"/>
              </a:rPr>
              <a:t>Mẹ ! Mẹ ! Mẹ dặn con ở nhà con lại đi chơi xa, con xin lỗi mẹ</a:t>
            </a:r>
          </a:p>
        </p:txBody>
      </p:sp>
      <p:pic>
        <p:nvPicPr>
          <p:cNvPr id="25677" name="Picture 77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260" flipH="1">
            <a:off x="5562600" y="304800"/>
            <a:ext cx="1219200" cy="106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78" name="Picture 78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>
            <a:off x="2913063" y="292100"/>
            <a:ext cx="973137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79" name="Picture 79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698500" y="169863"/>
            <a:ext cx="1208088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80" name="Picture 80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73" flipH="1">
            <a:off x="7924800" y="0"/>
            <a:ext cx="1219200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3 0.1933 L 0.08664 0.570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18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54&quot;&gt;&lt;object type=&quot;3&quot; unique_id=&quot;10059&quot;&gt;&lt;property id=&quot;20148&quot; value=&quot;5&quot;/&gt;&lt;property id=&quot;20300&quot; value=&quot;Slide 1&quot;/&gt;&lt;property id=&quot;20307&quot; value=&quot;296&quot;/&gt;&lt;/object&gt;&lt;object type=&quot;3&quot; unique_id=&quot;10060&quot;&gt;&lt;property id=&quot;20148&quot; value=&quot;5&quot;/&gt;&lt;property id=&quot;20300&quot; value=&quot;Slide 2&quot;/&gt;&lt;property id=&quot;20307&quot; value=&quot;271&quot;/&gt;&lt;/object&gt;&lt;object type=&quot;3&quot; unique_id=&quot;10061&quot;&gt;&lt;property id=&quot;20148&quot; value=&quot;5&quot;/&gt;&lt;property id=&quot;20300&quot; value=&quot;Slide 3&quot;/&gt;&lt;property id=&quot;20307&quot; value=&quot;259&quot;/&gt;&lt;/object&gt;&lt;object type=&quot;3&quot; unique_id=&quot;10062&quot;&gt;&lt;property id=&quot;20148&quot; value=&quot;5&quot;/&gt;&lt;property id=&quot;20300&quot; value=&quot;Slide 4&quot;/&gt;&lt;property id=&quot;20307&quot; value=&quot;261&quot;/&gt;&lt;/object&gt;&lt;object type=&quot;3&quot; unique_id=&quot;10063&quot;&gt;&lt;property id=&quot;20148&quot; value=&quot;5&quot;/&gt;&lt;property id=&quot;20300&quot; value=&quot;Slide 5&quot;/&gt;&lt;property id=&quot;20307&quot; value=&quot;263&quot;/&gt;&lt;/object&gt;&lt;object type=&quot;3&quot; unique_id=&quot;10064&quot;&gt;&lt;property id=&quot;20148&quot; value=&quot;5&quot;/&gt;&lt;property id=&quot;20300&quot; value=&quot;Slide 6&quot;/&gt;&lt;property id=&quot;20307&quot; value=&quot;265&quot;/&gt;&lt;/object&gt;&lt;object type=&quot;3&quot; unique_id=&quot;10065&quot;&gt;&lt;property id=&quot;20148&quot; value=&quot;5&quot;/&gt;&lt;property id=&quot;20300&quot; value=&quot;Slide 7&quot;/&gt;&lt;property id=&quot;20307&quot; value=&quot;270&quot;/&gt;&lt;/object&gt;&lt;object type=&quot;3&quot; unique_id=&quot;10066&quot;&gt;&lt;property id=&quot;20148&quot; value=&quot;5&quot;/&gt;&lt;property id=&quot;20300&quot; value=&quot;Slide 8&quot;/&gt;&lt;property id=&quot;20307&quot; value=&quot;269&quot;/&gt;&lt;/object&gt;&lt;object type=&quot;3&quot; unique_id=&quot;10067&quot;&gt;&lt;property id=&quot;20148&quot; value=&quot;5&quot;/&gt;&lt;property id=&quot;20300&quot; value=&quot;Slide 9&quot;/&gt;&lt;property id=&quot;20307&quot; value=&quot;292&quot;/&gt;&lt;/object&gt;&lt;object type=&quot;3&quot; unique_id=&quot;10068&quot;&gt;&lt;property id=&quot;20148&quot; value=&quot;5&quot;/&gt;&lt;property id=&quot;20300&quot; value=&quot;Slide 11&quot;/&gt;&lt;property id=&quot;20307&quot; value=&quot;275&quot;/&gt;&lt;/object&gt;&lt;object type=&quot;3&quot; unique_id=&quot;10069&quot;&gt;&lt;property id=&quot;20148&quot; value=&quot;5&quot;/&gt;&lt;property id=&quot;20300&quot; value=&quot;Slide 12&quot;/&gt;&lt;property id=&quot;20307&quot; value=&quot;277&quot;/&gt;&lt;/object&gt;&lt;object type=&quot;3&quot; unique_id=&quot;10070&quot;&gt;&lt;property id=&quot;20148&quot; value=&quot;5&quot;/&gt;&lt;property id=&quot;20300&quot; value=&quot;Slide 13&quot;/&gt;&lt;property id=&quot;20307&quot; value=&quot;278&quot;/&gt;&lt;/object&gt;&lt;object type=&quot;3&quot; unique_id=&quot;10071&quot;&gt;&lt;property id=&quot;20148&quot; value=&quot;5&quot;/&gt;&lt;property id=&quot;20300&quot; value=&quot;Slide 14&quot;/&gt;&lt;property id=&quot;20307&quot; value=&quot;279&quot;/&gt;&lt;/object&gt;&lt;object type=&quot;3&quot; unique_id=&quot;10072&quot;&gt;&lt;property id=&quot;20148&quot; value=&quot;5&quot;/&gt;&lt;property id=&quot;20300&quot; value=&quot;Slide 15&quot;/&gt;&lt;property id=&quot;20307&quot; value=&quot;280&quot;/&gt;&lt;/object&gt;&lt;object type=&quot;3&quot; unique_id=&quot;10073&quot;&gt;&lt;property id=&quot;20148&quot; value=&quot;5&quot;/&gt;&lt;property id=&quot;20300&quot; value=&quot;Slide 16&quot;/&gt;&lt;property id=&quot;20307&quot; value=&quot;281&quot;/&gt;&lt;/object&gt;&lt;object type=&quot;3&quot; unique_id=&quot;10074&quot;&gt;&lt;property id=&quot;20148&quot; value=&quot;5&quot;/&gt;&lt;property id=&quot;20300&quot; value=&quot;Slide 17&quot;/&gt;&lt;property id=&quot;20307&quot; value=&quot;282&quot;/&gt;&lt;/object&gt;&lt;object type=&quot;3&quot; unique_id=&quot;10075&quot;&gt;&lt;property id=&quot;20148&quot; value=&quot;5&quot;/&gt;&lt;property id=&quot;20300&quot; value=&quot;Slide 18&quot;/&gt;&lt;property id=&quot;20307&quot; value=&quot;283&quot;/&gt;&lt;/object&gt;&lt;object type=&quot;3&quot; unique_id=&quot;10076&quot;&gt;&lt;property id=&quot;20148&quot; value=&quot;5&quot;/&gt;&lt;property id=&quot;20300&quot; value=&quot;Slide 19&quot;/&gt;&lt;property id=&quot;20307&quot; value=&quot;284&quot;/&gt;&lt;/object&gt;&lt;object type=&quot;3&quot; unique_id=&quot;10077&quot;&gt;&lt;property id=&quot;20148&quot; value=&quot;5&quot;/&gt;&lt;property id=&quot;20300&quot; value=&quot;Slide 20&quot;/&gt;&lt;property id=&quot;20307&quot; value=&quot;285&quot;/&gt;&lt;/object&gt;&lt;object type=&quot;3&quot; unique_id=&quot;10078&quot;&gt;&lt;property id=&quot;20148&quot; value=&quot;5&quot;/&gt;&lt;property id=&quot;20300&quot; value=&quot;Slide 21&quot;/&gt;&lt;property id=&quot;20307&quot; value=&quot;293&quot;/&gt;&lt;/object&gt;&lt;object type=&quot;3&quot; unique_id=&quot;10080&quot;&gt;&lt;property id=&quot;20148&quot; value=&quot;5&quot;/&gt;&lt;property id=&quot;20300&quot; value=&quot;Slide 10&quot;/&gt;&lt;property id=&quot;20307&quot; value=&quot;288&quot;/&gt;&lt;/object&gt;&lt;object type=&quot;3&quot; unique_id=&quot;10083&quot;&gt;&lt;property id=&quot;20148&quot; value=&quot;5&quot;/&gt;&lt;property id=&quot;20300&quot; value=&quot;Slide 22&quot;/&gt;&lt;property id=&quot;20307&quot; value=&quot;291&quot;/&gt;&lt;/object&gt;&lt;/object&gt;&lt;object type=&quot;8&quot; unique_id=&quot;10114&quot;&gt;&lt;/object&gt;&lt;/object&gt;&lt;/database&gt;"/>
  <p:tag name="SECTOMILLISECCONVERTED" val="1"/>
  <p:tag name="INKNOELEADERBOARD" val="-198939199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239</Words>
  <Application>Microsoft Office PowerPoint</Application>
  <PresentationFormat>On-screen Show (4:3)</PresentationFormat>
  <Paragraphs>28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lEt'sgO!</dc:creator>
  <cp:lastModifiedBy>Acer</cp:lastModifiedBy>
  <cp:revision>34</cp:revision>
  <dcterms:created xsi:type="dcterms:W3CDTF">2005-12-31T17:21:55Z</dcterms:created>
  <dcterms:modified xsi:type="dcterms:W3CDTF">2022-01-18T10:43:23Z</dcterms:modified>
</cp:coreProperties>
</file>