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3" r:id="rId3"/>
    <p:sldId id="267" r:id="rId4"/>
    <p:sldId id="268" r:id="rId5"/>
    <p:sldId id="264" r:id="rId6"/>
    <p:sldId id="265" r:id="rId7"/>
    <p:sldId id="258" r:id="rId8"/>
    <p:sldId id="259" r:id="rId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144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DAE338-3C66-493C-82D7-3E525736A8C3}" type="datetimeFigureOut">
              <a:rPr lang="en-US" smtClean="0"/>
              <a:t>6/22/2020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9F4953-24F0-44A7-A73C-1762E0B90A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43172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DAE338-3C66-493C-82D7-3E525736A8C3}" type="datetimeFigureOut">
              <a:rPr lang="en-US" smtClean="0"/>
              <a:t>6/22/2020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9F4953-24F0-44A7-A73C-1762E0B90A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93068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DAE338-3C66-493C-82D7-3E525736A8C3}" type="datetimeFigureOut">
              <a:rPr lang="en-US" smtClean="0"/>
              <a:t>6/22/2020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9F4953-24F0-44A7-A73C-1762E0B90A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16897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DAE338-3C66-493C-82D7-3E525736A8C3}" type="datetimeFigureOut">
              <a:rPr lang="en-US" smtClean="0"/>
              <a:t>6/22/2020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9F4953-24F0-44A7-A73C-1762E0B90A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7323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DAE338-3C66-493C-82D7-3E525736A8C3}" type="datetimeFigureOut">
              <a:rPr lang="en-US" smtClean="0"/>
              <a:t>6/22/2020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9F4953-24F0-44A7-A73C-1762E0B90A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65522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DAE338-3C66-493C-82D7-3E525736A8C3}" type="datetimeFigureOut">
              <a:rPr lang="en-US" smtClean="0"/>
              <a:t>6/22/2020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9F4953-24F0-44A7-A73C-1762E0B90A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68398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DAE338-3C66-493C-82D7-3E525736A8C3}" type="datetimeFigureOut">
              <a:rPr lang="en-US" smtClean="0"/>
              <a:t>6/22/2020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9F4953-24F0-44A7-A73C-1762E0B90A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85207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DAE338-3C66-493C-82D7-3E525736A8C3}" type="datetimeFigureOut">
              <a:rPr lang="en-US" smtClean="0"/>
              <a:t>6/22/2020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9F4953-24F0-44A7-A73C-1762E0B90A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97289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DAE338-3C66-493C-82D7-3E525736A8C3}" type="datetimeFigureOut">
              <a:rPr lang="en-US" smtClean="0"/>
              <a:t>6/22/2020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9F4953-24F0-44A7-A73C-1762E0B90A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09840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DAE338-3C66-493C-82D7-3E525736A8C3}" type="datetimeFigureOut">
              <a:rPr lang="en-US" smtClean="0"/>
              <a:t>6/22/2020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9F4953-24F0-44A7-A73C-1762E0B90A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87859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DAE338-3C66-493C-82D7-3E525736A8C3}" type="datetimeFigureOut">
              <a:rPr lang="en-US" smtClean="0"/>
              <a:t>6/22/2020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9F4953-24F0-44A7-A73C-1762E0B90A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59564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DAE338-3C66-493C-82D7-3E525736A8C3}" type="datetimeFigureOut">
              <a:rPr lang="en-US" smtClean="0"/>
              <a:t>6/22/2020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9F4953-24F0-44A7-A73C-1762E0B90A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83584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-143944"/>
            <a:ext cx="7772400" cy="1470025"/>
          </a:xfrm>
        </p:spPr>
        <p:txBody>
          <a:bodyPr>
            <a:normAutofit/>
          </a:bodyPr>
          <a:lstStyle/>
          <a:p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: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vồng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thơ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ầu Vồng Tuổi Thơ - Hoàng Thanh Ca Nhạc Thiếu Nhi">
            <a:hlinkClick r:id="" action="ppaction://media"/>
            <a:extLst>
              <a:ext uri="{FF2B5EF4-FFF2-40B4-BE49-F238E27FC236}">
                <a16:creationId xmlns:a16="http://schemas.microsoft.com/office/drawing/2014/main" id="{FF666545-A716-4C1F-9E90-168A77FAD79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066800"/>
            <a:ext cx="9144000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514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538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Sở Giáo Dục Và Đào Tạo Vĩnh Phúc">
            <a:extLst>
              <a:ext uri="{FF2B5EF4-FFF2-40B4-BE49-F238E27FC236}">
                <a16:creationId xmlns:a16="http://schemas.microsoft.com/office/drawing/2014/main" id="{361F3B39-F6D7-475D-A67F-873CF8A5D4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98062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Kế hoạch chủ đề: Nước và các hiện tượng tự nhiên">
            <a:extLst>
              <a:ext uri="{FF2B5EF4-FFF2-40B4-BE49-F238E27FC236}">
                <a16:creationId xmlns:a16="http://schemas.microsoft.com/office/drawing/2014/main" id="{08D0B7E5-5B5B-47BE-98E4-7FA1F4D422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67404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ình ảnh mây đang mưa có chớp ( tranh vẽ mầm non dành cho các bài ...">
            <a:extLst>
              <a:ext uri="{FF2B5EF4-FFF2-40B4-BE49-F238E27FC236}">
                <a16:creationId xmlns:a16="http://schemas.microsoft.com/office/drawing/2014/main" id="{F1E9C484-2E0D-4959-A571-21324DD78B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33952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Vẽ tranh phong cảnh cầu vồng sau cơn mưa/How to Draw Rainbow - YouTube">
            <a:extLst>
              <a:ext uri="{FF2B5EF4-FFF2-40B4-BE49-F238E27FC236}">
                <a16:creationId xmlns:a16="http://schemas.microsoft.com/office/drawing/2014/main" id="{380597D4-E4E1-48A4-A65C-3AA08FD2FD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57304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háu Vẽ Ông Mặt Trời - YouTube">
            <a:extLst>
              <a:ext uri="{FF2B5EF4-FFF2-40B4-BE49-F238E27FC236}">
                <a16:creationId xmlns:a16="http://schemas.microsoft.com/office/drawing/2014/main" id="{0CA3A236-EBA9-4524-985C-4FFF7A30FD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76594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90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Times New Roman" pitchFamily="18" charset="0"/>
                <a:cs typeface="Times New Roman" pitchFamily="18" charset="0"/>
              </a:rPr>
              <a:t>TRẺ THỰC HIỆN</a:t>
            </a:r>
          </a:p>
        </p:txBody>
      </p:sp>
    </p:spTree>
    <p:extLst>
      <p:ext uri="{BB962C8B-B14F-4D97-AF65-F5344CB8AC3E}">
        <p14:creationId xmlns:p14="http://schemas.microsoft.com/office/powerpoint/2010/main" val="4763423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40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7432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dirty="0">
                <a:latin typeface="Times New Roman" pitchFamily="18" charset="0"/>
                <a:cs typeface="Times New Roman" pitchFamily="18" charset="0"/>
              </a:rPr>
              <a:t>TRƯNG BÀY SẢN PHẨM VÀ NHẬN XÉT</a:t>
            </a:r>
          </a:p>
        </p:txBody>
      </p:sp>
    </p:spTree>
    <p:extLst>
      <p:ext uri="{BB962C8B-B14F-4D97-AF65-F5344CB8AC3E}">
        <p14:creationId xmlns:p14="http://schemas.microsoft.com/office/powerpoint/2010/main" val="134393518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54</TotalTime>
  <Words>19</Words>
  <Application>Microsoft Office PowerPoint</Application>
  <PresentationFormat>On-screen Show (4:3)</PresentationFormat>
  <Paragraphs>3</Paragraphs>
  <Slides>8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Arial</vt:lpstr>
      <vt:lpstr>Calibri</vt:lpstr>
      <vt:lpstr>Times New Roman</vt:lpstr>
      <vt:lpstr>Office Theme</vt:lpstr>
      <vt:lpstr>Hát và vận động : Cầu vồng tuổi thơ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TRẺ THỰC HIỆN</vt:lpstr>
      <vt:lpstr>TRƯNG BÀY SẢN PHẨM VÀ NHẬN XÉT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Hát và vận động : Gia đình nhỏ - hạnh phúc to</dc:title>
  <dc:creator>Windows User</dc:creator>
  <cp:lastModifiedBy>MNDTVH-A4</cp:lastModifiedBy>
  <cp:revision>8</cp:revision>
  <dcterms:created xsi:type="dcterms:W3CDTF">2018-10-18T08:51:12Z</dcterms:created>
  <dcterms:modified xsi:type="dcterms:W3CDTF">2020-06-22T00:59:05Z</dcterms:modified>
</cp:coreProperties>
</file>