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sldIdLst>
    <p:sldId id="277" r:id="rId3"/>
    <p:sldId id="278" r:id="rId4"/>
    <p:sldId id="279" r:id="rId5"/>
    <p:sldId id="319" r:id="rId6"/>
    <p:sldId id="316" r:id="rId7"/>
    <p:sldId id="321" r:id="rId8"/>
    <p:sldId id="322" r:id="rId9"/>
    <p:sldId id="275" r:id="rId1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A6886A"/>
    <a:srgbClr val="F5852F"/>
    <a:srgbClr val="F07531"/>
    <a:srgbClr val="F97F36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94660"/>
  </p:normalViewPr>
  <p:slideViewPr>
    <p:cSldViewPr>
      <p:cViewPr varScale="1">
        <p:scale>
          <a:sx n="40" d="100"/>
          <a:sy n="40" d="100"/>
        </p:scale>
        <p:origin x="15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bg1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WordArt 12"/>
          <p:cNvSpPr>
            <a:spLocks noChangeArrowheads="1" noChangeShapeType="1" noTextEdit="1"/>
          </p:cNvSpPr>
          <p:nvPr/>
        </p:nvSpPr>
        <p:spPr bwMode="invGray">
          <a:xfrm>
            <a:off x="1765300" y="12700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endParaRPr lang="en-US" sz="3600" b="1" kern="10" dirty="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46944"/>
            <a:ext cx="7848600" cy="646112"/>
          </a:xfrm>
        </p:spPr>
        <p:txBody>
          <a:bodyPr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MN ĐÔ THỊ VIỆT HƯNG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2070100"/>
            <a:ext cx="7239000" cy="38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LĨNH VỰC PHÁT TRIỂN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NHẬN THỨC</a:t>
            </a:r>
            <a:endParaRPr lang="en-US" sz="18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8000"/>
                </a:solidFill>
                <a:effectLst/>
                <a:latin typeface="Times New Roman"/>
                <a:ea typeface="Calibri"/>
                <a:cs typeface="Times New Roman"/>
              </a:rPr>
              <a:t>HOẠT ĐỘNG KHÁM PHÁ</a:t>
            </a: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tài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K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hám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phá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ánh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sáng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Lứa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5 - 6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20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Thời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gian:30 - 35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phút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Lớp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: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Mẫu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lớn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A4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viên:</a:t>
            </a:r>
            <a:r>
              <a:rPr lang="en-US" b="1" i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Nguyễn</a:t>
            </a:r>
            <a:r>
              <a:rPr lang="en-US" b="1" i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Thuỳ</a:t>
            </a:r>
            <a:r>
              <a:rPr lang="en-US" b="1" i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Linh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  <a:p>
            <a:pPr lvl="4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28" name="Group 60"/>
          <p:cNvGrpSpPr>
            <a:grpSpLocks/>
          </p:cNvGrpSpPr>
          <p:nvPr/>
        </p:nvGrpSpPr>
        <p:grpSpPr bwMode="auto">
          <a:xfrm>
            <a:off x="2169786" y="609600"/>
            <a:ext cx="4724400" cy="685800"/>
            <a:chOff x="1296" y="1824"/>
            <a:chExt cx="2976" cy="432"/>
          </a:xfrm>
        </p:grpSpPr>
        <p:sp>
          <p:nvSpPr>
            <p:cNvPr id="212029" name="AutoShape 61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1" name="Text Box 63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203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848279" y="75720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Ổn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định</a:t>
            </a:r>
            <a:r>
              <a:rPr lang="en-US" sz="2000" b="1" kern="0" dirty="0">
                <a:solidFill>
                  <a:srgbClr val="955577"/>
                </a:solidFill>
                <a:latin typeface="Arial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thuật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ánh</a:t>
            </a:r>
            <a:r>
              <a:rPr lang="en-US" sz="2000" b="1" kern="0" dirty="0">
                <a:solidFill>
                  <a:srgbClr val="955577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sáng</a:t>
            </a:r>
            <a:endParaRPr lang="en-US" sz="2000" dirty="0"/>
          </a:p>
        </p:txBody>
      </p:sp>
      <p:pic>
        <p:nvPicPr>
          <p:cNvPr id="3" name="V.A – Nhạc Diễn Ảo Thuật 31">
            <a:hlinkClick r:id="" action="ppaction://media"/>
            <a:extLst>
              <a:ext uri="{FF2B5EF4-FFF2-40B4-BE49-F238E27FC236}">
                <a16:creationId xmlns:a16="http://schemas.microsoft.com/office/drawing/2014/main" id="{D3DB8730-FC7B-49BF-9851-AFD8F8E12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9086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Ph</a:t>
              </a:r>
              <a:r>
                <a:rPr lang="vi-VN" b="1" dirty="0">
                  <a:solidFill>
                    <a:srgbClr val="000000"/>
                  </a:solidFill>
                </a:rPr>
                <a:t>ư</a:t>
              </a:r>
              <a:r>
                <a:rPr lang="en-US" b="1" dirty="0" err="1">
                  <a:solidFill>
                    <a:srgbClr val="000000"/>
                  </a:solidFill>
                </a:rPr>
                <a:t>ơng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pháp</a:t>
              </a:r>
              <a:r>
                <a:rPr lang="en-US" b="1" dirty="0">
                  <a:solidFill>
                    <a:srgbClr val="000000"/>
                  </a:solidFill>
                </a:rPr>
                <a:t>, </a:t>
              </a:r>
              <a:r>
                <a:rPr lang="en-US" b="1" dirty="0" err="1">
                  <a:solidFill>
                    <a:srgbClr val="000000"/>
                  </a:solidFill>
                </a:rPr>
                <a:t>hình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thức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tổ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chức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0">
            <a:extLst>
              <a:ext uri="{FF2B5EF4-FFF2-40B4-BE49-F238E27FC236}">
                <a16:creationId xmlns:a16="http://schemas.microsoft.com/office/drawing/2014/main" id="{348AF84C-8415-49F2-8CB7-66EA00C3C88B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4" name="AutoShape 61">
              <a:extLst>
                <a:ext uri="{FF2B5EF4-FFF2-40B4-BE49-F238E27FC236}">
                  <a16:creationId xmlns:a16="http://schemas.microsoft.com/office/drawing/2014/main" id="{103A82A5-B0CA-4D8A-997B-0689ACACA4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62">
              <a:extLst>
                <a:ext uri="{FF2B5EF4-FFF2-40B4-BE49-F238E27FC236}">
                  <a16:creationId xmlns:a16="http://schemas.microsoft.com/office/drawing/2014/main" id="{DDF6B356-E8C9-44B8-BF9A-20EC34ED899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63">
              <a:extLst>
                <a:ext uri="{FF2B5EF4-FFF2-40B4-BE49-F238E27FC236}">
                  <a16:creationId xmlns:a16="http://schemas.microsoft.com/office/drawing/2014/main" id="{ABC6A7C6-C682-4418-9B1E-8D57B17FBD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Ph</a:t>
              </a:r>
              <a:r>
                <a:rPr lang="vi-VN" b="1" dirty="0">
                  <a:solidFill>
                    <a:srgbClr val="000000"/>
                  </a:solidFill>
                </a:rPr>
                <a:t>ư</a:t>
              </a:r>
              <a:r>
                <a:rPr lang="en-US" b="1" dirty="0" err="1">
                  <a:solidFill>
                    <a:srgbClr val="000000"/>
                  </a:solidFill>
                </a:rPr>
                <a:t>ơng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pháp</a:t>
              </a:r>
              <a:r>
                <a:rPr lang="en-US" b="1" dirty="0">
                  <a:solidFill>
                    <a:srgbClr val="000000"/>
                  </a:solidFill>
                </a:rPr>
                <a:t>, </a:t>
              </a:r>
              <a:r>
                <a:rPr lang="en-US" b="1" dirty="0" err="1">
                  <a:solidFill>
                    <a:srgbClr val="000000"/>
                  </a:solidFill>
                </a:rPr>
                <a:t>hình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thức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tổ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chức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4FD3042F-6121-452E-94D1-3B9B55C3076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40B75F0C-82E8-4280-B586-9B0CBE3C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58FD613-B76F-4FA9-9D84-5F270679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1614E1DB-99F1-48BB-AE25-5042CB91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68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01690" y="457200"/>
            <a:ext cx="5831470" cy="685800"/>
            <a:chOff x="1296" y="1824"/>
            <a:chExt cx="3056" cy="432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7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Mở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rộng</a:t>
              </a:r>
              <a:r>
                <a:rPr lang="en-US" b="1" dirty="0">
                  <a:solidFill>
                    <a:srgbClr val="000000"/>
                  </a:solidFill>
                </a:rPr>
                <a:t> : </a:t>
              </a:r>
              <a:r>
                <a:rPr lang="en-US" b="1" dirty="0" err="1">
                  <a:solidFill>
                    <a:srgbClr val="000000"/>
                  </a:solidFill>
                </a:rPr>
                <a:t>Tác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dụng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của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ánh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sáng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4"/>
            <p:cNvSpPr txBox="1">
              <a:spLocks noChangeArrowheads="1"/>
            </p:cNvSpPr>
            <p:nvPr/>
          </p:nvSpPr>
          <p:spPr bwMode="gray">
            <a:xfrm>
              <a:off x="1411" y="1894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6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srgbClr val="000000"/>
                  </a:solidFill>
                </a:rPr>
                <a:t>Ôn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luyện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củng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cố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21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0">
            <a:extLst>
              <a:ext uri="{FF2B5EF4-FFF2-40B4-BE49-F238E27FC236}">
                <a16:creationId xmlns:a16="http://schemas.microsoft.com/office/drawing/2014/main" id="{424AAE55-50B8-48BA-93F5-8A24F9ABFE8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4" name="AutoShape 61">
              <a:extLst>
                <a:ext uri="{FF2B5EF4-FFF2-40B4-BE49-F238E27FC236}">
                  <a16:creationId xmlns:a16="http://schemas.microsoft.com/office/drawing/2014/main" id="{0A853DAC-112E-4959-B689-11B2AE471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AutoShape 62">
              <a:extLst>
                <a:ext uri="{FF2B5EF4-FFF2-40B4-BE49-F238E27FC236}">
                  <a16:creationId xmlns:a16="http://schemas.microsoft.com/office/drawing/2014/main" id="{B5C7549A-ACA0-400F-B578-32CF6B0F13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Text Box 63">
              <a:extLst>
                <a:ext uri="{FF2B5EF4-FFF2-40B4-BE49-F238E27FC236}">
                  <a16:creationId xmlns:a16="http://schemas.microsoft.com/office/drawing/2014/main" id="{833F04AC-6E78-4640-823E-F220AA21D0D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srgbClr val="000000"/>
                  </a:solidFill>
                </a:rPr>
                <a:t>Kết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thúc</a:t>
              </a:r>
              <a:r>
                <a:rPr lang="en-US" b="1" dirty="0">
                  <a:solidFill>
                    <a:srgbClr val="000000"/>
                  </a:solidFill>
                </a:rPr>
                <a:t> : </a:t>
              </a:r>
              <a:r>
                <a:rPr lang="en-US" b="1" dirty="0" err="1">
                  <a:solidFill>
                    <a:srgbClr val="000000"/>
                  </a:solidFill>
                </a:rPr>
                <a:t>Ánh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quanh</a:t>
              </a:r>
              <a:r>
                <a:rPr lang="en-US" b="1" dirty="0">
                  <a:solidFill>
                    <a:srgbClr val="000000"/>
                  </a:solidFill>
                </a:rPr>
                <a:t> ta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B7F1B1B2-8B09-447C-A30D-8C0787EFD67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8" name="NhacNenRapIQ-TuanAnh-4561790">
            <a:hlinkClick r:id="" action="ppaction://media"/>
            <a:extLst>
              <a:ext uri="{FF2B5EF4-FFF2-40B4-BE49-F238E27FC236}">
                <a16:creationId xmlns:a16="http://schemas.microsoft.com/office/drawing/2014/main" id="{E5D0289D-27A1-4EFD-ACE1-80B0D6C2A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0247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WordArt 10"/>
          <p:cNvSpPr>
            <a:spLocks noChangeArrowheads="1" noChangeShapeType="1" noTextEdit="1"/>
          </p:cNvSpPr>
          <p:nvPr/>
        </p:nvSpPr>
        <p:spPr bwMode="invGray">
          <a:xfrm rot="-424107">
            <a:off x="1762125" y="10287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r>
              <a:rPr lang="vi-VN" sz="3600" b="1" kern="10">
                <a:solidFill>
                  <a:srgbClr val="714B25">
                    <a:alpha val="78000"/>
                  </a:srgbClr>
                </a:solidFill>
                <a:latin typeface="Arial"/>
                <a:cs typeface="Arial"/>
              </a:rPr>
              <a:t>Xin cảm ơn</a:t>
            </a:r>
            <a:endParaRPr lang="en-US" sz="3600" b="1" kern="1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powerpoint.vn_1</Template>
  <TotalTime>153</TotalTime>
  <Words>126</Words>
  <Application>Microsoft Office PowerPoint</Application>
  <PresentationFormat>On-screen Show (4:3)</PresentationFormat>
  <Paragraphs>24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Wingdings</vt:lpstr>
      <vt:lpstr>powerpoint.vn_1</vt:lpstr>
      <vt:lpstr>4_powerpoint.vn_1</vt:lpstr>
      <vt:lpstr>PHÒNG GD &amp; ĐT QUẬN LONG BIÊN TRƯỜNG MN ĐÔ THỊ VIỆT HƯNG</vt:lpstr>
      <vt:lpstr>PowerPoint Presentation</vt:lpstr>
      <vt:lpstr>Tác dụng của ánh sáng</vt:lpstr>
      <vt:lpstr>Sự kì diệu của ánh sáng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22</cp:revision>
  <dcterms:created xsi:type="dcterms:W3CDTF">2018-11-08T08:24:08Z</dcterms:created>
  <dcterms:modified xsi:type="dcterms:W3CDTF">2022-05-30T05:30:10Z</dcterms:modified>
</cp:coreProperties>
</file>