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56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63" r:id="rId20"/>
    <p:sldId id="279" r:id="rId21"/>
    <p:sldId id="284" r:id="rId22"/>
    <p:sldId id="285" r:id="rId23"/>
    <p:sldId id="286" r:id="rId24"/>
    <p:sldId id="287" r:id="rId25"/>
    <p:sldId id="288" r:id="rId26"/>
    <p:sldId id="289" r:id="rId27"/>
    <p:sldId id="290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581" y="3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35EB3-81C3-4766-A619-29DAA411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1E6D-C1A3-4BCE-A06E-1E523256BEEE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F6F75-CD0F-44BE-BBEF-27700F07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BE42-B799-4A76-8490-E68BAB7C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576F7-6E6D-4F3D-AA1C-40409F042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97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49ECC-773F-4064-BD27-CF5D4C599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D7E5B-BC0C-4330-89A9-0F1B079B3A04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91237-4CD7-4768-A865-09D32887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65C23-AA6B-48E5-821B-B5A6645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C3409-AA95-47DE-8BAB-6BB2671E2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70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8A41B-AACF-45DE-9CDE-9A45FB46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EC18-E35F-45E6-8A57-733F5318DBF9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7835A-4574-47BC-9738-C1749845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5F774-93A8-48E9-895F-E33AF02E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3C329-F1F8-4D1D-88FE-7F8F9121D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74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8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7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0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7D94F-4E80-4743-A5EC-B971DC03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BA1C-FF58-4D3B-8B53-35BCFA7CF6B5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AE1A9-24BD-49AF-820C-2CBC7853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96352-233C-4E5A-AC08-2B709F61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0740A-E74E-4584-8A9F-35909A5B8F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077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15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7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8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5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59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3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6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2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A2BC8-2303-4375-BE5A-06442FD8A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FEC32-853B-475B-831E-60B9AB5B930A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F121-0DB9-4B3F-A93D-A95067E5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F6AD2-5EEB-4CC5-B3A4-550B2049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740DF-86E5-40B7-BC08-6C59B3D46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83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23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1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2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E7C296-152F-49EF-85ED-29BEBF210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4D4D7-9D56-42D0-8A66-DE1EE41E5CA6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93072F-1E96-4021-86D6-E29C9748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5B3712-4CDC-4127-91E7-68CD0B83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99971-D67F-46C9-AC71-9D4B41A47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40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584C4C-EA9D-4546-869E-97F172D1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269D-38D2-4D1F-A0CE-A23CE6C2933A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A2EB55-9BA3-403C-9E07-B3409F00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E7082B-B363-4BAB-B4D7-8EE69A7A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CE8E6-7445-4576-BBCD-CF5FC9781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39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3028D5-82F9-4B94-9BA6-1917878D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4BDC-028C-44CA-BEF4-41CA77E01D19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722D72-B919-4693-8A89-98EF1DF5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C06887-A84F-4EF1-9FCE-9A6244E2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1D358-BF14-4BFF-B498-7D8792C9F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1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D25649-8E93-484F-820F-CF2AB65C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65A98-B329-410C-BE23-CA2932F55F2A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8DB996-88CE-4A15-A1FD-482EEC4C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A748BB-4C98-4C35-8CED-52E0A57C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B9AB9-0061-4C64-A41E-4E9CD9B046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17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6FDA78-CF81-493F-9127-DBE1C7F1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A9D0-3EE3-400C-A818-C62606C9D252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0C98B8-4BA4-4330-A309-A313003C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19453D-1E4E-433C-B79B-440E549A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67D3B-C101-4CEA-BB44-36897122DD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20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DE901A-9ED1-46AA-80C4-0EEC9C1B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8A72E-929F-479A-B8C6-2A229D5EA8D3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2BCA5E-D42F-4365-9E4F-055EBBE1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1242DC-F3AB-4016-9727-DACB585C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05DBD-D2EE-458B-9471-6A413B42C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57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96425EB-E063-4752-AFC8-45292260DB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8123853-683A-4418-8627-9438A345DC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6E860-1112-4623-BF1E-C2D33AA47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8D15C3-00F2-44E0-AE89-FB8040EAE079}" type="datetimeFigureOut">
              <a:rPr lang="en-US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F2A6-8EAE-420E-9B77-0218AE3BE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E934-7BC3-4867-B44F-51477754F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C403844-98A6-46CD-8327-A12A310C94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8D15C3-00F2-44E0-AE89-FB8040EAE079}" type="datetimeFigureOut">
              <a:rPr lang="en-US" smtClean="0"/>
              <a:pPr>
                <a:defRPr/>
              </a:pPr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3844-98A6-46CD-8327-A12A310C94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88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924F2-76B6-4CA4-888C-96F5DC583352}" type="datetimeFigureOut">
              <a:rPr lang="en-US" smtClean="0"/>
              <a:t>20-Feb-22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A6B5C-BABD-4773-B14F-358E639DE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x1\OneDrive\M&#225;y%20t&#237;nh\File%20Down%20V&#7873;\Truy&#7879;n%20ng&#7909;%20ng&#244;n%20-%20Ba%20ch&#250;%20l&#7907;n%20con%20-%20Terrabook.mp4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81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522D2FF-74A8-4085-9D5E-4E8BA4CC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92166"/>
            <a:ext cx="10058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2990565" y="2259520"/>
            <a:ext cx="5906069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  <a:cs typeface="+mn-cs"/>
              </a:rPr>
              <a:t>Ba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  <a:cs typeface="+mn-cs"/>
              </a:rPr>
              <a:t>chú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  <a:cs typeface="+mn-cs"/>
              </a:rPr>
              <a:t>lợn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  <a:cs typeface="+mn-cs"/>
              </a:rPr>
              <a:t> con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20" y="4004119"/>
            <a:ext cx="4370696" cy="27613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8400" y="3504636"/>
            <a:ext cx="680699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Giáo</a:t>
            </a:r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36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viên</a:t>
            </a:r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: </a:t>
            </a:r>
            <a:r>
              <a:rPr lang="en-US" sz="36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Nguyễn</a:t>
            </a:r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36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Thị</a:t>
            </a:r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36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Xuân</a:t>
            </a:r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36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+mn-cs"/>
              </a:rPr>
              <a:t>Quỳnh</a:t>
            </a:r>
            <a:endParaRPr lang="en-US" sz="36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CB1EC8D-75C5-4A67-AFA8-A6F87184A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887" y="138789"/>
            <a:ext cx="7779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</a:p>
        </p:txBody>
      </p:sp>
    </p:spTree>
    <p:extLst>
      <p:ext uri="{BB962C8B-B14F-4D97-AF65-F5344CB8AC3E}">
        <p14:creationId xmlns:p14="http://schemas.microsoft.com/office/powerpoint/2010/main" val="490512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69B6B3D-3246-45AE-8F9F-C01D3D32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C6763151-0B22-4624-A12B-EC5B37847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5AB94161-BA7E-428B-96CC-3D040A37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48CE06C6-147E-4849-922D-335D2E0F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F5FC0E10-22C7-4E27-AB79-1592A0DF0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74B1A6E6-0673-4627-9589-637838F33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081D007-05C1-461D-A331-2E64BC67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82F6981-CF8E-45B1-83A8-518C7E255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761205DB-E1F1-4652-8588-0CA99004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081CAC7-08FC-4FA2-8794-B0A26E976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44A834FA-9C10-46F7-9E08-0FC85261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CF132D42-6784-4B8E-A5EB-6C3C4774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CB389A1-6939-469D-90CF-0FD2D298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331AE3E1-FCA7-450E-94FD-A5E1C0619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3D026AF0-5A23-47C5-9D56-F2633FB0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E57B4FD-F3FF-4DEA-96D1-5A321A33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F5523CCE-1616-493B-921B-CC742348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734277C1-526B-41D8-A374-70465714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6F3433D-B55F-4505-8182-73E09D5F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EB5FF674-6CBF-42B8-B0A1-1B50B990F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32BAD95F-0F7C-4545-B966-BA4268E6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A18028C-10E1-4F7E-A904-7E69BE744EC8}"/>
              </a:ext>
            </a:extLst>
          </p:cNvPr>
          <p:cNvSpPr/>
          <p:nvPr/>
        </p:nvSpPr>
        <p:spPr>
          <a:xfrm>
            <a:off x="2362200" y="2286000"/>
            <a:ext cx="81820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- 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TRÍCH DẪN</a:t>
            </a:r>
            <a:endParaRPr lang="vi-VN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816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828800" y="1674674"/>
            <a:ext cx="86853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đầu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59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32334F2-5506-4B59-90D3-796A46B3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Content Placeholder 2">
            <a:extLst>
              <a:ext uri="{FF2B5EF4-FFF2-40B4-BE49-F238E27FC236}">
                <a16:creationId xmlns:a16="http://schemas.microsoft.com/office/drawing/2014/main" id="{EE8B0F66-06B8-4AB4-9923-4B6C76C39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3">
            <a:extLst>
              <a:ext uri="{FF2B5EF4-FFF2-40B4-BE49-F238E27FC236}">
                <a16:creationId xmlns:a16="http://schemas.microsoft.com/office/drawing/2014/main" id="{0ECAEFCE-88C6-4A58-9C9E-D27A6138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852845" y="1674674"/>
            <a:ext cx="86373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tiếp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663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600200" y="2133600"/>
            <a:ext cx="93265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Còn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lợn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út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xây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881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485900" y="1674674"/>
            <a:ext cx="922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hai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nói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thấy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lợn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Út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xây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gạch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948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752600" y="1905000"/>
            <a:ext cx="922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Chuyện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xảy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ra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Sói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xuất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hiện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830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AEE69A-2284-43BB-9055-E8E7A5E8F7F2}"/>
              </a:ext>
            </a:extLst>
          </p:cNvPr>
          <p:cNvSpPr/>
          <p:nvPr/>
        </p:nvSpPr>
        <p:spPr>
          <a:xfrm>
            <a:off x="1752600" y="1674674"/>
            <a:ext cx="922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Ngôi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nào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Sói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đã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phá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được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Vì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sao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066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ngụ ngôn - Ba chú lợn con - Terrabook">
            <a:hlinkClick r:id="" action="ppaction://media"/>
            <a:extLst>
              <a:ext uri="{FF2B5EF4-FFF2-40B4-BE49-F238E27FC236}">
                <a16:creationId xmlns:a16="http://schemas.microsoft.com/office/drawing/2014/main" id="{147F29E7-C283-4EDA-8723-54734F6CCD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l="11875" r="12500"/>
          <a:stretch/>
        </p:blipFill>
        <p:spPr>
          <a:xfrm>
            <a:off x="9646" y="0"/>
            <a:ext cx="12182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8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48652C4-C829-4A17-8F43-EB1C5B2C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68AF6F92-A211-4B96-B484-DFD37762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0CCD7ED5-C94A-44FA-8538-881A7141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" y="0"/>
            <a:ext cx="12190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53CD9C3B-486D-4861-A950-F182A625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BDCA3908-2160-41B9-9F6A-5269D1EF7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EDD9117B-76A6-4B56-984A-4541CD0B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2F340F3-79E3-4DFB-94C7-1729EE20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5834FA0-5978-439D-8A8B-8E9D501D2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FFE2EC7E-BF89-4293-8EB9-1CEF988FA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ED19129-5AD4-4E49-81CE-6116D109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1032C85-E7E8-42C0-8D68-5265E9E8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9FA46562-05E7-4CC4-9376-1D2D6AB0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50FE512-CE0A-4588-A6F9-B217311D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C70FA41F-37E7-4BEA-B097-E58A4E3A1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6D1DD860-1118-46B3-8675-06769F57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F27DEEC-AA74-4190-9AB4-198F033D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40879A1D-71F8-4A15-B5E5-0A2ECDB84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C4C3D6C7-7653-4432-AD4C-65FD549A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3CAD25F-8B76-4278-BF09-03788DE0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42EC2D9D-4287-48FB-AB65-CA1373B45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04A12AED-FA5E-40B0-9BE8-99FFE08C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115</Words>
  <Application>Microsoft Office PowerPoint</Application>
  <PresentationFormat>Màn hình rộng</PresentationFormat>
  <Paragraphs>14</Paragraphs>
  <Slides>25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0" baseType="lpstr">
      <vt:lpstr>Calibri</vt:lpstr>
      <vt:lpstr>Arial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Việt Thắng Lê</cp:lastModifiedBy>
  <cp:revision>8</cp:revision>
  <dcterms:created xsi:type="dcterms:W3CDTF">2019-11-17T02:44:53Z</dcterms:created>
  <dcterms:modified xsi:type="dcterms:W3CDTF">2022-02-20T09:45:44Z</dcterms:modified>
</cp:coreProperties>
</file>