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295" r:id="rId4"/>
    <p:sldId id="299" r:id="rId5"/>
    <p:sldId id="298" r:id="rId6"/>
    <p:sldId id="302" r:id="rId7"/>
    <p:sldId id="300" r:id="rId8"/>
    <p:sldId id="301" r:id="rId9"/>
    <p:sldId id="304" r:id="rId10"/>
    <p:sldId id="313" r:id="rId11"/>
    <p:sldId id="307" r:id="rId12"/>
    <p:sldId id="311" r:id="rId13"/>
    <p:sldId id="309" r:id="rId14"/>
    <p:sldId id="305" r:id="rId15"/>
    <p:sldId id="31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638301" y="62231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1070" y="6223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811462" y="1378332"/>
            <a:ext cx="718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641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tài: Nhận biết xe đạp, xe máy</a:t>
            </a:r>
            <a:endParaRPr lang="vi-VN" altLang="en-US" sz="24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3135630" y="3762376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tháng</a:t>
            </a:r>
            <a:endParaRPr lang="vi-VN" altLang="en-US" sz="2800" b="1" dirty="0">
              <a:solidFill>
                <a:srgbClr val="FF0000"/>
              </a:solidFill>
            </a:endParaRPr>
          </a:p>
          <a:p>
            <a:endParaRPr lang="vi-VN" alt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4774883" y="6384997"/>
            <a:ext cx="264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dirty="0">
                <a:latin typeface="+mj-lt"/>
              </a:rPr>
              <a:t>Năm học: 20</a:t>
            </a:r>
            <a:r>
              <a:rPr lang="en-US" altLang="en-US" b="1" dirty="0">
                <a:latin typeface="+mj-lt"/>
              </a:rPr>
              <a:t>21</a:t>
            </a:r>
            <a:r>
              <a:rPr lang="vi-VN" altLang="en-US" b="1" dirty="0">
                <a:latin typeface="+mj-lt"/>
              </a:rPr>
              <a:t>- 202</a:t>
            </a:r>
            <a:r>
              <a:rPr lang="en-US" altLang="en-US" b="1" dirty="0">
                <a:latin typeface="+mj-lt"/>
              </a:rPr>
              <a:t>2</a:t>
            </a:r>
            <a:endParaRPr lang="vi-VN" altLang="en-US" b="1" dirty="0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135629" y="4565015"/>
            <a:ext cx="754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</a:rPr>
              <a:t>Giáo viên thực hiện:</a:t>
            </a:r>
            <a:r>
              <a:rPr lang="en-US" altLang="en-US" sz="2800" b="1" dirty="0">
                <a:solidFill>
                  <a:srgbClr val="002060"/>
                </a:solidFill>
              </a:rPr>
              <a:t> Nguyễn </a:t>
            </a:r>
            <a:r>
              <a:rPr lang="en-US" altLang="en-US" sz="2800" b="1" dirty="0" err="1">
                <a:solidFill>
                  <a:srgbClr val="002060"/>
                </a:solidFill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Phương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Thảo</a:t>
            </a:r>
            <a:r>
              <a:rPr lang="vi-VN" altLang="en-US" sz="2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Text Box 5"/>
          <p:cNvSpPr txBox="1"/>
          <p:nvPr/>
        </p:nvSpPr>
        <p:spPr>
          <a:xfrm>
            <a:off x="4419601" y="1916749"/>
            <a:ext cx="43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HOẠT ĐỘNG NHẬN BIẾT</a:t>
            </a:r>
            <a:endParaRPr lang="vi-VN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2955926" y="274639"/>
            <a:ext cx="690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TRƯỜNG MẦM ĐÔ THỊ VIỆT HƯNG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4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XE ĐẠP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74" y="609602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4800600" y="10668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510146" y="2133600"/>
            <a:ext cx="2909455" cy="10668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886201" y="3429000"/>
            <a:ext cx="2653145" cy="1295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947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7683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1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7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6" y="609601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648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1" y="3733800"/>
            <a:ext cx="3584759" cy="236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87E91-E913-4223-85C7-E916ED085467}"/>
              </a:ext>
            </a:extLst>
          </p:cNvPr>
          <p:cNvSpPr txBox="1"/>
          <p:nvPr/>
        </p:nvSpPr>
        <p:spPr>
          <a:xfrm>
            <a:off x="5219700" y="8024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50+ Khung ảnh đẹp để Ghép ảnh - Chiase24.com">
            <a:extLst>
              <a:ext uri="{FF2B5EF4-FFF2-40B4-BE49-F238E27FC236}">
                <a16:creationId xmlns:a16="http://schemas.microsoft.com/office/drawing/2014/main" id="{91F0800C-6242-4651-9038-BB680B9F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1E9B8-66D6-4338-8BD3-204AA079106F}"/>
              </a:ext>
            </a:extLst>
          </p:cNvPr>
          <p:cNvSpPr txBox="1"/>
          <p:nvPr/>
        </p:nvSpPr>
        <p:spPr>
          <a:xfrm>
            <a:off x="5257800" y="253006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47F1C-05BF-4B5E-85FD-E3B7D34696AE}"/>
              </a:ext>
            </a:extLst>
          </p:cNvPr>
          <p:cNvSpPr txBox="1"/>
          <p:nvPr/>
        </p:nvSpPr>
        <p:spPr>
          <a:xfrm>
            <a:off x="4191000" y="313661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</p:spTree>
    <p:extLst>
      <p:ext uri="{BB962C8B-B14F-4D97-AF65-F5344CB8AC3E}">
        <p14:creationId xmlns:p14="http://schemas.microsoft.com/office/powerpoint/2010/main" val="201154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2438400" y="914401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540149" y="1501616"/>
            <a:ext cx="909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1. Kiến thức: - Trẻ nhận biết được tên gọi, đặc điểm của xe đạp, xe máy.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502047" y="2241511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phát triển ngôn ngữ.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550671" y="2879210"/>
            <a:ext cx="677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ý thúc tham gia giao thông.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12192000" cy="6962931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7620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657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4087318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8835453" y="1524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057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67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476407" y="111179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447800" y="31242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905000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606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5486401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010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105401" y="229575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196</Words>
  <Application>Microsoft Office PowerPoint</Application>
  <PresentationFormat>Widescreen</PresentationFormat>
  <Paragraphs>40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Tiệp Nguyễn Trung</cp:lastModifiedBy>
  <cp:revision>3</cp:revision>
  <dcterms:created xsi:type="dcterms:W3CDTF">2021-10-19T15:04:55Z</dcterms:created>
  <dcterms:modified xsi:type="dcterms:W3CDTF">2022-02-20T05:24:15Z</dcterms:modified>
</cp:coreProperties>
</file>