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vi-VN" sz="2400" b="1" dirty="0" smtClean="0">
                <a:solidFill>
                  <a:srgbClr val="002060"/>
                </a:solidFill>
                <a:latin typeface="Times New Roman" pitchFamily="18" charset="0"/>
                <a:cs typeface="Times New Roman" pitchFamily="18" charset="0"/>
              </a:rPr>
              <a:t>ĐÔ THỊ VIỆT HƯNG</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vi-VN" sz="2800" dirty="0" smtClean="0">
                <a:solidFill>
                  <a:srgbClr val="C00000"/>
                </a:solidFill>
                <a:latin typeface="Times New Roman" pitchFamily="18" charset="0"/>
                <a:cs typeface="Times New Roman" pitchFamily="18" charset="0"/>
              </a:rPr>
              <a:t>Phương Thảo </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ĐÔ THỊ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DELL</cp:lastModifiedBy>
  <cp:revision>9</cp:revision>
  <dcterms:created xsi:type="dcterms:W3CDTF">2021-11-19T11:04:11Z</dcterms:created>
  <dcterms:modified xsi:type="dcterms:W3CDTF">2022-01-20T03:22:10Z</dcterms:modified>
</cp:coreProperties>
</file>