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5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GIÁO DỤC VÀ ĐÀO TẠO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en-US" sz="2400" b="1" dirty="0" smtClean="0">
                <a:solidFill>
                  <a:srgbClr val="002060"/>
                </a:solidFill>
                <a:latin typeface="Times New Roman" pitchFamily="18" charset="0"/>
                <a:cs typeface="Times New Roman" pitchFamily="18" charset="0"/>
              </a:rPr>
              <a:t>ĐÔ THỊ VIỆT HƯNG</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Phương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Thảo</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143000" y="2031781"/>
            <a:ext cx="6858000" cy="646331"/>
          </a:xfrm>
          <a:prstGeom prst="rect">
            <a:avLst/>
          </a:prstGeom>
          <a:noFill/>
        </p:spPr>
        <p:txBody>
          <a:bodyPr wrap="square" lIns="91440" tIns="45720" rIns="91440" bIns="45720">
            <a:spAutoFit/>
          </a:bodyPr>
          <a:lstStyle/>
          <a:p>
            <a:pPr algn="ctr"/>
            <a:r>
              <a:rPr lang="en-US"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smtClean="0">
                <a:solidFill>
                  <a:srgbClr val="C00000"/>
                </a:solidFill>
                <a:latin typeface="Times New Roman" pitchFamily="18" charset="0"/>
                <a:cs typeface="Times New Roman" pitchFamily="18" charset="0"/>
              </a:rPr>
              <a:t>Năm</a:t>
            </a:r>
            <a:r>
              <a:rPr lang="en-US" sz="2000" dirty="0" smtClean="0">
                <a:solidFill>
                  <a:srgbClr val="C00000"/>
                </a:solidFill>
                <a:latin typeface="Times New Roman" pitchFamily="18" charset="0"/>
                <a:cs typeface="Times New Roman" pitchFamily="18" charset="0"/>
              </a:rPr>
              <a:t> </a:t>
            </a:r>
            <a:r>
              <a:rPr lang="en-US" sz="2000" dirty="0" err="1" smtClean="0">
                <a:solidFill>
                  <a:srgbClr val="C00000"/>
                </a:solidFill>
                <a:latin typeface="Times New Roman" pitchFamily="18" charset="0"/>
                <a:cs typeface="Times New Roman" pitchFamily="18" charset="0"/>
              </a:rPr>
              <a:t>học</a:t>
            </a:r>
            <a:r>
              <a:rPr lang="en-US" sz="2000" dirty="0" smtClean="0">
                <a:solidFill>
                  <a:srgbClr val="C00000"/>
                </a:solidFill>
                <a:latin typeface="Times New Roman" pitchFamily="18" charset="0"/>
                <a:cs typeface="Times New Roman" pitchFamily="18" charset="0"/>
              </a:rPr>
              <a:t> :</a:t>
            </a:r>
            <a:r>
              <a:rPr lang="en-US" sz="2000" dirty="0" smtClean="0">
                <a:solidFill>
                  <a:srgbClr val="C00000"/>
                </a:solidFill>
                <a:latin typeface="Times New Roman" pitchFamily="18" charset="0"/>
                <a:cs typeface="Times New Roman" pitchFamily="18" charset="0"/>
              </a:rPr>
              <a:t>2021-2022</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276</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ĐÔ THỊ VIỆT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pc</cp:lastModifiedBy>
  <cp:revision>9</cp:revision>
  <dcterms:created xsi:type="dcterms:W3CDTF">2021-11-19T11:04:11Z</dcterms:created>
  <dcterms:modified xsi:type="dcterms:W3CDTF">2022-01-20T16:18:47Z</dcterms:modified>
</cp:coreProperties>
</file>