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24/11/2021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24/11/2021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24/11/2021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24/11/2021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24/11/2021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24/11/2021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24/11/2021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24/11/2021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24/11/2021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24/11/2021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GIÁO DỤC VÀ ĐÀO TẠO QUẬN 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a:t>
            </a:r>
            <a:r>
              <a:rPr lang="en-US" sz="2400" b="1" smtClean="0">
                <a:solidFill>
                  <a:srgbClr val="002060"/>
                </a:solidFill>
                <a:latin typeface="Times New Roman" pitchFamily="18" charset="0"/>
                <a:cs typeface="Times New Roman" pitchFamily="18" charset="0"/>
              </a:rPr>
              <a:t>NON </a:t>
            </a:r>
            <a:r>
              <a:rPr lang="en-US" sz="2400" b="1" smtClean="0">
                <a:solidFill>
                  <a:srgbClr val="002060"/>
                </a:solidFill>
                <a:latin typeface="Times New Roman" pitchFamily="18" charset="0"/>
                <a:cs typeface="Times New Roman" pitchFamily="18" charset="0"/>
              </a:rPr>
              <a:t>ĐÔ THỊ VIỆT HƯNG</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Giáo</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viên:Nguyễn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Phương</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Bình</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ĐÔ THỊ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10</cp:revision>
  <dcterms:created xsi:type="dcterms:W3CDTF">2021-11-19T11:04:11Z</dcterms:created>
  <dcterms:modified xsi:type="dcterms:W3CDTF">2021-11-24T13:49:01Z</dcterms:modified>
</cp:coreProperties>
</file>