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5"/>
  </p:notesMasterIdLst>
  <p:sldIdLst>
    <p:sldId id="257" r:id="rId2"/>
    <p:sldId id="259" r:id="rId3"/>
    <p:sldId id="282" r:id="rId4"/>
    <p:sldId id="260" r:id="rId5"/>
    <p:sldId id="263" r:id="rId6"/>
    <p:sldId id="283" r:id="rId7"/>
    <p:sldId id="265" r:id="rId8"/>
    <p:sldId id="268" r:id="rId9"/>
    <p:sldId id="269" r:id="rId10"/>
    <p:sldId id="279" r:id="rId11"/>
    <p:sldId id="276" r:id="rId12"/>
    <p:sldId id="277" r:id="rId13"/>
    <p:sldId id="28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66"/>
    <a:srgbClr val="9900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91E61-24C9-45A2-B385-94174FBD0FC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60AA9-02DD-4D3F-9058-58AFFEA76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60AA9-02DD-4D3F-9058-58AFFEA7610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106A07E-4D7D-4E44-8D50-16C657BDC9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F547A-A53C-40AF-9B56-E05BFC03CBAA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1447800" y="1371600"/>
            <a:ext cx="6629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.VnTimeH" pitchFamily="34" charset="0"/>
              </a:rPr>
              <a:t>Phßng gi¸o dôc vµ ®µo t¹o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HOÀNG MAI</a:t>
            </a:r>
            <a:endParaRPr lang="en-US" sz="2400" dirty="0">
              <a:solidFill>
                <a:schemeClr val="tx2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H" pitchFamily="34" charset="0"/>
              </a:rPr>
              <a:t>Tr­êng mÇm </a:t>
            </a:r>
            <a:r>
              <a:rPr lang="en-US" sz="2400" b="1">
                <a:solidFill>
                  <a:schemeClr val="tx2"/>
                </a:solidFill>
                <a:latin typeface=".VnTimeH" pitchFamily="34" charset="0"/>
              </a:rPr>
              <a:t>non </a:t>
            </a:r>
            <a:r>
              <a:rPr lang="en-US" sz="2400" b="1" smtClean="0">
                <a:solidFill>
                  <a:schemeClr val="tx2"/>
                </a:solidFill>
                <a:latin typeface="Times New Roman" pitchFamily="18" charset="0"/>
              </a:rPr>
              <a:t>QD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82948" name="WordArt 4"/>
          <p:cNvSpPr>
            <a:spLocks noChangeArrowheads="1" noChangeShapeType="1" noTextEdit="1"/>
          </p:cNvSpPr>
          <p:nvPr/>
        </p:nvSpPr>
        <p:spPr bwMode="auto">
          <a:xfrm>
            <a:off x="1524000" y="2895600"/>
            <a:ext cx="5715000" cy="1981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.VnVogueH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743200"/>
            <a:ext cx="87630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660066"/>
                </a:solidFill>
                <a:latin typeface="Times New Roman" pitchFamily="18" charset="0"/>
              </a:rPr>
              <a:t>LÀM QUEN CHỮ CÁI </a:t>
            </a:r>
          </a:p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660066"/>
                </a:solidFill>
                <a:latin typeface="Times New Roman" pitchFamily="18" charset="0"/>
              </a:rPr>
              <a:t>P-  Q</a:t>
            </a:r>
            <a:endParaRPr lang="en-US" sz="5400" b="1" dirty="0">
              <a:solidFill>
                <a:srgbClr val="66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  <p:bldP spid="82948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rrowheads="1"/>
          </p:cNvSpPr>
          <p:nvPr>
            <p:ph type="ctrTitle"/>
          </p:nvPr>
        </p:nvSpPr>
        <p:spPr bwMode="auto">
          <a:xfrm>
            <a:off x="3048000" y="16002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normAutofit fontScale="90000"/>
          </a:bodyPr>
          <a:lstStyle/>
          <a:p>
            <a:pPr algn="ctr" eaLnBrk="0" hangingPunct="0"/>
            <a:r>
              <a:rPr lang="en-US" sz="30500" dirty="0">
                <a:solidFill>
                  <a:srgbClr val="FF0000"/>
                </a:solidFill>
                <a:latin typeface=".VnAvant" pitchFamily="34" charset="0"/>
              </a:rPr>
              <a:t>q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 flipH="1">
            <a:off x="1143000" y="452408"/>
            <a:ext cx="1295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0500" dirty="0">
                <a:solidFill>
                  <a:srgbClr val="0033CC"/>
                </a:solidFill>
                <a:latin typeface=".VnAvantH" pitchFamily="34" charset="0"/>
              </a:rPr>
              <a:t>Q</a:t>
            </a:r>
          </a:p>
        </p:txBody>
      </p:sp>
      <p:pic>
        <p:nvPicPr>
          <p:cNvPr id="6" name="Picture 15" descr="q thu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324072"/>
            <a:ext cx="1676400" cy="2376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172200" y="2209800"/>
            <a:ext cx="91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1447800" y="277115"/>
            <a:ext cx="2667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3300"/>
                </a:solidFill>
                <a:latin typeface=".VnAvant" pitchFamily="34" charset="0"/>
              </a:rPr>
              <a:t>p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4925275" y="401810"/>
            <a:ext cx="25908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00FF"/>
                </a:solidFill>
                <a:latin typeface=".VnAvant" pitchFamily="34" charset="0"/>
              </a:rPr>
              <a:t>q</a:t>
            </a:r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1004465" y="6102975"/>
            <a:ext cx="784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itchFamily="34" charset="0"/>
              </a:rPr>
              <a:t>BÐ h·y so s¸nh hai ch÷ nµy cã g× gièng vµ kh¸c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9" grpId="0"/>
      <p:bldP spid="47120" grpId="0"/>
      <p:bldP spid="471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6172200" y="2209800"/>
            <a:ext cx="91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1035050" y="-381000"/>
            <a:ext cx="262255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>
                <a:solidFill>
                  <a:srgbClr val="FF33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838200" y="304800"/>
            <a:ext cx="1100138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0" b="1">
                <a:solidFill>
                  <a:srgbClr val="FF3300"/>
                </a:solidFill>
                <a:latin typeface=".VnAvant" pitchFamily="34" charset="0"/>
              </a:rPr>
              <a:t>l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334000" y="-381000"/>
            <a:ext cx="262255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>
                <a:solidFill>
                  <a:srgbClr val="FF00FF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7086600" y="288925"/>
            <a:ext cx="1100138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>
                <a:solidFill>
                  <a:srgbClr val="FF00FF"/>
                </a:solidFill>
                <a:latin typeface=".VnAvant" pitchFamily="34" charset="0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10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10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  <p:bldP spid="55302" grpId="0"/>
      <p:bldP spid="55303" grpId="0"/>
      <p:bldP spid="553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172200" y="2209800"/>
            <a:ext cx="91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1447800" y="277115"/>
            <a:ext cx="2667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3300"/>
                </a:solidFill>
                <a:latin typeface=".VnAvant" pitchFamily="34" charset="0"/>
              </a:rPr>
              <a:t>p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4925275" y="401810"/>
            <a:ext cx="25908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00FF"/>
                </a:solidFill>
                <a:latin typeface=".VnAvant" pitchFamily="34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9" grpId="0"/>
      <p:bldP spid="47119" grpId="1"/>
      <p:bldP spid="47119" grpId="2"/>
      <p:bldP spid="47120" grpId="0"/>
      <p:bldP spid="47120" grpId="1"/>
      <p:bldP spid="47120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5181600"/>
            <a:ext cx="8382000" cy="14478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7200" dirty="0" smtClean="0">
                <a:solidFill>
                  <a:srgbClr val="000066"/>
                </a:solidFill>
                <a:latin typeface=".VnAvant" pitchFamily="34" charset="0"/>
              </a:rPr>
              <a:t> </a:t>
            </a:r>
            <a:r>
              <a:rPr lang="en-US" sz="8000" dirty="0" smtClean="0">
                <a:solidFill>
                  <a:srgbClr val="000066"/>
                </a:solidFill>
                <a:latin typeface=".VnAvantH"/>
              </a:rPr>
              <a:t>mưa rơi lộp độp</a:t>
            </a:r>
            <a:endParaRPr lang="en-US" sz="7200" dirty="0">
              <a:solidFill>
                <a:srgbClr val="000066"/>
              </a:solidFill>
              <a:latin typeface=".VnAvantH"/>
              <a:cs typeface="Times New Roman" pitchFamily="18" charset="0"/>
            </a:endParaRPr>
          </a:p>
        </p:txBody>
      </p:sp>
      <p:pic>
        <p:nvPicPr>
          <p:cNvPr id="1028" name="Picture 4" descr="C:\Users\HoangLan\Documents\C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6868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 txBox="1">
            <a:spLocks/>
          </p:cNvSpPr>
          <p:nvPr/>
        </p:nvSpPr>
        <p:spPr>
          <a:xfrm>
            <a:off x="1524000" y="26670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l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381000" y="1295400"/>
            <a:ext cx="1066800" cy="3025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2895600" y="26670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p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3810000" y="27432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lang="en-US" sz="9600" b="1" dirty="0" smtClean="0">
                <a:solidFill>
                  <a:srgbClr val="FF0000"/>
                </a:solidFill>
                <a:latin typeface=".VnAvant" pitchFamily="34" charset="0"/>
              </a:rPr>
              <a:t>đ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5478212" y="1315328"/>
            <a:ext cx="1219200" cy="2895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4953000" y="27432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4" name="Text Placeholder 2"/>
          <p:cNvSpPr txBox="1">
            <a:spLocks/>
          </p:cNvSpPr>
          <p:nvPr/>
        </p:nvSpPr>
        <p:spPr>
          <a:xfrm>
            <a:off x="5486400" y="2743199"/>
            <a:ext cx="1219200" cy="2209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9600" b="1" dirty="0" smtClean="0">
                <a:solidFill>
                  <a:srgbClr val="FF0000"/>
                </a:solidFill>
                <a:latin typeface=".VnAvant" pitchFamily="34" charset="0"/>
              </a:rPr>
              <a:t>p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5" name="Text Placeholder 2"/>
          <p:cNvSpPr txBox="1">
            <a:spLocks/>
          </p:cNvSpPr>
          <p:nvPr/>
        </p:nvSpPr>
        <p:spPr>
          <a:xfrm>
            <a:off x="4800600" y="2743200"/>
            <a:ext cx="1295400" cy="17584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H"/>
                <a:cs typeface="Times New Roman" pitchFamily="18" charset="0"/>
              </a:rPr>
              <a:t>ộ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H"/>
              <a:cs typeface="Times New Roman" pitchFamily="18" charset="0"/>
            </a:endParaRPr>
          </a:p>
        </p:txBody>
      </p:sp>
      <p:sp>
        <p:nvSpPr>
          <p:cNvPr id="17" name="Text Placeholder 2"/>
          <p:cNvSpPr txBox="1">
            <a:spLocks/>
          </p:cNvSpPr>
          <p:nvPr/>
        </p:nvSpPr>
        <p:spPr>
          <a:xfrm>
            <a:off x="-230948" y="2560317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8" name="Text Placeholder 2"/>
          <p:cNvSpPr txBox="1">
            <a:spLocks/>
          </p:cNvSpPr>
          <p:nvPr/>
        </p:nvSpPr>
        <p:spPr>
          <a:xfrm>
            <a:off x="1828800" y="2667000"/>
            <a:ext cx="1368088" cy="1758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H"/>
              </a:rPr>
              <a:t>ộ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9" name="Text Placeholder 2"/>
          <p:cNvSpPr txBox="1">
            <a:spLocks/>
          </p:cNvSpPr>
          <p:nvPr/>
        </p:nvSpPr>
        <p:spPr>
          <a:xfrm>
            <a:off x="1752600" y="27432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553200" y="1929110"/>
            <a:ext cx="23622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400" b="1" dirty="0" smtClean="0">
                <a:solidFill>
                  <a:srgbClr val="008000"/>
                </a:solidFill>
                <a:latin typeface=".VnAvant" pitchFamily="34" charset="0"/>
              </a:rPr>
              <a:t>p</a:t>
            </a:r>
            <a:endParaRPr lang="en-US" sz="34400" b="1" dirty="0">
              <a:solidFill>
                <a:srgbClr val="008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05 0.02246 C -0.10121 0.04445 -0.1342 0.06667 -0.11961 0.02477 C -0.10503 -0.01713 0.02257 -0.13541 0.01945 -0.2294 C 0.01632 -0.32361 -0.05989 -0.48356 -0.13836 -0.53981 C -0.21684 -0.59606 -0.4092 -0.57176 -0.45086 -0.5669 C -0.49253 -0.56203 -0.37621 -0.54282 -0.38836 -0.51065 C -0.40052 -0.47847 -0.5375 -0.41157 -0.5243 -0.37315 C -0.51111 -0.33472 -0.34461 -0.2949 -0.30868 -0.2794 " pathEditMode="relative" rAng="0" ptsTypes="aaaaaaaA">
                                      <p:cBhvr>
                                        <p:cTn id="4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-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8" grpId="1"/>
      <p:bldP spid="11" grpId="0"/>
      <p:bldP spid="14" grpId="0"/>
      <p:bldP spid="14" grpId="1"/>
      <p:bldP spid="15" grpId="0"/>
      <p:bldP spid="18" grpId="0"/>
      <p:bldP spid="26" grpId="0"/>
      <p:bldP spid="2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685800" y="1447800"/>
            <a:ext cx="914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2590800" y="1447800"/>
            <a:ext cx="838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4191000" y="1447800"/>
            <a:ext cx="76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3352800" y="1524000"/>
            <a:ext cx="838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5943600" y="1447800"/>
            <a:ext cx="76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6477000" y="1447800"/>
            <a:ext cx="38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6858000" y="1447800"/>
            <a:ext cx="38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3600" y="-381000"/>
            <a:ext cx="4267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0" b="1" dirty="0" smtClean="0">
                <a:solidFill>
                  <a:srgbClr val="FF3300"/>
                </a:solidFill>
                <a:latin typeface=".VnAvant" pitchFamily="34" charset="0"/>
              </a:rPr>
              <a:t>p</a:t>
            </a:r>
            <a:endParaRPr lang="en-US" sz="40000" b="1" dirty="0">
              <a:solidFill>
                <a:srgbClr val="FF33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10" grpId="1" build="allAtOnce"/>
      <p:bldP spid="10" grpId="2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514600" y="-1479550"/>
            <a:ext cx="3962400" cy="727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7100" b="1" dirty="0">
                <a:solidFill>
                  <a:srgbClr val="FF33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209800" y="-412750"/>
            <a:ext cx="4648200" cy="727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7100" b="1" dirty="0">
                <a:solidFill>
                  <a:srgbClr val="FF3300"/>
                </a:solidFill>
                <a:latin typeface=".VnAvant" pitchFamily="34" charset="0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2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>
          <a:xfrm>
            <a:off x="588784" y="1600200"/>
            <a:ext cx="2764016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lang="en-US" sz="20000" b="1" dirty="0" smtClean="0">
                <a:solidFill>
                  <a:srgbClr val="FF0000"/>
                </a:solidFill>
                <a:latin typeface=".VnAvant" pitchFamily="34" charset="0"/>
              </a:rPr>
              <a:t>P</a:t>
            </a:r>
            <a:endParaRPr kumimoji="0" lang="en-US" sz="20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331984" y="1143000"/>
            <a:ext cx="2764016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kumimoji="0" lang="en-US" sz="20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p</a:t>
            </a:r>
            <a:endParaRPr kumimoji="0" lang="en-US" sz="20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pic>
        <p:nvPicPr>
          <p:cNvPr id="5" name="Picture 9" descr="p thu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286000"/>
            <a:ext cx="1371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5105400"/>
            <a:ext cx="80010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8800" dirty="0" smtClean="0">
                <a:solidFill>
                  <a:srgbClr val="660066"/>
                </a:solidFill>
                <a:latin typeface=".VnAvant" pitchFamily="34" charset="0"/>
              </a:rPr>
              <a:t>     </a:t>
            </a:r>
            <a:r>
              <a:rPr lang="en-US" sz="8800" dirty="0" smtClean="0">
                <a:solidFill>
                  <a:srgbClr val="660066"/>
                </a:solidFill>
                <a:latin typeface=".VnAvantH"/>
              </a:rPr>
              <a:t>sông quê</a:t>
            </a:r>
            <a:endParaRPr lang="en-US" sz="8800" dirty="0">
              <a:solidFill>
                <a:srgbClr val="660066"/>
              </a:solidFill>
              <a:latin typeface=".VnAvantH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609600"/>
            <a:ext cx="7239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447800" y="990600"/>
            <a:ext cx="76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803525" y="-457200"/>
            <a:ext cx="3444875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8900" b="1" dirty="0">
                <a:solidFill>
                  <a:srgbClr val="FF00FF"/>
                </a:solidFill>
                <a:latin typeface=".VnAvant" pitchFamily="34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6" grpId="1"/>
      <p:bldP spid="20486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447800" y="990600"/>
            <a:ext cx="76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648200" y="228600"/>
            <a:ext cx="1371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8900" b="1">
                <a:solidFill>
                  <a:srgbClr val="FF00FF"/>
                </a:solidFill>
                <a:latin typeface=".VnAvant" pitchFamily="34" charset="0"/>
              </a:rPr>
              <a:t>l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514600" y="-609600"/>
            <a:ext cx="3581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8900" b="1">
                <a:solidFill>
                  <a:srgbClr val="FF00FF"/>
                </a:solidFill>
                <a:latin typeface=".VnAvant" pitchFamily="34" charset="0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77</Words>
  <Application>Microsoft Office PowerPoint</Application>
  <PresentationFormat>On-screen Show (4:3)</PresentationFormat>
  <Paragraphs>36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q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</dc:creator>
  <cp:lastModifiedBy>HoangLan</cp:lastModifiedBy>
  <cp:revision>41</cp:revision>
  <dcterms:created xsi:type="dcterms:W3CDTF">2017-01-11T05:00:21Z</dcterms:created>
  <dcterms:modified xsi:type="dcterms:W3CDTF">2017-04-06T00:20:17Z</dcterms:modified>
</cp:coreProperties>
</file>