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B508-9358-4C2A-92DB-FCE7B0CA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639F1-C2FE-40D7-9373-3127C5196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30AC-889F-4972-93DA-93908B8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E0CD-3904-49D6-BB8A-7A1EF726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13EA-ABEA-4B7E-BA9D-FCE5B7C2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9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3E89-F3D0-4DDC-9430-0263137B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E9AA2-1C87-40DC-A2C7-EB752788D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72A6-AFFA-4F2C-9C24-273D26B2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D2BE-0061-49CF-A934-752F060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770E2-3973-4C92-A517-4636A7CD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2E772-EA93-455A-8695-697DC9D49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7BDC9-12DE-4AF5-A420-7E5F88C37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4710-AB81-4AF3-9610-640AF41F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76D0-AF97-4625-8081-51C96C21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D88A-E394-4608-A498-E84ED6C1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9DBB-CB11-4D44-862D-07328374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406F-B2E1-46ED-86F7-B033AF9DA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22026-01A6-4FC7-9ADB-5F355141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F053-80BE-4504-9DDA-B6A6BCFC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498C-285A-42CB-A40C-A0FEE374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25BF-AF9A-4980-B99A-45BA0D66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28C1A-7796-410C-AE6C-FBBB14D18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DCC08-A2AC-4420-9129-F2CE18EE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A511-A004-43C5-9D09-B6FD8030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D100-8C8F-4B2D-AFB9-697432BB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4880-751F-4482-B40A-6E53AA7C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D7E6-39A5-4DE3-92AA-293F5F78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F9EE8-668B-44D2-918E-25A941AD3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D4A66-72C7-4712-9272-B33D9062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89FEA-4F32-4E68-A2F8-9456E4B4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19FFD-F1AC-44E6-BAD3-EF8D1BFC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88E9-20F9-49C1-8438-D6469826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7A93-ECE5-491F-AD8D-CB1F141F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A2DC4-A7DD-4C94-B680-18AB6EDD4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3A2A1-0E46-4719-A026-3EAC2A072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D9831-20E5-4571-BCD3-F734A6006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82303-135E-48BF-BB9C-D81AC0BA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D4DDC-5B69-4AF8-9FD6-762E010C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29C60-EFAA-468C-BB3A-DDC8CBB2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FCD8-040E-448C-BEFD-257E08BC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80FF4-FEAE-4A6B-9237-F0624D17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9859A-0515-4421-871C-56CC03F9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A3247-6F25-42A5-9E97-FCE2ED25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11A03-32E6-42C9-8FF8-5A59BFB5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A56BC-FD3C-4B22-8526-91249E66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F5B86-E42F-4C41-A00E-2CAB6E68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3E1F-238E-4A2C-AD27-9A9F19D9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F785C-1F70-449B-9067-AF485094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05CE3-267E-4080-AEF0-EA6E6B92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48E6B-7206-49E9-ABF6-2BEC43D9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E9E2E-238A-4CC8-91E6-76446F46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DB5EA-3216-4894-AE16-D4A092FE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A1E6-094D-46ED-A333-CD3B74A9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07B66-73EE-4755-AFDD-9E752E126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B719-556C-4C24-87F8-0340CDF22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CF4B1-946E-4A26-B7A1-4220C5E2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543F1-ECC8-4FDD-846A-A5523B2F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556B9-00EA-422D-9A1D-A95B113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661C4-8814-4EE5-B152-B52D7F69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1183C-3482-4353-BA11-76C608D7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A355-3336-4EDE-B73B-5886DF211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0F42-D1A1-4A4E-9EED-F9F3401832D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CCE4-4B8F-42F6-A1D8-2377378FE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820C-09EF-4CA1-AA04-E208D545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538F9-8658-4E94-8056-80212F50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A35EC4-17C1-4537-8760-14217D54B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3909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0B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LĨNH VỰC PHÁT TRIỂN THẨM MỸ</a:t>
            </a:r>
            <a:endParaRPr kumimoji="0" lang="en-US" sz="14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0B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HOẠT ĐỘNG TẠO HÌNH</a:t>
            </a:r>
          </a:p>
          <a:p>
            <a:pPr marR="0" lvl="4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14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Đề</a:t>
            </a:r>
            <a:r>
              <a:rPr kumimoji="0" lang="en-US" sz="1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14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tài</a:t>
            </a:r>
            <a:r>
              <a:rPr kumimoji="0" lang="en-US" sz="1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  <a:r>
              <a:rPr kumimoji="0" lang="en-US" sz="1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lang="en-US" sz="14400" b="1" kern="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14400" b="1" kern="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4400" b="1" kern="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thuyền</a:t>
            </a:r>
            <a:r>
              <a:rPr lang="en-US" sz="14400" b="1" kern="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4400" b="1" kern="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14400" b="1" kern="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4400" b="1" kern="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biển</a:t>
            </a:r>
            <a:endParaRPr kumimoji="0" lang="en-US" sz="1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76EE4B-FBD1-4972-8CEB-3FB2C1D1E532}"/>
              </a:ext>
            </a:extLst>
          </p:cNvPr>
          <p:cNvSpPr txBox="1">
            <a:spLocks/>
          </p:cNvSpPr>
          <p:nvPr/>
        </p:nvSpPr>
        <p:spPr bwMode="gray">
          <a:xfrm>
            <a:off x="2286000" y="946944"/>
            <a:ext cx="7848600" cy="646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55577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GD &amp; ĐT QUẬN LONG BIÊN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MN ĐÔ THỊ VIỆT HƯNG</a:t>
            </a:r>
          </a:p>
        </p:txBody>
      </p:sp>
    </p:spTree>
    <p:extLst>
      <p:ext uri="{BB962C8B-B14F-4D97-AF65-F5344CB8AC3E}">
        <p14:creationId xmlns:p14="http://schemas.microsoft.com/office/powerpoint/2010/main" val="8010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C3E0-DA25-4E32-BB24-9E44E391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52" y="22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1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3A86-D287-4650-A6C4-56FF29E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8758-9E7E-4E91-BAFB-E6FFB665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27D4-B12C-436D-A288-1CC8303F3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761D-5B1F-4038-B425-D00C9498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4714-0007-4C98-B289-4F5F93EC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EB3CA-FD29-4146-80B1-65D24D4E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44"/>
            <a:ext cx="12207940" cy="68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0CDC-23A3-4968-AB7D-212DB5C0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24DA-F12F-42CF-9D52-9D1BF296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258D1-3957-4776-9BAF-CEA464B4D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0CEB-4C5D-4FD3-85F0-17039593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7485-1E6E-4F1C-AC3C-608AA3F7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C9D9B-B611-4432-A41B-0C8E4E21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AA62-6A31-4C78-843C-9A3CEFF5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57D5-BE8C-45F1-B823-B4D3B5D4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24CA-AA43-4493-AFDE-0D13D3F3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539-162C-459A-B4FD-8BD71FB7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Hát và vận động: Em đi chơi thuyền</vt:lpstr>
      <vt:lpstr>PowerPoint Presentation</vt:lpstr>
      <vt:lpstr>PowerPoint Presentation</vt:lpstr>
      <vt:lpstr>PowerPoint Presentation</vt:lpstr>
      <vt:lpstr>PowerPoint Presentation</vt:lpstr>
      <vt:lpstr>Hỏi ý tưởng trẻ - Thực hiện</vt:lpstr>
      <vt:lpstr>Trưng bày sản phẩm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MNDTVH-A4</dc:creator>
  <cp:lastModifiedBy>TUAN ANH</cp:lastModifiedBy>
  <cp:revision>4</cp:revision>
  <dcterms:created xsi:type="dcterms:W3CDTF">2020-05-13T08:10:52Z</dcterms:created>
  <dcterms:modified xsi:type="dcterms:W3CDTF">2022-01-18T15:49:51Z</dcterms:modified>
</cp:coreProperties>
</file>