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  <p:sldId id="272" r:id="rId5"/>
    <p:sldId id="273" r:id="rId6"/>
    <p:sldId id="280" r:id="rId7"/>
    <p:sldId id="274" r:id="rId8"/>
    <p:sldId id="281" r:id="rId9"/>
    <p:sldId id="275" r:id="rId10"/>
    <p:sldId id="277" r:id="rId11"/>
    <p:sldId id="27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FDE6F-9415-4521-BC5F-FAF4F28F15D5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3C0D-286B-4C53-83C8-9DB41646B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5386177"/>
      </p:ext>
    </p:extLst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FDE6F-9415-4521-BC5F-FAF4F28F15D5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3C0D-286B-4C53-83C8-9DB41646B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6182023"/>
      </p:ext>
    </p:extLst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FDE6F-9415-4521-BC5F-FAF4F28F15D5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3C0D-286B-4C53-83C8-9DB41646B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2809693"/>
      </p:ext>
    </p:extLst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FDE6F-9415-4521-BC5F-FAF4F28F15D5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3C0D-286B-4C53-83C8-9DB41646B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0641857"/>
      </p:ext>
    </p:extLst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FDE6F-9415-4521-BC5F-FAF4F28F15D5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3C0D-286B-4C53-83C8-9DB41646B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0277037"/>
      </p:ext>
    </p:extLst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FDE6F-9415-4521-BC5F-FAF4F28F15D5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3C0D-286B-4C53-83C8-9DB41646B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4378857"/>
      </p:ext>
    </p:extLst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FDE6F-9415-4521-BC5F-FAF4F28F15D5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3C0D-286B-4C53-83C8-9DB41646B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7805284"/>
      </p:ext>
    </p:extLst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FDE6F-9415-4521-BC5F-FAF4F28F15D5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3C0D-286B-4C53-83C8-9DB41646B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785934"/>
      </p:ext>
    </p:extLst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FDE6F-9415-4521-BC5F-FAF4F28F15D5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3C0D-286B-4C53-83C8-9DB41646B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753541"/>
      </p:ext>
    </p:extLst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FDE6F-9415-4521-BC5F-FAF4F28F15D5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3C0D-286B-4C53-83C8-9DB41646B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8544180"/>
      </p:ext>
    </p:extLst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FDE6F-9415-4521-BC5F-FAF4F28F15D5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3C0D-286B-4C53-83C8-9DB41646B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3332258"/>
      </p:ext>
    </p:extLst>
  </p:cSld>
  <p:clrMapOvr>
    <a:masterClrMapping/>
  </p:clrMapOvr>
  <p:transition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FDE6F-9415-4521-BC5F-FAF4F28F15D5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13C0D-286B-4C53-83C8-9DB41646B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7562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ndAc>
      <p:stSnd>
        <p:snd r:embed="rId13" name="chimes.wav" builtIn="1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7709"/>
            <a:ext cx="9144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0" y="3857625"/>
            <a:ext cx="3667125" cy="30003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447800" y="1606261"/>
            <a:ext cx="5838844" cy="182273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algn="ctr"/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làm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quen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với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toán</a:t>
            </a:r>
            <a:endParaRPr lang="en-US" sz="5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3900" y="479984"/>
            <a:ext cx="7634314" cy="11630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Triangl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Trường</a:t>
            </a:r>
            <a:r>
              <a:rPr lang="en-US" sz="5400" b="1" cap="none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mầm</a:t>
            </a:r>
            <a:r>
              <a:rPr lang="en-US" sz="5400" b="1" cap="none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non </a:t>
            </a:r>
            <a:r>
              <a:rPr lang="en-US" sz="5400" b="1" spc="5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Bộc</a:t>
            </a:r>
            <a:r>
              <a:rPr lang="en-US" sz="5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Bố</a:t>
            </a:r>
            <a:endParaRPr lang="en-US" sz="5400" b="1" cap="none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3792141"/>
            <a:ext cx="61453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Chủ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điểm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   : </a:t>
            </a:r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Nghề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nghiệp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Đề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tài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         : </a:t>
            </a:r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4 </a:t>
            </a:r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tiết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1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Đối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tượng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 : 4 - 5 </a:t>
            </a:r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tuổi</a:t>
            </a:r>
            <a:endParaRPr lang="en-US" sz="2400" b="1" dirty="0" smtClean="0">
              <a:solidFill>
                <a:srgbClr val="FF0000"/>
              </a:solidFill>
              <a:latin typeface="+mj-lt"/>
            </a:endParaRPr>
          </a:p>
          <a:p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Giáo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viên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   : Ma Thu </a:t>
            </a:r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Trang</a:t>
            </a:r>
            <a:endParaRPr lang="en-US" sz="2400" b="1" dirty="0" smtClean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062377"/>
      </p:ext>
    </p:extLst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góc tròn 1"/>
          <p:cNvSpPr/>
          <p:nvPr/>
        </p:nvSpPr>
        <p:spPr>
          <a:xfrm>
            <a:off x="2143108" y="1643050"/>
            <a:ext cx="4786346" cy="17145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530" name="Picture 2" descr="C:\Users\Lenovo\Desktop\Quả Thanh lo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3174" y="1714488"/>
            <a:ext cx="1174736" cy="1531926"/>
          </a:xfrm>
          <a:prstGeom prst="rect">
            <a:avLst/>
          </a:prstGeom>
          <a:noFill/>
        </p:spPr>
      </p:pic>
      <p:pic>
        <p:nvPicPr>
          <p:cNvPr id="4" name="Picture 2" descr="C:\Users\Lenovo\Desktop\Quả Thanh lo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1714488"/>
            <a:ext cx="1174736" cy="1531926"/>
          </a:xfrm>
          <a:prstGeom prst="rect">
            <a:avLst/>
          </a:prstGeom>
          <a:noFill/>
        </p:spPr>
      </p:pic>
      <p:pic>
        <p:nvPicPr>
          <p:cNvPr id="5" name="Picture 2" descr="C:\Users\Lenovo\Desktop\Quả Thanh lo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1714488"/>
            <a:ext cx="1174736" cy="1531926"/>
          </a:xfrm>
          <a:prstGeom prst="rect">
            <a:avLst/>
          </a:prstGeom>
          <a:noFill/>
        </p:spPr>
      </p:pic>
      <p:sp>
        <p:nvSpPr>
          <p:cNvPr id="6" name="Lưu đồ: Băng đục lỗ 5"/>
          <p:cNvSpPr/>
          <p:nvPr/>
        </p:nvSpPr>
        <p:spPr>
          <a:xfrm>
            <a:off x="500034" y="3929066"/>
            <a:ext cx="5357850" cy="2643206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531" name="Picture 3" descr="C:\Users\Lenovo\Desktop\qua-ca-chua-do-mon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5143512"/>
            <a:ext cx="1143008" cy="1003299"/>
          </a:xfrm>
          <a:prstGeom prst="rect">
            <a:avLst/>
          </a:prstGeom>
          <a:noFill/>
        </p:spPr>
      </p:pic>
      <p:pic>
        <p:nvPicPr>
          <p:cNvPr id="8" name="Picture 3" descr="C:\Users\Lenovo\Desktop\qua-ca-chua-do-mon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4857760"/>
            <a:ext cx="1143008" cy="1003299"/>
          </a:xfrm>
          <a:prstGeom prst="rect">
            <a:avLst/>
          </a:prstGeom>
          <a:noFill/>
        </p:spPr>
      </p:pic>
      <p:pic>
        <p:nvPicPr>
          <p:cNvPr id="9" name="Picture 3" descr="C:\Users\Lenovo\Desktop\qua-ca-chua-do-mon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7554" y="4286256"/>
            <a:ext cx="1143008" cy="1003299"/>
          </a:xfrm>
          <a:prstGeom prst="rect">
            <a:avLst/>
          </a:prstGeom>
          <a:noFill/>
        </p:spPr>
      </p:pic>
      <p:pic>
        <p:nvPicPr>
          <p:cNvPr id="10" name="Picture 3" descr="C:\Users\Lenovo\Desktop\qua-ca-chua-do-mon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4786322"/>
            <a:ext cx="1143008" cy="1003299"/>
          </a:xfrm>
          <a:prstGeom prst="rect">
            <a:avLst/>
          </a:prstGeom>
          <a:noFill/>
        </p:spPr>
      </p:pic>
      <p:sp>
        <p:nvSpPr>
          <p:cNvPr id="11" name="Hình Chữ nhật 10"/>
          <p:cNvSpPr/>
          <p:nvPr/>
        </p:nvSpPr>
        <p:spPr>
          <a:xfrm>
            <a:off x="6215074" y="4071942"/>
            <a:ext cx="2286016" cy="20717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532" name="Picture 4" descr="C:\Users\Lenovo\Desktop\cu-su-hao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72264" y="4214818"/>
            <a:ext cx="1571636" cy="1785936"/>
          </a:xfrm>
          <a:prstGeom prst="rect">
            <a:avLst/>
          </a:prstGeom>
          <a:noFill/>
        </p:spPr>
      </p:pic>
      <p:sp>
        <p:nvSpPr>
          <p:cNvPr id="13" name="Hình Chữ nhật 12"/>
          <p:cNvSpPr/>
          <p:nvPr/>
        </p:nvSpPr>
        <p:spPr>
          <a:xfrm>
            <a:off x="1214414" y="500042"/>
            <a:ext cx="65722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15" name="Hộp_Văn_Bản 14"/>
          <p:cNvSpPr txBox="1"/>
          <p:nvPr/>
        </p:nvSpPr>
        <p:spPr>
          <a:xfrm>
            <a:off x="785786" y="3929066"/>
            <a:ext cx="10201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.VnAvant" pitchFamily="34" charset="0"/>
              </a:rPr>
              <a:t>4</a:t>
            </a:r>
            <a:endParaRPr lang="vi-VN" sz="8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góc tròn 1"/>
          <p:cNvSpPr/>
          <p:nvPr/>
        </p:nvSpPr>
        <p:spPr>
          <a:xfrm>
            <a:off x="1285852" y="1214422"/>
            <a:ext cx="3429024" cy="21431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530" name="Picture 2" descr="C:\Users\Lenovo\Desktop\Quả Thanh lo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02" y="1428736"/>
            <a:ext cx="1174736" cy="1531926"/>
          </a:xfrm>
          <a:prstGeom prst="rect">
            <a:avLst/>
          </a:prstGeom>
          <a:noFill/>
        </p:spPr>
      </p:pic>
      <p:pic>
        <p:nvPicPr>
          <p:cNvPr id="5" name="Picture 2" descr="C:\Users\Lenovo\Desktop\Quả Thanh lo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1428736"/>
            <a:ext cx="1174736" cy="1531926"/>
          </a:xfrm>
          <a:prstGeom prst="rect">
            <a:avLst/>
          </a:prstGeom>
          <a:noFill/>
        </p:spPr>
      </p:pic>
      <p:sp>
        <p:nvSpPr>
          <p:cNvPr id="6" name="Lưu đồ: Băng đục lỗ 5"/>
          <p:cNvSpPr/>
          <p:nvPr/>
        </p:nvSpPr>
        <p:spPr>
          <a:xfrm>
            <a:off x="500034" y="3929066"/>
            <a:ext cx="5357850" cy="2643206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ình Chữ nhật 10"/>
          <p:cNvSpPr/>
          <p:nvPr/>
        </p:nvSpPr>
        <p:spPr>
          <a:xfrm>
            <a:off x="6215074" y="1643050"/>
            <a:ext cx="2286016" cy="45005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ình Chữ nhật 12"/>
          <p:cNvSpPr/>
          <p:nvPr/>
        </p:nvSpPr>
        <p:spPr>
          <a:xfrm>
            <a:off x="1214414" y="500042"/>
            <a:ext cx="65722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endParaRPr lang="en-US" sz="3600" dirty="0">
              <a:solidFill>
                <a:srgbClr val="0070C0"/>
              </a:solidFill>
            </a:endParaRPr>
          </a:p>
        </p:txBody>
      </p:sp>
      <p:pic>
        <p:nvPicPr>
          <p:cNvPr id="23554" name="Picture 2" descr="C:\Users\Lenovo\Desktop\Bí đ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4572008"/>
            <a:ext cx="1214446" cy="1428760"/>
          </a:xfrm>
          <a:prstGeom prst="rect">
            <a:avLst/>
          </a:prstGeom>
          <a:noFill/>
        </p:spPr>
      </p:pic>
      <p:pic>
        <p:nvPicPr>
          <p:cNvPr id="18" name="Picture 2" descr="C:\Users\Lenovo\Desktop\Bí đ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7356" y="4786322"/>
            <a:ext cx="1214446" cy="1428760"/>
          </a:xfrm>
          <a:prstGeom prst="rect">
            <a:avLst/>
          </a:prstGeom>
          <a:noFill/>
        </p:spPr>
      </p:pic>
      <p:pic>
        <p:nvPicPr>
          <p:cNvPr id="19" name="Picture 2" descr="C:\Users\Lenovo\Desktop\Bí đ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86116" y="4286256"/>
            <a:ext cx="1214446" cy="1428760"/>
          </a:xfrm>
          <a:prstGeom prst="rect">
            <a:avLst/>
          </a:prstGeom>
          <a:noFill/>
        </p:spPr>
      </p:pic>
      <p:pic>
        <p:nvPicPr>
          <p:cNvPr id="20" name="Picture 2" descr="C:\Users\Lenovo\Desktop\Bí đ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2" y="4357694"/>
            <a:ext cx="1214446" cy="1428760"/>
          </a:xfrm>
          <a:prstGeom prst="rect">
            <a:avLst/>
          </a:prstGeom>
          <a:noFill/>
        </p:spPr>
      </p:pic>
      <p:pic>
        <p:nvPicPr>
          <p:cNvPr id="23555" name="Picture 3" descr="C:\Users\Lenovo\Desktop\Bắp cải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7950" y="4643446"/>
            <a:ext cx="1285884" cy="1357322"/>
          </a:xfrm>
          <a:prstGeom prst="rect">
            <a:avLst/>
          </a:prstGeom>
          <a:noFill/>
        </p:spPr>
      </p:pic>
      <p:pic>
        <p:nvPicPr>
          <p:cNvPr id="22" name="Picture 3" descr="C:\Users\Lenovo\Desktop\Bắp cải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29454" y="3071810"/>
            <a:ext cx="1285884" cy="1357322"/>
          </a:xfrm>
          <a:prstGeom prst="rect">
            <a:avLst/>
          </a:prstGeom>
          <a:noFill/>
        </p:spPr>
      </p:pic>
      <p:pic>
        <p:nvPicPr>
          <p:cNvPr id="23" name="Picture 3" descr="C:\Users\Lenovo\Desktop\Bắp cải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00826" y="1785926"/>
            <a:ext cx="1285884" cy="1357322"/>
          </a:xfrm>
          <a:prstGeom prst="rect">
            <a:avLst/>
          </a:prstGeom>
          <a:noFill/>
        </p:spPr>
      </p:pic>
      <p:sp>
        <p:nvSpPr>
          <p:cNvPr id="24" name="Hộp_Văn_Bản 23"/>
          <p:cNvSpPr txBox="1"/>
          <p:nvPr/>
        </p:nvSpPr>
        <p:spPr>
          <a:xfrm>
            <a:off x="2357422" y="3643314"/>
            <a:ext cx="10201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.VnAvant" pitchFamily="34" charset="0"/>
              </a:rPr>
              <a:t>4</a:t>
            </a:r>
            <a:endParaRPr lang="vi-VN" sz="8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855"/>
            <a:ext cx="9144000" cy="6858000"/>
          </a:xfrm>
          <a:prstGeom prst="rect">
            <a:avLst/>
          </a:prstGeom>
        </p:spPr>
      </p:pic>
      <p:pic>
        <p:nvPicPr>
          <p:cNvPr id="16" name="Ảnh 15"/>
          <p:cNvPicPr/>
          <p:nvPr/>
        </p:nvPicPr>
        <p:blipFill>
          <a:blip r:embed="rId4" cstate="print"/>
          <a:stretch>
            <a:fillRect/>
          </a:stretch>
        </p:blipFill>
        <p:spPr bwMode="auto">
          <a:xfrm>
            <a:off x="0" y="3857628"/>
            <a:ext cx="1857356" cy="2627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Ảnh 18"/>
          <p:cNvPicPr/>
          <p:nvPr/>
        </p:nvPicPr>
        <p:blipFill>
          <a:blip r:embed="rId4" cstate="print"/>
          <a:stretch>
            <a:fillRect/>
          </a:stretch>
        </p:blipFill>
        <p:spPr bwMode="auto">
          <a:xfrm>
            <a:off x="2000232" y="3857628"/>
            <a:ext cx="1857388" cy="2627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Ảnh 19"/>
          <p:cNvPicPr/>
          <p:nvPr/>
        </p:nvPicPr>
        <p:blipFill>
          <a:blip r:embed="rId4" cstate="print"/>
          <a:stretch>
            <a:fillRect/>
          </a:stretch>
        </p:blipFill>
        <p:spPr bwMode="auto">
          <a:xfrm>
            <a:off x="4000496" y="3857628"/>
            <a:ext cx="1857388" cy="2627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Ảnh 20"/>
          <p:cNvPicPr/>
          <p:nvPr/>
        </p:nvPicPr>
        <p:blipFill>
          <a:blip r:embed="rId4" cstate="print"/>
          <a:stretch>
            <a:fillRect/>
          </a:stretch>
        </p:blipFill>
        <p:spPr bwMode="auto">
          <a:xfrm>
            <a:off x="5929322" y="3857628"/>
            <a:ext cx="1857388" cy="2627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dministrator\Desktop\20161116_084818.jpg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0" y="386930"/>
            <a:ext cx="1857356" cy="2798016"/>
          </a:xfrm>
          <a:prstGeom prst="rect">
            <a:avLst/>
          </a:prstGeom>
          <a:noFill/>
        </p:spPr>
      </p:pic>
      <p:pic>
        <p:nvPicPr>
          <p:cNvPr id="22" name="Picture 2" descr="C:\Users\Administrator\Desktop\20161116_084818.jpg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2000232" y="386930"/>
            <a:ext cx="1857356" cy="2798016"/>
          </a:xfrm>
          <a:prstGeom prst="rect">
            <a:avLst/>
          </a:prstGeom>
          <a:noFill/>
        </p:spPr>
      </p:pic>
      <p:pic>
        <p:nvPicPr>
          <p:cNvPr id="23" name="Picture 2" descr="C:\Users\Administrator\Desktop\20161116_084818.jpg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4000496" y="386930"/>
            <a:ext cx="1857356" cy="2798016"/>
          </a:xfrm>
          <a:prstGeom prst="rect">
            <a:avLst/>
          </a:prstGeom>
          <a:noFill/>
        </p:spPr>
      </p:pic>
      <p:pic>
        <p:nvPicPr>
          <p:cNvPr id="24" name="Picture 2" descr="C:\Users\Administrator\Desktop\20161116_084818.jpg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5929322" y="386930"/>
            <a:ext cx="1857356" cy="2798016"/>
          </a:xfrm>
          <a:prstGeom prst="rect">
            <a:avLst/>
          </a:prstGeom>
          <a:noFill/>
        </p:spPr>
      </p:pic>
      <p:sp>
        <p:nvSpPr>
          <p:cNvPr id="25" name="Hộp_Văn_Bản 24"/>
          <p:cNvSpPr txBox="1"/>
          <p:nvPr/>
        </p:nvSpPr>
        <p:spPr>
          <a:xfrm>
            <a:off x="7766700" y="3929066"/>
            <a:ext cx="1377300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00" b="1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3</a:t>
            </a:r>
            <a:endParaRPr lang="vi-VN" sz="16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Hộp_Văn_Bản 25"/>
          <p:cNvSpPr txBox="1"/>
          <p:nvPr/>
        </p:nvSpPr>
        <p:spPr>
          <a:xfrm>
            <a:off x="7766700" y="3857628"/>
            <a:ext cx="1377300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00" b="1" dirty="0" smtClean="0">
                <a:solidFill>
                  <a:srgbClr val="FF0000"/>
                </a:solidFill>
                <a:latin typeface=".VnAvant" pitchFamily="34" charset="0"/>
              </a:rPr>
              <a:t>4</a:t>
            </a:r>
            <a:endParaRPr lang="vi-VN" sz="16600" b="1" dirty="0">
              <a:solidFill>
                <a:srgbClr val="FF0000"/>
              </a:solidFill>
            </a:endParaRPr>
          </a:p>
        </p:txBody>
      </p:sp>
      <p:sp>
        <p:nvSpPr>
          <p:cNvPr id="27" name="Hộp_Văn_Bản 26"/>
          <p:cNvSpPr txBox="1"/>
          <p:nvPr/>
        </p:nvSpPr>
        <p:spPr>
          <a:xfrm>
            <a:off x="7766700" y="642918"/>
            <a:ext cx="1377300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00" b="1" dirty="0" smtClean="0">
                <a:solidFill>
                  <a:srgbClr val="FF0000"/>
                </a:solidFill>
                <a:latin typeface=".VnAvant" pitchFamily="34" charset="0"/>
              </a:rPr>
              <a:t>4</a:t>
            </a:r>
            <a:endParaRPr lang="vi-VN" sz="16600" b="1" dirty="0">
              <a:solidFill>
                <a:srgbClr val="FF0000"/>
              </a:solidFill>
            </a:endParaRPr>
          </a:p>
        </p:txBody>
      </p:sp>
      <p:sp>
        <p:nvSpPr>
          <p:cNvPr id="18" name="Hình Chữ nhật 17"/>
          <p:cNvSpPr/>
          <p:nvPr/>
        </p:nvSpPr>
        <p:spPr>
          <a:xfrm>
            <a:off x="0" y="3286124"/>
            <a:ext cx="7786710" cy="14287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Hình Chữ nhật 27"/>
          <p:cNvSpPr/>
          <p:nvPr/>
        </p:nvSpPr>
        <p:spPr>
          <a:xfrm>
            <a:off x="0" y="6500834"/>
            <a:ext cx="6000760" cy="14287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Hình Chữ nhật 28"/>
          <p:cNvSpPr/>
          <p:nvPr/>
        </p:nvSpPr>
        <p:spPr>
          <a:xfrm>
            <a:off x="0" y="6500834"/>
            <a:ext cx="7786710" cy="14287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2348983"/>
      </p:ext>
    </p:extLst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 tmFilter="0, 0; .2, .5; .8, .5; 1, 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250" autoRev="1" fill="hold"/>
                                        <p:tgtEl>
                                          <p:spTgt spid="10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18" grpId="0" animBg="1"/>
      <p:bldP spid="18" grpId="1" animBg="1"/>
      <p:bldP spid="28" grpId="0" animBg="1"/>
      <p:bldP spid="28" grpId="1" animBg="1"/>
      <p:bldP spid="29" grpId="0" animBg="1"/>
      <p:bldP spid="2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95600" y="762000"/>
            <a:ext cx="3352800" cy="4648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86380" y="-3286172"/>
            <a:ext cx="1981200" cy="3225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76800" y="838200"/>
            <a:ext cx="781050" cy="45050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286312" y="3643314"/>
            <a:ext cx="3338945" cy="762000"/>
          </a:xfrm>
          <a:prstGeom prst="rect">
            <a:avLst/>
          </a:prstGeom>
        </p:spPr>
      </p:pic>
      <p:sp>
        <p:nvSpPr>
          <p:cNvPr id="7" name="Hình Bầu dục 6"/>
          <p:cNvSpPr/>
          <p:nvPr/>
        </p:nvSpPr>
        <p:spPr>
          <a:xfrm>
            <a:off x="4857752" y="785794"/>
            <a:ext cx="428628" cy="4286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ình Bầu dục 9"/>
          <p:cNvSpPr/>
          <p:nvPr/>
        </p:nvSpPr>
        <p:spPr>
          <a:xfrm>
            <a:off x="3071802" y="3786190"/>
            <a:ext cx="428628" cy="4286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ình Bầu dục 10"/>
          <p:cNvSpPr/>
          <p:nvPr/>
        </p:nvSpPr>
        <p:spPr>
          <a:xfrm>
            <a:off x="5010152" y="938194"/>
            <a:ext cx="428628" cy="4286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8328039"/>
      </p:ext>
    </p:extLst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07 L -0.25729 0.5655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" y="2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378 0.00763 L 0.78542 0.01318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03 -0.0007 L -0.19531 0.437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2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22222E-6 L 0.3151 2.22222E-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1111E-6 L -0.00156 0.59514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2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6" name="Ảnh 15"/>
          <p:cNvPicPr/>
          <p:nvPr/>
        </p:nvPicPr>
        <p:blipFill>
          <a:blip r:embed="rId4" cstate="print"/>
          <a:stretch>
            <a:fillRect/>
          </a:stretch>
        </p:blipFill>
        <p:spPr bwMode="auto">
          <a:xfrm>
            <a:off x="0" y="3857628"/>
            <a:ext cx="1857356" cy="2778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Ảnh 18"/>
          <p:cNvPicPr/>
          <p:nvPr/>
        </p:nvPicPr>
        <p:blipFill>
          <a:blip r:embed="rId4" cstate="print"/>
          <a:stretch>
            <a:fillRect/>
          </a:stretch>
        </p:blipFill>
        <p:spPr bwMode="auto">
          <a:xfrm>
            <a:off x="2000232" y="3857628"/>
            <a:ext cx="1857388" cy="277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Ảnh 19"/>
          <p:cNvPicPr/>
          <p:nvPr/>
        </p:nvPicPr>
        <p:blipFill>
          <a:blip r:embed="rId4" cstate="print"/>
          <a:stretch>
            <a:fillRect/>
          </a:stretch>
        </p:blipFill>
        <p:spPr bwMode="auto">
          <a:xfrm>
            <a:off x="4000496" y="3857628"/>
            <a:ext cx="1857388" cy="277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Ảnh 20"/>
          <p:cNvPicPr/>
          <p:nvPr/>
        </p:nvPicPr>
        <p:blipFill>
          <a:blip r:embed="rId4" cstate="print"/>
          <a:stretch>
            <a:fillRect/>
          </a:stretch>
        </p:blipFill>
        <p:spPr bwMode="auto">
          <a:xfrm>
            <a:off x="5929322" y="3857628"/>
            <a:ext cx="1857388" cy="277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dministrator\Desktop\20161116_084818.jpg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0" y="386930"/>
            <a:ext cx="1857356" cy="2970632"/>
          </a:xfrm>
          <a:prstGeom prst="rect">
            <a:avLst/>
          </a:prstGeom>
          <a:noFill/>
        </p:spPr>
      </p:pic>
      <p:pic>
        <p:nvPicPr>
          <p:cNvPr id="22" name="Picture 2" descr="C:\Users\Administrator\Desktop\20161116_084818.jpg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2000232" y="386930"/>
            <a:ext cx="1857356" cy="2970632"/>
          </a:xfrm>
          <a:prstGeom prst="rect">
            <a:avLst/>
          </a:prstGeom>
          <a:noFill/>
        </p:spPr>
      </p:pic>
      <p:pic>
        <p:nvPicPr>
          <p:cNvPr id="23" name="Picture 2" descr="C:\Users\Administrator\Desktop\20161116_084818.jpg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4000496" y="386930"/>
            <a:ext cx="1857356" cy="2970632"/>
          </a:xfrm>
          <a:prstGeom prst="rect">
            <a:avLst/>
          </a:prstGeom>
          <a:noFill/>
        </p:spPr>
      </p:pic>
      <p:pic>
        <p:nvPicPr>
          <p:cNvPr id="24" name="Picture 2" descr="C:\Users\Administrator\Desktop\20161116_084818.jpg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5929322" y="386930"/>
            <a:ext cx="1857356" cy="2970632"/>
          </a:xfrm>
          <a:prstGeom prst="rect">
            <a:avLst/>
          </a:prstGeom>
          <a:noFill/>
        </p:spPr>
      </p:pic>
      <p:sp>
        <p:nvSpPr>
          <p:cNvPr id="27" name="Hộp_Văn_Bản 26"/>
          <p:cNvSpPr txBox="1"/>
          <p:nvPr/>
        </p:nvSpPr>
        <p:spPr>
          <a:xfrm>
            <a:off x="7766700" y="642918"/>
            <a:ext cx="1377300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00" b="1" dirty="0" smtClean="0">
                <a:solidFill>
                  <a:srgbClr val="FF0000"/>
                </a:solidFill>
                <a:latin typeface=".VnAvant" pitchFamily="34" charset="0"/>
              </a:rPr>
              <a:t>4</a:t>
            </a:r>
            <a:endParaRPr lang="vi-VN" sz="16600" b="1" dirty="0">
              <a:solidFill>
                <a:srgbClr val="FF0000"/>
              </a:solidFill>
            </a:endParaRPr>
          </a:p>
        </p:txBody>
      </p:sp>
      <p:sp>
        <p:nvSpPr>
          <p:cNvPr id="14" name="Hộp_Văn_Bản 13"/>
          <p:cNvSpPr txBox="1"/>
          <p:nvPr/>
        </p:nvSpPr>
        <p:spPr>
          <a:xfrm>
            <a:off x="7529455" y="3703290"/>
            <a:ext cx="1614545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900" b="1" smtClean="0">
                <a:solidFill>
                  <a:srgbClr val="FF0000"/>
                </a:solidFill>
                <a:latin typeface=".VnAvant" pitchFamily="34" charset="0"/>
              </a:rPr>
              <a:t>3</a:t>
            </a:r>
            <a:endParaRPr lang="vi-VN" sz="19900" b="1">
              <a:solidFill>
                <a:srgbClr val="FF0000"/>
              </a:solidFill>
            </a:endParaRPr>
          </a:p>
        </p:txBody>
      </p:sp>
      <p:sp>
        <p:nvSpPr>
          <p:cNvPr id="15" name="Hộp_Văn_Bản 14"/>
          <p:cNvSpPr txBox="1"/>
          <p:nvPr/>
        </p:nvSpPr>
        <p:spPr>
          <a:xfrm>
            <a:off x="7529455" y="3703290"/>
            <a:ext cx="1614545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900" b="1" smtClean="0">
                <a:solidFill>
                  <a:srgbClr val="FF0000"/>
                </a:solidFill>
                <a:latin typeface=".VnAvant" pitchFamily="34" charset="0"/>
              </a:rPr>
              <a:t>2</a:t>
            </a:r>
            <a:endParaRPr lang="vi-VN" sz="19900" b="1">
              <a:solidFill>
                <a:srgbClr val="FF0000"/>
              </a:solidFill>
            </a:endParaRPr>
          </a:p>
        </p:txBody>
      </p:sp>
      <p:sp>
        <p:nvSpPr>
          <p:cNvPr id="17" name="Hộp_Văn_Bản 16"/>
          <p:cNvSpPr txBox="1"/>
          <p:nvPr/>
        </p:nvSpPr>
        <p:spPr>
          <a:xfrm>
            <a:off x="7529455" y="3703290"/>
            <a:ext cx="1614545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900" b="1" smtClean="0">
                <a:solidFill>
                  <a:srgbClr val="FF0000"/>
                </a:solidFill>
                <a:latin typeface=".VnAvant" pitchFamily="34" charset="0"/>
              </a:rPr>
              <a:t>1</a:t>
            </a:r>
            <a:endParaRPr lang="vi-VN" sz="19900" b="1">
              <a:solidFill>
                <a:srgbClr val="FF0000"/>
              </a:solidFill>
            </a:endParaRPr>
          </a:p>
        </p:txBody>
      </p:sp>
      <p:sp>
        <p:nvSpPr>
          <p:cNvPr id="18" name="Hộp_Văn_Bản 17"/>
          <p:cNvSpPr txBox="1"/>
          <p:nvPr/>
        </p:nvSpPr>
        <p:spPr>
          <a:xfrm>
            <a:off x="7715272" y="3703290"/>
            <a:ext cx="142872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b="1" dirty="0" smtClean="0">
                <a:solidFill>
                  <a:srgbClr val="FF0000"/>
                </a:solidFill>
                <a:latin typeface=".VnAvant" pitchFamily="34" charset="0"/>
              </a:rPr>
              <a:t>4</a:t>
            </a:r>
            <a:endParaRPr lang="vi-VN" sz="19900" b="1" dirty="0">
              <a:solidFill>
                <a:srgbClr val="FF0000"/>
              </a:solidFill>
            </a:endParaRPr>
          </a:p>
        </p:txBody>
      </p:sp>
      <p:sp>
        <p:nvSpPr>
          <p:cNvPr id="26" name="Hình Chữ nhật 25"/>
          <p:cNvSpPr/>
          <p:nvPr/>
        </p:nvSpPr>
        <p:spPr>
          <a:xfrm>
            <a:off x="0" y="3357562"/>
            <a:ext cx="7786710" cy="14287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Hình Chữ nhật 27"/>
          <p:cNvSpPr/>
          <p:nvPr/>
        </p:nvSpPr>
        <p:spPr>
          <a:xfrm>
            <a:off x="0" y="6643710"/>
            <a:ext cx="7786710" cy="14287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2348983"/>
      </p:ext>
    </p:extLst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14" grpId="0"/>
      <p:bldP spid="14" grpId="1"/>
      <p:bldP spid="15" grpId="0"/>
      <p:bldP spid="15" grpId="1"/>
      <p:bldP spid="18" grpId="0"/>
      <p:bldP spid="18" grpId="1"/>
      <p:bldP spid="26" grpId="0" animBg="1"/>
      <p:bldP spid="26" grpId="1" animBg="1"/>
      <p:bldP spid="28" grpId="0" animBg="1"/>
      <p:bldP spid="2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_Văn_Bản 2"/>
          <p:cNvSpPr txBox="1"/>
          <p:nvPr/>
        </p:nvSpPr>
        <p:spPr>
          <a:xfrm>
            <a:off x="0" y="2214554"/>
            <a:ext cx="1614545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900" b="1" dirty="0" smtClean="0">
                <a:solidFill>
                  <a:srgbClr val="FF0000"/>
                </a:solidFill>
                <a:latin typeface=".VnAvant" pitchFamily="34" charset="0"/>
              </a:rPr>
              <a:t>1</a:t>
            </a:r>
            <a:endParaRPr lang="vi-VN" sz="19900" b="1" dirty="0">
              <a:solidFill>
                <a:srgbClr val="FF0000"/>
              </a:solidFill>
            </a:endParaRPr>
          </a:p>
        </p:txBody>
      </p:sp>
      <p:sp>
        <p:nvSpPr>
          <p:cNvPr id="4" name="Hộp_Văn_Bản 3"/>
          <p:cNvSpPr txBox="1"/>
          <p:nvPr/>
        </p:nvSpPr>
        <p:spPr>
          <a:xfrm>
            <a:off x="2428860" y="2143116"/>
            <a:ext cx="1614545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900" b="1" dirty="0" smtClean="0">
                <a:solidFill>
                  <a:srgbClr val="FF0000"/>
                </a:solidFill>
                <a:latin typeface=".VnAvant" pitchFamily="34" charset="0"/>
              </a:rPr>
              <a:t>2</a:t>
            </a:r>
            <a:endParaRPr lang="vi-VN" sz="19900" b="1" dirty="0">
              <a:solidFill>
                <a:srgbClr val="FF0000"/>
              </a:solidFill>
            </a:endParaRPr>
          </a:p>
        </p:txBody>
      </p:sp>
      <p:sp>
        <p:nvSpPr>
          <p:cNvPr id="5" name="Hộp_Văn_Bản 4"/>
          <p:cNvSpPr txBox="1"/>
          <p:nvPr/>
        </p:nvSpPr>
        <p:spPr>
          <a:xfrm>
            <a:off x="4857752" y="2143116"/>
            <a:ext cx="1614545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900" b="1" dirty="0" smtClean="0">
                <a:solidFill>
                  <a:srgbClr val="FF0000"/>
                </a:solidFill>
                <a:latin typeface=".VnAvant" pitchFamily="34" charset="0"/>
              </a:rPr>
              <a:t>3</a:t>
            </a:r>
            <a:endParaRPr lang="vi-VN" sz="19900" b="1" dirty="0">
              <a:solidFill>
                <a:srgbClr val="FF0000"/>
              </a:solidFill>
            </a:endParaRPr>
          </a:p>
        </p:txBody>
      </p:sp>
      <p:sp>
        <p:nvSpPr>
          <p:cNvPr id="6" name="Hộp_Văn_Bản 5"/>
          <p:cNvSpPr txBox="1"/>
          <p:nvPr/>
        </p:nvSpPr>
        <p:spPr>
          <a:xfrm>
            <a:off x="7215206" y="2071678"/>
            <a:ext cx="1614545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900" b="1" dirty="0" smtClean="0">
                <a:solidFill>
                  <a:srgbClr val="FF0000"/>
                </a:solidFill>
                <a:latin typeface=".VnAvant" pitchFamily="34" charset="0"/>
              </a:rPr>
              <a:t>4</a:t>
            </a:r>
            <a:endParaRPr lang="vi-VN" sz="199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  <p:bldP spid="3" grpId="3"/>
      <p:bldP spid="4" grpId="0"/>
      <p:bldP spid="4" grpId="1"/>
      <p:bldP spid="4" grpId="2"/>
      <p:bldP spid="4" grpId="3"/>
      <p:bldP spid="5" grpId="0"/>
      <p:bldP spid="5" grpId="1"/>
      <p:bldP spid="5" grpId="2"/>
      <p:bldP spid="5" grpId="3"/>
      <p:bldP spid="6" grpId="0"/>
      <p:bldP spid="6" grpId="1"/>
      <p:bldP spid="6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2857488" y="-428652"/>
            <a:ext cx="3746538" cy="7725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9600" b="1" dirty="0" smtClean="0">
                <a:solidFill>
                  <a:srgbClr val="FF0000"/>
                </a:solidFill>
                <a:latin typeface=".VnAvant" pitchFamily="34" charset="0"/>
              </a:rPr>
              <a:t>4</a:t>
            </a:r>
            <a:endParaRPr lang="vi-VN" sz="49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sndAc>
      <p:stSnd>
        <p:snd r:embed="rId2" name="chimes.wav" builtIn="1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Bầu dục 1"/>
          <p:cNvSpPr/>
          <p:nvPr/>
        </p:nvSpPr>
        <p:spPr>
          <a:xfrm>
            <a:off x="0" y="1785926"/>
            <a:ext cx="4714876" cy="264320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506" name="Picture 2" descr="C:\Users\Lenovo\Desktop\Củ cà rố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2357430"/>
            <a:ext cx="785818" cy="1571604"/>
          </a:xfrm>
          <a:prstGeom prst="rect">
            <a:avLst/>
          </a:prstGeom>
          <a:noFill/>
        </p:spPr>
      </p:pic>
      <p:sp>
        <p:nvSpPr>
          <p:cNvPr id="7" name="Hình Chữ nhật 6"/>
          <p:cNvSpPr/>
          <p:nvPr/>
        </p:nvSpPr>
        <p:spPr>
          <a:xfrm>
            <a:off x="5072066" y="1428736"/>
            <a:ext cx="3500462" cy="2357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507" name="Picture 3" descr="C:\Users\Lenovo\Desktop\Bắp ngô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57818" y="1571612"/>
            <a:ext cx="1428760" cy="2143140"/>
          </a:xfrm>
          <a:prstGeom prst="rect">
            <a:avLst/>
          </a:prstGeom>
          <a:noFill/>
        </p:spPr>
      </p:pic>
      <p:pic>
        <p:nvPicPr>
          <p:cNvPr id="9" name="Picture 3" descr="C:\Users\Lenovo\Desktop\Bắp ngô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29454" y="1571612"/>
            <a:ext cx="1428760" cy="2143140"/>
          </a:xfrm>
          <a:prstGeom prst="rect">
            <a:avLst/>
          </a:prstGeom>
          <a:noFill/>
        </p:spPr>
      </p:pic>
      <p:sp>
        <p:nvSpPr>
          <p:cNvPr id="10" name="Hình Chữ nhật 9"/>
          <p:cNvSpPr/>
          <p:nvPr/>
        </p:nvSpPr>
        <p:spPr>
          <a:xfrm>
            <a:off x="1571604" y="4500570"/>
            <a:ext cx="5786478" cy="21431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508" name="Picture 4" descr="C:\Users\Lenovo\Desktop\cu-su-hao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28794" y="4786322"/>
            <a:ext cx="1595430" cy="1714498"/>
          </a:xfrm>
          <a:prstGeom prst="rect">
            <a:avLst/>
          </a:prstGeom>
          <a:noFill/>
        </p:spPr>
      </p:pic>
      <p:pic>
        <p:nvPicPr>
          <p:cNvPr id="12" name="Picture 4" descr="C:\Users\Lenovo\Desktop\cu-su-hao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14744" y="4786322"/>
            <a:ext cx="1595430" cy="1714498"/>
          </a:xfrm>
          <a:prstGeom prst="rect">
            <a:avLst/>
          </a:prstGeom>
          <a:noFill/>
        </p:spPr>
      </p:pic>
      <p:pic>
        <p:nvPicPr>
          <p:cNvPr id="13" name="Picture 4" descr="C:\Users\Lenovo\Desktop\cu-su-hao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0694" y="4786322"/>
            <a:ext cx="1595430" cy="1714498"/>
          </a:xfrm>
          <a:prstGeom prst="rect">
            <a:avLst/>
          </a:prstGeom>
          <a:noFill/>
        </p:spPr>
      </p:pic>
      <p:sp>
        <p:nvSpPr>
          <p:cNvPr id="14" name="Hình Chữ nhật 13"/>
          <p:cNvSpPr/>
          <p:nvPr/>
        </p:nvSpPr>
        <p:spPr>
          <a:xfrm>
            <a:off x="1500166" y="571480"/>
            <a:ext cx="62865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endParaRPr lang="en-US" sz="3200" b="1" dirty="0">
              <a:solidFill>
                <a:srgbClr val="0070C0"/>
              </a:solidFill>
            </a:endParaRPr>
          </a:p>
        </p:txBody>
      </p:sp>
      <p:pic>
        <p:nvPicPr>
          <p:cNvPr id="15" name="Picture 2" descr="C:\Users\Lenovo\Desktop\Củ cà rố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2357430"/>
            <a:ext cx="785818" cy="1571604"/>
          </a:xfrm>
          <a:prstGeom prst="rect">
            <a:avLst/>
          </a:prstGeom>
          <a:noFill/>
        </p:spPr>
      </p:pic>
      <p:pic>
        <p:nvPicPr>
          <p:cNvPr id="16" name="Picture 2" descr="C:\Users\Lenovo\Desktop\Củ cà rố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2357430"/>
            <a:ext cx="785818" cy="1571604"/>
          </a:xfrm>
          <a:prstGeom prst="rect">
            <a:avLst/>
          </a:prstGeom>
          <a:noFill/>
        </p:spPr>
      </p:pic>
      <p:pic>
        <p:nvPicPr>
          <p:cNvPr id="17" name="Picture 2" descr="C:\Users\Lenovo\Desktop\Củ cà rố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2357430"/>
            <a:ext cx="785818" cy="1571604"/>
          </a:xfrm>
          <a:prstGeom prst="rect">
            <a:avLst/>
          </a:prstGeom>
          <a:noFill/>
        </p:spPr>
      </p:pic>
      <p:sp>
        <p:nvSpPr>
          <p:cNvPr id="18" name="Hộp_Văn_Bản 17"/>
          <p:cNvSpPr txBox="1"/>
          <p:nvPr/>
        </p:nvSpPr>
        <p:spPr>
          <a:xfrm>
            <a:off x="1714480" y="1142984"/>
            <a:ext cx="10201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.VnAvant" pitchFamily="34" charset="0"/>
              </a:rPr>
              <a:t>4</a:t>
            </a:r>
            <a:endParaRPr lang="vi-VN" sz="8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74</Words>
  <Application>Microsoft Office PowerPoint</Application>
  <PresentationFormat>Trình chiếu trên màn hình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Chủ đề</vt:lpstr>
      </vt:variant>
      <vt:variant>
        <vt:i4>1</vt:i4>
      </vt:variant>
      <vt:variant>
        <vt:lpstr>Tiêu đề Bản chiếu</vt:lpstr>
      </vt:variant>
      <vt:variant>
        <vt:i4>11</vt:i4>
      </vt:variant>
    </vt:vector>
  </HeadingPairs>
  <TitlesOfParts>
    <vt:vector size="12" baseType="lpstr">
      <vt:lpstr>Office Theme</vt:lpstr>
      <vt:lpstr>Bản chiếu 1</vt:lpstr>
      <vt:lpstr>Bản chiếu 2</vt:lpstr>
      <vt:lpstr>Bản chiếu 3</vt:lpstr>
      <vt:lpstr>Bản chiếu 4</vt:lpstr>
      <vt:lpstr>Bản chiếu 5</vt:lpstr>
      <vt:lpstr>Bản chiếu 6</vt:lpstr>
      <vt:lpstr>Bản chiếu 7</vt:lpstr>
      <vt:lpstr>Bản chiếu 8</vt:lpstr>
      <vt:lpstr>Bản chiếu 9</vt:lpstr>
      <vt:lpstr>Bản chiếu 10</vt:lpstr>
      <vt:lpstr>Bản chiếu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Lenovo</cp:lastModifiedBy>
  <cp:revision>81</cp:revision>
  <dcterms:created xsi:type="dcterms:W3CDTF">2016-01-15T12:54:13Z</dcterms:created>
  <dcterms:modified xsi:type="dcterms:W3CDTF">2018-11-26T14:51:38Z</dcterms:modified>
</cp:coreProperties>
</file>