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72" r:id="rId6"/>
    <p:sldId id="270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83" d="100"/>
          <a:sy n="83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971A2-4DEA-4BA0-A495-7ADE3322E38D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0AFB8-D9AF-4B7F-A27B-9F02887BB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5C0C-B022-43C7-AE5B-2EDB0FC712F4}" type="datetimeFigureOut">
              <a:rPr lang="en-US" smtClean="0"/>
              <a:pPr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D0DF-3C7D-4CB2-AC2B-806B2FA200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.WAV"/><Relationship Id="rId7" Type="http://schemas.openxmlformats.org/officeDocument/2006/relationships/image" Target="../media/image3.png"/><Relationship Id="rId2" Type="http://schemas.openxmlformats.org/officeDocument/2006/relationships/video" Target="file:///C:\Users\btc\Downloads\m&#224;u%20hoa.mp4" TargetMode="External"/><Relationship Id="rId1" Type="http://schemas.microsoft.com/office/2007/relationships/media" Target="file:///C:\Users\btc\Downloads\m&#224;u%20hoa.mp4" TargetMode="Externa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WAV"/><Relationship Id="rId7" Type="http://schemas.openxmlformats.org/officeDocument/2006/relationships/image" Target="../media/image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 Hình nền Powerpoint màu trắng đẹp mắt | Hình nền, Hình ảnh, H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05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65714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1600200"/>
            <a:ext cx="8153400" cy="2514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1828800" y="1981200"/>
            <a:ext cx="6191250" cy="2047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45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NBPB: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MÀU ĐỎ -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MÀU VÀNG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6986" y="4114800"/>
            <a:ext cx="468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24 – 36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màu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1524000"/>
            <a:ext cx="7772400" cy="441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6553200"/>
            <a:ext cx="381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 mẫu hình nền đẹp chủ đề giáo dục cho slide | Giáo dục, Hình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228600"/>
            <a:ext cx="4272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MÀU ĐỎ</a:t>
            </a:r>
          </a:p>
        </p:txBody>
      </p:sp>
      <p:pic>
        <p:nvPicPr>
          <p:cNvPr id="4100" name="Picture 4" descr="Valentine Gốm Trái Tim Đỏ Chậu Hoa - Buy Bình Hoa Trái Tim,Bình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838200"/>
            <a:ext cx="4876800" cy="4876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09800" y="62484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0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8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nền Powerpoint, ảnh Background Powerpoint đẹp, chuyên nghiệ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4858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 BIẾT MÀU VÀNG</a:t>
            </a:r>
          </a:p>
        </p:txBody>
      </p:sp>
      <p:pic>
        <p:nvPicPr>
          <p:cNvPr id="17414" name="Picture 6" descr="Bình trang trí cắm hoa màu vàng - Bình hoa Nhãn hiệu Nhà Xinh ...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8333" r="35417" b="6250"/>
          <a:stretch>
            <a:fillRect/>
          </a:stretch>
        </p:blipFill>
        <p:spPr bwMode="auto">
          <a:xfrm>
            <a:off x="2971800" y="1143000"/>
            <a:ext cx="2971800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2800" y="4648200"/>
            <a:ext cx="2393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609600"/>
            <a:ext cx="5923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vàng"/>
          <p:cNvSpPr/>
          <p:nvPr/>
        </p:nvSpPr>
        <p:spPr>
          <a:xfrm>
            <a:off x="5257800" y="1905000"/>
            <a:ext cx="3048000" cy="1371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đỏ"/>
          <p:cNvSpPr/>
          <p:nvPr/>
        </p:nvSpPr>
        <p:spPr>
          <a:xfrm>
            <a:off x="5257800" y="4267200"/>
            <a:ext cx="3048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xanh"/>
          <p:cNvSpPr/>
          <p:nvPr/>
        </p:nvSpPr>
        <p:spPr>
          <a:xfrm>
            <a:off x="1066800" y="4267200"/>
            <a:ext cx="3048000" cy="1371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m"/>
          <p:cNvSpPr/>
          <p:nvPr/>
        </p:nvSpPr>
        <p:spPr>
          <a:xfrm>
            <a:off x="1066800" y="1905000"/>
            <a:ext cx="3048000" cy="1371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inh-mat-cuoi-buon_0200284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362200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emoji-clappin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2098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-Point Star 16">
            <a:hlinkClick r:id="" action="ppaction://noaction"/>
          </p:cNvPr>
          <p:cNvSpPr/>
          <p:nvPr/>
        </p:nvSpPr>
        <p:spPr>
          <a:xfrm>
            <a:off x="4572000" y="5867400"/>
            <a:ext cx="6096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 descr="hinh-mat-cuoi-buon_020028405.jpg">
            <a:extLst>
              <a:ext uri="{FF2B5EF4-FFF2-40B4-BE49-F238E27FC236}">
                <a16:creationId xmlns:a16="http://schemas.microsoft.com/office/drawing/2014/main" id="{913CA286-AE97-4280-8A93-7593452ABF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4550" y="4764088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inh-mat-cuoi-buon_020028405.jpg">
            <a:extLst>
              <a:ext uri="{FF2B5EF4-FFF2-40B4-BE49-F238E27FC236}">
                <a16:creationId xmlns:a16="http://schemas.microsoft.com/office/drawing/2014/main" id="{54EB4E11-5496-40BD-826B-25D64A20E0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724400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609600"/>
            <a:ext cx="53591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lá"/>
          <p:cNvSpPr/>
          <p:nvPr/>
        </p:nvSpPr>
        <p:spPr>
          <a:xfrm>
            <a:off x="5334000" y="1981200"/>
            <a:ext cx="30480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xanh"/>
          <p:cNvSpPr/>
          <p:nvPr/>
        </p:nvSpPr>
        <p:spPr>
          <a:xfrm>
            <a:off x="5257800" y="4419600"/>
            <a:ext cx="30480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m"/>
          <p:cNvSpPr/>
          <p:nvPr/>
        </p:nvSpPr>
        <p:spPr>
          <a:xfrm>
            <a:off x="1219200" y="1981200"/>
            <a:ext cx="3048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đỏ"/>
          <p:cNvSpPr/>
          <p:nvPr/>
        </p:nvSpPr>
        <p:spPr>
          <a:xfrm>
            <a:off x="1219200" y="4419600"/>
            <a:ext cx="3048000" cy="137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inh-mat-cuoi-buon_0200284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438400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inh-mat-cuoi-buon_0200284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438400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inh-mat-cuoi-buon_0200284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876800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moji-clapping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80060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4495800" y="6019800"/>
            <a:ext cx="685800" cy="533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 chinh x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 chinh x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chu chinh x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2514600"/>
            <a:ext cx="6019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4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BÉ CHĂM NGOAN, HỌC </a:t>
            </a:r>
            <a:r>
              <a:rPr lang="en-US" sz="4400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4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vi-VN" sz="44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74</Words>
  <Application>Microsoft Office PowerPoint</Application>
  <PresentationFormat>On-screen Show (4:3)</PresentationFormat>
  <Paragraphs>14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btc</dc:creator>
  <cp:lastModifiedBy>Giang</cp:lastModifiedBy>
  <cp:revision>77</cp:revision>
  <dcterms:created xsi:type="dcterms:W3CDTF">2020-03-30T07:20:14Z</dcterms:created>
  <dcterms:modified xsi:type="dcterms:W3CDTF">2021-06-04T13:38:10Z</dcterms:modified>
</cp:coreProperties>
</file>