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72" r:id="rId4"/>
    <p:sldId id="268" r:id="rId5"/>
    <p:sldId id="259" r:id="rId6"/>
    <p:sldId id="308" r:id="rId7"/>
    <p:sldId id="261" r:id="rId8"/>
    <p:sldId id="273" r:id="rId9"/>
    <p:sldId id="275" r:id="rId10"/>
    <p:sldId id="286" r:id="rId11"/>
    <p:sldId id="265" r:id="rId12"/>
    <p:sldId id="304" r:id="rId13"/>
    <p:sldId id="278" r:id="rId14"/>
    <p:sldId id="266" r:id="rId15"/>
    <p:sldId id="267" r:id="rId16"/>
    <p:sldId id="300" r:id="rId17"/>
    <p:sldId id="301" r:id="rId18"/>
    <p:sldId id="302" r:id="rId19"/>
    <p:sldId id="303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3399FF"/>
    <a:srgbClr val="FF4747"/>
    <a:srgbClr val="4FF927"/>
    <a:srgbClr val="FFFF66"/>
    <a:srgbClr val="C5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6" autoAdjust="0"/>
    <p:restoredTop sz="56483" autoAdjust="0"/>
  </p:normalViewPr>
  <p:slideViewPr>
    <p:cSldViewPr>
      <p:cViewPr varScale="1">
        <p:scale>
          <a:sx n="74" d="100"/>
          <a:sy n="74" d="100"/>
        </p:scale>
        <p:origin x="4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E36A0-A0FD-436E-9C78-F70EDBC01B4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85CF8-33CE-4F43-877D-B2EFC8DA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48BE-9457-44AF-A6B0-B67C95303B44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538C-F562-4436-A8F1-04C6374B4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EEAC-1BDA-466A-B6B5-47986845FAA9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52E07-D5CE-44B9-A503-75DF2CFFE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A7A1-42F4-463B-ADEA-62D4D54C344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3975B-A790-4B2A-88AA-90F7D200F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46B5-23A0-4464-B5FD-B399E13EECC9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07FE-2038-4C6F-A340-ABD15CB8D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A7305-590F-473E-A60A-862AE80B716E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8C56-F434-40F5-BFD2-E52077C57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84C6B-0F5B-4DBF-9238-674E6DCEC03C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4C53-A6E7-4FA4-9EB7-324A40342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68A7-EAC3-40EC-A25A-D7BF18FEBED5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DE55-81CE-45E5-A76F-BE6099D05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56867-E783-46FA-B5AF-EFEECF77AF0C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0E796-BA0A-457D-BD79-43A34B7A9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6F01-79D0-4913-B767-213C80CC99D6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D38C-4814-4696-9732-431BFC94A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FB93-7039-48ED-81F4-D3F4003F7498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E82D3-5F65-48CB-8770-7581BCBEB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A98358-47D5-4F15-BEEF-CD9F180FA175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58606C9-C23B-455C-95B5-CA0B080D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6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3.gif"/><Relationship Id="rId17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slide" Target="slide17.xml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ong%20mat%20troi%20bat%20lua\&#226;m%20thanh\tro%20choi%202%20(2).wma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ong%20mat%20troi%20bat%20lua\&#226;m%20thanh\&#212;ng%20m&#7863;t%20tr&#7901;i%20b&#7853;t%20l&#7917;a.mp4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slide" Target="slide10.xml"/><Relationship Id="rId4" Type="http://schemas.openxmlformats.org/officeDocument/2006/relationships/image" Target="../media/image20.png"/><Relationship Id="rId9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4.wav"/><Relationship Id="rId7" Type="http://schemas.openxmlformats.org/officeDocument/2006/relationships/image" Target="../media/image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slide" Target="slide1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esktop\ong%20mat%20troi%20bat%20lua\&#226;m%20thanh\Gi&#250;p%20b&#233;%20nh&#7853;n%20bi&#7871;t%20c&#225;c%20hi&#7879;n%20t&#432;&#7907;ng%20t&#7921;%20nhi&#234;n%20(1).mp4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ong%20mat%20troi%20bat%20lua\am%20thanh\video%20ong%20mat%20tro%20bat%20lua.mp4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7.gif"/><Relationship Id="rId7" Type="http://schemas.openxmlformats.org/officeDocument/2006/relationships/image" Target="../media/image19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6.em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-1466850" y="2967038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5400" b="1">
              <a:latin typeface="Calibri" pitchFamily="34" charset="0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-1466850" y="2967038"/>
            <a:ext cx="184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en-US" sz="5400" b="1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313113" y="890588"/>
            <a:ext cx="1841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3" name="Picture 11" descr="C:\Users\Administrator\Desktop\ông mặt trời bật lửa\18d854d0dd85cf14bd89ababfc0fd750.jpg"/>
          <p:cNvPicPr>
            <a:picLocks noChangeAspect="1" noChangeArrowheads="1"/>
          </p:cNvPicPr>
          <p:nvPr/>
        </p:nvPicPr>
        <p:blipFill>
          <a:blip r:embed="rId2"/>
          <a:srcRect b="163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" y="2743200"/>
            <a:ext cx="9220200" cy="1560731"/>
          </a:xfrm>
          <a:prstGeom prst="rect">
            <a:avLst/>
          </a:prstGeom>
          <a:noFill/>
        </p:spPr>
        <p:txBody>
          <a:bodyPr>
            <a:prstTxWarp prst="textIn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</a:t>
            </a:r>
            <a:r>
              <a:rPr lang="en-US" sz="3600" b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ĐỀ TÀI</a:t>
            </a:r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THƠ “ÔNG MẶT TRỜI BẬT LỬA”</a:t>
            </a:r>
          </a:p>
        </p:txBody>
      </p:sp>
      <p:pic>
        <p:nvPicPr>
          <p:cNvPr id="2055" name="Picture 18" descr="butterfly-fly-away-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657600"/>
            <a:ext cx="411480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152400" y="725488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Cloud"/>
          <p:cNvSpPr>
            <a:spLocks noChangeAspect="1" noEditPoints="1" noChangeArrowheads="1"/>
          </p:cNvSpPr>
          <p:nvPr/>
        </p:nvSpPr>
        <p:spPr bwMode="auto">
          <a:xfrm>
            <a:off x="2743200" y="661988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Cloud"/>
          <p:cNvSpPr>
            <a:spLocks noChangeAspect="1" noEditPoints="1" noChangeArrowheads="1"/>
          </p:cNvSpPr>
          <p:nvPr/>
        </p:nvSpPr>
        <p:spPr bwMode="auto">
          <a:xfrm>
            <a:off x="7091363" y="144463"/>
            <a:ext cx="2057400" cy="115093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3" name="Picture 12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641350"/>
            <a:ext cx="3305175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04800" y="6277486"/>
            <a:ext cx="4800600" cy="6567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FF6600"/>
                </a:solidFill>
              </a:rPr>
              <a:t>sss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5853113"/>
            <a:ext cx="7848600" cy="7000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GIÁO VIÊN :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NguyễN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Giang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500" y="76200"/>
            <a:ext cx="6477000" cy="1754326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>
              <a:defRPr/>
            </a:pPr>
            <a:r>
              <a:rPr lang="en-US" sz="3600" b="1" spc="5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ĐỘNG: LQVH</a:t>
            </a:r>
            <a:br>
              <a:rPr lang="en-US" sz="3600" b="1" spc="5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3600"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/>
          <a:srcRect l="13846" t="3731" r="13358" b="13618"/>
          <a:stretch>
            <a:fillRect/>
          </a:stretch>
        </p:blipFill>
        <p:spPr bwMode="auto">
          <a:xfrm>
            <a:off x="280988" y="53975"/>
            <a:ext cx="4291012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 l="66484" t="17670" r="26631" b="71999"/>
          <a:stretch>
            <a:fillRect/>
          </a:stretch>
        </p:blipFill>
        <p:spPr bwMode="auto">
          <a:xfrm>
            <a:off x="2546350" y="333375"/>
            <a:ext cx="223838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 l="66484" t="17670" r="26631" b="71999"/>
          <a:stretch>
            <a:fillRect/>
          </a:stretch>
        </p:blipFill>
        <p:spPr bwMode="auto">
          <a:xfrm>
            <a:off x="2546350" y="469900"/>
            <a:ext cx="31908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/>
          <a:srcRect l="64063" t="4921" r="26042" b="83102"/>
          <a:stretch>
            <a:fillRect/>
          </a:stretch>
        </p:blipFill>
        <p:spPr bwMode="auto">
          <a:xfrm>
            <a:off x="1624013" y="111125"/>
            <a:ext cx="12414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/>
          <a:srcRect l="64063" t="4921" r="26042" b="83102"/>
          <a:stretch>
            <a:fillRect/>
          </a:stretch>
        </p:blipFill>
        <p:spPr bwMode="auto">
          <a:xfrm>
            <a:off x="73025" y="5664200"/>
            <a:ext cx="1236663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/>
          <p:cNvPicPr>
            <a:picLocks noChangeAspect="1" noChangeArrowheads="1"/>
          </p:cNvPicPr>
          <p:nvPr/>
        </p:nvPicPr>
        <p:blipFill>
          <a:blip r:embed="rId7"/>
          <a:srcRect l="12738" r="52269" b="57292"/>
          <a:stretch>
            <a:fillRect/>
          </a:stretch>
        </p:blipFill>
        <p:spPr bwMode="auto">
          <a:xfrm>
            <a:off x="247650" y="39688"/>
            <a:ext cx="21018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" y="54864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49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290" name="Picture 3"/>
          <p:cNvPicPr>
            <a:picLocks noChangeAspect="1" noChangeArrowheads="1"/>
          </p:cNvPicPr>
          <p:nvPr/>
        </p:nvPicPr>
        <p:blipFill>
          <a:blip r:embed="rId8"/>
          <a:srcRect l="13031" t="15366" r="13177" b="3125"/>
          <a:stretch>
            <a:fillRect/>
          </a:stretch>
        </p:blipFill>
        <p:spPr bwMode="auto">
          <a:xfrm>
            <a:off x="4800600" y="53975"/>
            <a:ext cx="40386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1" name="Picture 4"/>
          <p:cNvPicPr>
            <a:picLocks noChangeAspect="1" noChangeArrowheads="1"/>
          </p:cNvPicPr>
          <p:nvPr/>
        </p:nvPicPr>
        <p:blipFill>
          <a:blip r:embed="rId9"/>
          <a:srcRect l="26013" t="3473" r="15178"/>
          <a:stretch>
            <a:fillRect/>
          </a:stretch>
        </p:blipFill>
        <p:spPr bwMode="auto">
          <a:xfrm>
            <a:off x="280988" y="2743200"/>
            <a:ext cx="429101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92" name="Picture 2"/>
          <p:cNvPicPr>
            <a:picLocks noChangeAspect="1" noChangeArrowheads="1"/>
          </p:cNvPicPr>
          <p:nvPr/>
        </p:nvPicPr>
        <p:blipFill>
          <a:blip r:embed="rId10"/>
          <a:srcRect l="12738" r="12885" b="20811"/>
          <a:stretch>
            <a:fillRect/>
          </a:stretch>
        </p:blipFill>
        <p:spPr bwMode="auto">
          <a:xfrm>
            <a:off x="4800600" y="27432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loud"/>
          <p:cNvSpPr>
            <a:spLocks noChangeAspect="1" noEditPoints="1" noChangeArrowheads="1"/>
          </p:cNvSpPr>
          <p:nvPr/>
        </p:nvSpPr>
        <p:spPr bwMode="auto">
          <a:xfrm>
            <a:off x="5029200" y="22860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>
            <a:off x="7848600" y="527050"/>
            <a:ext cx="830263" cy="4651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295" name="Picture 2" descr="C:\Users\Administrator\Desktop\1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59063" y="2728913"/>
            <a:ext cx="1498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ghtning Bolt 12"/>
          <p:cNvSpPr/>
          <p:nvPr/>
        </p:nvSpPr>
        <p:spPr>
          <a:xfrm>
            <a:off x="5575300" y="3187700"/>
            <a:ext cx="533400" cy="482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Lightning Bolt 22"/>
          <p:cNvSpPr/>
          <p:nvPr/>
        </p:nvSpPr>
        <p:spPr>
          <a:xfrm>
            <a:off x="8201025" y="3302000"/>
            <a:ext cx="533400" cy="368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Lightning Bolt 23"/>
          <p:cNvSpPr/>
          <p:nvPr/>
        </p:nvSpPr>
        <p:spPr>
          <a:xfrm>
            <a:off x="7315200" y="3441700"/>
            <a:ext cx="381000" cy="241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Lightning Bolt 24"/>
          <p:cNvSpPr/>
          <p:nvPr/>
        </p:nvSpPr>
        <p:spPr>
          <a:xfrm>
            <a:off x="3133725" y="5846763"/>
            <a:ext cx="914400" cy="736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Lightning Bolt 25"/>
          <p:cNvSpPr/>
          <p:nvPr/>
        </p:nvSpPr>
        <p:spPr>
          <a:xfrm rot="993573">
            <a:off x="3590925" y="5794375"/>
            <a:ext cx="914400" cy="7366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301" name="Picture 26" descr="sun14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00788" y="0"/>
            <a:ext cx="15478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152400" y="40482"/>
            <a:ext cx="4438933" cy="249522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2" name="Cloud"/>
          <p:cNvSpPr>
            <a:spLocks noChangeAspect="1" noEditPoints="1" noChangeArrowheads="1"/>
          </p:cNvSpPr>
          <p:nvPr/>
        </p:nvSpPr>
        <p:spPr bwMode="auto">
          <a:xfrm>
            <a:off x="4775200" y="579755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306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14"/>
          <a:srcRect l="8885" t="16611" r="4973" b="29323"/>
          <a:stretch>
            <a:fillRect/>
          </a:stretch>
        </p:blipFill>
        <p:spPr bwMode="auto">
          <a:xfrm>
            <a:off x="6040438" y="5764213"/>
            <a:ext cx="14271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>
            <a:hlinkClick r:id="rId15" action="ppaction://hlinksldjump"/>
          </p:cNvPr>
          <p:cNvSpPr/>
          <p:nvPr/>
        </p:nvSpPr>
        <p:spPr>
          <a:xfrm>
            <a:off x="4648200" y="53975"/>
            <a:ext cx="4363385" cy="24952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35" name="Rectangle 34">
            <a:hlinkClick r:id="rId16" action="ppaction://hlinksldjump"/>
          </p:cNvPr>
          <p:cNvSpPr/>
          <p:nvPr/>
        </p:nvSpPr>
        <p:spPr>
          <a:xfrm>
            <a:off x="152400" y="2743200"/>
            <a:ext cx="4438933" cy="24952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6" name="Rectangle 35">
            <a:hlinkClick r:id="rId17" action="ppaction://hlinksldjump"/>
          </p:cNvPr>
          <p:cNvSpPr/>
          <p:nvPr/>
        </p:nvSpPr>
        <p:spPr>
          <a:xfrm>
            <a:off x="4648200" y="2743200"/>
            <a:ext cx="4363385" cy="2514600"/>
          </a:xfrm>
          <a:prstGeom prst="rect">
            <a:avLst/>
          </a:prstGeom>
          <a:solidFill>
            <a:srgbClr val="4FF92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8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pic>
        <p:nvPicPr>
          <p:cNvPr id="11316" name="Picture 29" descr="sun14[1]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5700" y="5441950"/>
            <a:ext cx="15478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17" name="Picture 2" descr="C:\Users\Administrator\Desktop\1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3988" y="5457825"/>
            <a:ext cx="14986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2133600" y="1828800"/>
            <a:ext cx="533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1828800" y="2362200"/>
            <a:ext cx="586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2" name="Picture 8" descr="hình-nền-powerpoint-đẹp-mà-đơn-giản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2168216"/>
            <a:ext cx="792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CHƠI : Xem ai nhanh hơn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294" name="Picture 8" descr="http://nuoiconphaibiet.com/wp-content/uploads/2015/10/tho-va-rua-chay-thi.jpg"/>
          <p:cNvPicPr>
            <a:picLocks noChangeAspect="1" noChangeArrowheads="1"/>
          </p:cNvPicPr>
          <p:nvPr/>
        </p:nvPicPr>
        <p:blipFill>
          <a:blip r:embed="rId4"/>
          <a:srcRect r="32349" b="24648"/>
          <a:stretch>
            <a:fillRect/>
          </a:stretch>
        </p:blipFill>
        <p:spPr bwMode="auto">
          <a:xfrm>
            <a:off x="-457200" y="2895600"/>
            <a:ext cx="42672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ro choi 2 (2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97313" y="3124200"/>
            <a:ext cx="180657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272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hình-nền-powerpoint-đẹp-mà-đơn-giản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xplosion 1 2"/>
          <p:cNvSpPr/>
          <p:nvPr/>
        </p:nvSpPr>
        <p:spPr>
          <a:xfrm>
            <a:off x="2816225" y="2943225"/>
            <a:ext cx="3543300" cy="241141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168216"/>
            <a:ext cx="7924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</a:t>
            </a:r>
            <a:r>
              <a:rPr lang="en-US" sz="36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CHƠI : Xem ai nhanh hơn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khung-hinh-de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69226" y="1444585"/>
            <a:ext cx="6984604" cy="313932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b="1" spc="5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Hoạt động kết thúc: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spc="50">
                <a:ln w="11430">
                  <a:solidFill>
                    <a:schemeClr val="accent1"/>
                  </a:solidFill>
                </a:ln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Cho trẻ hát bài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“ </a:t>
            </a:r>
            <a:r>
              <a:rPr lang="en-US" sz="4400" b="1" spc="5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Ông mặt trời bật lửa</a:t>
            </a: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2.bp.blogspot.com/-G1DLXTqvTWA/TySuOe-BM6I/AAAAAAAABtQ/EuOi6ozTdrQ/s1600/hinh-nen-dep-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152400"/>
            <a:ext cx="9906000" cy="740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Ông mặt trời bật lử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62000" y="533400"/>
            <a:ext cx="7213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hinh-nen-hoa-dep-cho-slide-powerpoint-anh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09600" y="2971800"/>
            <a:ext cx="79319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 ơn các cô giáo</a:t>
            </a:r>
          </a:p>
        </p:txBody>
      </p:sp>
      <p:pic>
        <p:nvPicPr>
          <p:cNvPr id="16388" name="Picture 4" descr="anh-dong-20-10-6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280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anh-dong-20-10-6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486400"/>
            <a:ext cx="280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anh-dong-20-10-6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410200"/>
            <a:ext cx="280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anh-dong-20-10-6-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4125" y="5410200"/>
            <a:ext cx="280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butterfly-fly-away-animated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572000"/>
            <a:ext cx="3667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8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27" name="Picture 2"/>
          <p:cNvPicPr>
            <a:picLocks noChangeAspect="1" noChangeArrowheads="1"/>
          </p:cNvPicPr>
          <p:nvPr/>
        </p:nvPicPr>
        <p:blipFill>
          <a:blip r:embed="rId4"/>
          <a:srcRect l="13846" t="3731" r="13358" b="13618"/>
          <a:stretch>
            <a:fillRect/>
          </a:stretch>
        </p:blipFill>
        <p:spPr bwMode="auto">
          <a:xfrm>
            <a:off x="46038" y="53975"/>
            <a:ext cx="9021762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5"/>
          <a:srcRect l="64063" t="4921" r="26042" b="83102"/>
          <a:stretch>
            <a:fillRect/>
          </a:stretch>
        </p:blipFill>
        <p:spPr bwMode="auto">
          <a:xfrm>
            <a:off x="-19050" y="5437188"/>
            <a:ext cx="16764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6"/>
          <p:cNvPicPr>
            <a:picLocks noChangeAspect="1" noChangeArrowheads="1"/>
          </p:cNvPicPr>
          <p:nvPr/>
        </p:nvPicPr>
        <p:blipFill>
          <a:blip r:embed="rId6"/>
          <a:srcRect l="12738" r="52269" b="57292"/>
          <a:stretch>
            <a:fillRect/>
          </a:stretch>
        </p:blipFill>
        <p:spPr bwMode="auto">
          <a:xfrm>
            <a:off x="-415925" y="-152400"/>
            <a:ext cx="5384800" cy="369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Administrator\Desktop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57350" y="5437188"/>
            <a:ext cx="150018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ghtning Bolt 5"/>
          <p:cNvSpPr/>
          <p:nvPr/>
        </p:nvSpPr>
        <p:spPr>
          <a:xfrm>
            <a:off x="337502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4775200" y="5797550"/>
            <a:ext cx="1066800" cy="596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8"/>
          <a:srcRect l="8885" t="16611" r="4973" b="29323"/>
          <a:stretch>
            <a:fillRect/>
          </a:stretch>
        </p:blipFill>
        <p:spPr bwMode="auto">
          <a:xfrm>
            <a:off x="6040438" y="5764213"/>
            <a:ext cx="14271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un14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5410200"/>
            <a:ext cx="15478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>
            <a:hlinkClick r:id="rId10" action="ppaction://hlinksldjump"/>
          </p:cNvPr>
          <p:cNvSpPr/>
          <p:nvPr/>
        </p:nvSpPr>
        <p:spPr>
          <a:xfrm>
            <a:off x="7467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324 L 0.38212 -0.722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360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 L -0.12604 -0.65069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25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7 1.11111E-6 L 0.23888 -0.66667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3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6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949 L 0.46042 -0.690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-3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6 L -0.24288 -0.66898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34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4"/>
          <a:srcRect l="13031" t="15366" r="13177" b="3125"/>
          <a:stretch>
            <a:fillRect/>
          </a:stretch>
        </p:blipFill>
        <p:spPr bwMode="auto">
          <a:xfrm>
            <a:off x="0" y="381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1382713" y="742950"/>
            <a:ext cx="1905000" cy="1066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5599113" y="860425"/>
            <a:ext cx="1482725" cy="8318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2" descr="C:\Users\Administrator\Desktop\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038" y="5437188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ghtning Bolt 6"/>
          <p:cNvSpPr/>
          <p:nvPr/>
        </p:nvSpPr>
        <p:spPr>
          <a:xfrm>
            <a:off x="176847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loud"/>
          <p:cNvSpPr>
            <a:spLocks noChangeAspect="1" noEditPoints="1" noChangeArrowheads="1"/>
          </p:cNvSpPr>
          <p:nvPr/>
        </p:nvSpPr>
        <p:spPr bwMode="auto">
          <a:xfrm>
            <a:off x="464820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6"/>
          <a:srcRect l="8885" t="16611" r="4973" b="29323"/>
          <a:stretch>
            <a:fillRect/>
          </a:stretch>
        </p:blipFill>
        <p:spPr bwMode="auto">
          <a:xfrm>
            <a:off x="6019800" y="5711825"/>
            <a:ext cx="14271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410200"/>
            <a:ext cx="15478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8"/>
          <a:srcRect l="64063" t="4921" r="26042" b="83102"/>
          <a:stretch>
            <a:fillRect/>
          </a:stretch>
        </p:blipFill>
        <p:spPr bwMode="auto">
          <a:xfrm>
            <a:off x="3200400" y="5562600"/>
            <a:ext cx="136048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>
            <a:hlinkClick r:id="rId9" action="ppaction://hlinksldjump"/>
          </p:cNvPr>
          <p:cNvSpPr/>
          <p:nvPr/>
        </p:nvSpPr>
        <p:spPr>
          <a:xfrm>
            <a:off x="7467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5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212 -0.72292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62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254 L -0.12205 -0.65324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2500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8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23611 -0.66667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3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6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47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0.00139 L 0.32569 -0.67917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39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2 L -0.37622 -0.68657 " pathEditMode="fixed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0" y="-344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7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/>
          <a:srcRect l="26013" t="3473" r="15178"/>
          <a:stretch>
            <a:fillRect/>
          </a:stretch>
        </p:blipFill>
        <p:spPr bwMode="auto">
          <a:xfrm>
            <a:off x="76200" y="49213"/>
            <a:ext cx="8915400" cy="513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8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Lightning Bolt 3"/>
          <p:cNvSpPr/>
          <p:nvPr/>
        </p:nvSpPr>
        <p:spPr>
          <a:xfrm>
            <a:off x="1768475" y="5670550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loud"/>
          <p:cNvSpPr>
            <a:spLocks noChangeAspect="1" noEditPoints="1" noChangeArrowheads="1"/>
          </p:cNvSpPr>
          <p:nvPr/>
        </p:nvSpPr>
        <p:spPr bwMode="auto">
          <a:xfrm>
            <a:off x="9525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5"/>
          <a:srcRect l="8885" t="16611" r="4973" b="29323"/>
          <a:stretch>
            <a:fillRect/>
          </a:stretch>
        </p:blipFill>
        <p:spPr bwMode="auto">
          <a:xfrm>
            <a:off x="3068638" y="5727700"/>
            <a:ext cx="14271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6"/>
          <a:srcRect l="64063" t="4921" r="26042" b="83102"/>
          <a:stretch>
            <a:fillRect/>
          </a:stretch>
        </p:blipFill>
        <p:spPr bwMode="auto">
          <a:xfrm>
            <a:off x="4659313" y="5535613"/>
            <a:ext cx="13604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43800" y="5410200"/>
            <a:ext cx="154781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Administrator\Desktop\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3613" y="5453063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467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autoRev="1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12605 -0.650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325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3333 -0.77153 " pathEditMode="fixed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38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8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1146 -0.67153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0" y="-33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path" presetSubtype="0" accel="455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12569 -0.54584 " pathEditMode="fixed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27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02378 -0.61111 " pathEditMode="fixed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30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32 L -0.24288 -0.66898 " pathEditMode="fixed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33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 l="12738" r="12885" b="20811"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ghtning Bolt 2"/>
          <p:cNvSpPr/>
          <p:nvPr/>
        </p:nvSpPr>
        <p:spPr>
          <a:xfrm>
            <a:off x="1676400" y="1371600"/>
            <a:ext cx="1208088" cy="84296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ightning Bolt 3"/>
          <p:cNvSpPr/>
          <p:nvPr/>
        </p:nvSpPr>
        <p:spPr>
          <a:xfrm>
            <a:off x="3657600" y="873125"/>
            <a:ext cx="1208088" cy="842963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8900" y="5410200"/>
          <a:ext cx="10439400" cy="1295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4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1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Cloud"/>
          <p:cNvSpPr>
            <a:spLocks noChangeAspect="1" noEditPoints="1" noChangeArrowheads="1"/>
          </p:cNvSpPr>
          <p:nvPr/>
        </p:nvSpPr>
        <p:spPr bwMode="auto">
          <a:xfrm>
            <a:off x="4648200" y="5711825"/>
            <a:ext cx="1219200" cy="682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3" descr="C:\Users\Administrator\Desktop\ong mat troi bat lua\hinh anh\cau vong2jpg..jpg"/>
          <p:cNvPicPr>
            <a:picLocks noChangeAspect="1" noChangeArrowheads="1"/>
          </p:cNvPicPr>
          <p:nvPr/>
        </p:nvPicPr>
        <p:blipFill>
          <a:blip r:embed="rId5"/>
          <a:srcRect l="8885" t="16611" r="4973" b="29323"/>
          <a:stretch>
            <a:fillRect/>
          </a:stretch>
        </p:blipFill>
        <p:spPr bwMode="auto">
          <a:xfrm>
            <a:off x="3109913" y="5711825"/>
            <a:ext cx="1427162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un14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5038" y="5437188"/>
            <a:ext cx="154781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ghtning Bolt 10"/>
          <p:cNvSpPr/>
          <p:nvPr/>
        </p:nvSpPr>
        <p:spPr>
          <a:xfrm>
            <a:off x="7696200" y="5643563"/>
            <a:ext cx="1133475" cy="81915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2" descr="C:\Users\Administrator\Desktop\1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5437188"/>
            <a:ext cx="1500187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dministrator\Desktop\ong mat troi bat lua\hinh anh\LQVH-Thơ-“Trăng-ơi-từ-đâu-đến”.jpg"/>
          <p:cNvPicPr>
            <a:picLocks noChangeAspect="1" noChangeArrowheads="1"/>
          </p:cNvPicPr>
          <p:nvPr/>
        </p:nvPicPr>
        <p:blipFill>
          <a:blip r:embed="rId8"/>
          <a:srcRect l="64063" t="4921" r="26042" b="83102"/>
          <a:stretch>
            <a:fillRect/>
          </a:stretch>
        </p:blipFill>
        <p:spPr bwMode="auto">
          <a:xfrm>
            <a:off x="1600200" y="5562600"/>
            <a:ext cx="136048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>
            <a:hlinkClick r:id="rId9" action="ppaction://hlinksldjump"/>
          </p:cNvPr>
          <p:cNvSpPr/>
          <p:nvPr/>
        </p:nvSpPr>
        <p:spPr>
          <a:xfrm>
            <a:off x="7467600" y="53975"/>
            <a:ext cx="1382713" cy="914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FF0000"/>
                </a:solidFill>
              </a:rPr>
              <a:t>Trở về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49200" decel="508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611 -0.66667 " pathEditMode="fixed" rAng="0" ptsTypes="AA">
                                      <p:cBhvr>
                                        <p:cTn id="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3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48400" decel="516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7187 -0.5324 " pathEditMode="fixed" rAng="0" ptsTypes="AA">
                                      <p:cBhvr>
                                        <p:cTn id="11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-266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49200" decel="508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25 -0.57778 " pathEditMode="fixed" rAng="0" ptsTypes="AA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-289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38212 -0.72292 " pathEditMode="fixed" rAng="0" ptsTypes="A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0" y="-362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49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325 -0.67778 " pathEditMode="fixed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-339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47200" decel="524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-0.24236 -0.66829 " pathEditMode="fixed" rAng="0" ptsTypes="AA">
                                      <p:cBhvr>
                                        <p:cTn id="3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334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E:\hinh nen\test_bgr.jpg"/>
          <p:cNvPicPr>
            <a:picLocks noChangeAspect="1" noChangeArrowheads="1"/>
          </p:cNvPicPr>
          <p:nvPr/>
        </p:nvPicPr>
        <p:blipFill>
          <a:blip r:embed="rId2"/>
          <a:srcRect l="6268" t="3592" r="5592" b="3400"/>
          <a:stretch>
            <a:fillRect/>
          </a:stretch>
        </p:blipFill>
        <p:spPr bwMode="auto">
          <a:xfrm>
            <a:off x="0" y="33338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18"/>
          <p:cNvSpPr>
            <a:spLocks noChangeArrowheads="1" noChangeShapeType="1" noTextEdit="1"/>
          </p:cNvSpPr>
          <p:nvPr/>
        </p:nvSpPr>
        <p:spPr bwMode="auto">
          <a:xfrm>
            <a:off x="1251284" y="1948614"/>
            <a:ext cx="70866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>
              <a:defRPr/>
            </a:pPr>
            <a:r>
              <a:rPr lang="en-US" sz="3600" b="1" kern="1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TRỜI MƯA</a:t>
            </a:r>
          </a:p>
        </p:txBody>
      </p:sp>
      <p:sp>
        <p:nvSpPr>
          <p:cNvPr id="7" name="Rectangle 6"/>
          <p:cNvSpPr/>
          <p:nvPr/>
        </p:nvSpPr>
        <p:spPr>
          <a:xfrm>
            <a:off x="720903" y="580470"/>
            <a:ext cx="3851095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spc="5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Trò chơi</a:t>
            </a:r>
          </a:p>
        </p:txBody>
      </p:sp>
      <p:pic>
        <p:nvPicPr>
          <p:cNvPr id="3077" name="Picture 7" descr="E:\hình động\a8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46513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 descr="E:\hình động\a8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651375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E:\hình động\a8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2550" y="4614863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E:\hình động\a8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3275" y="4706938"/>
            <a:ext cx="23050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ngoi sao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8" y="33338"/>
            <a:ext cx="67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ngoi sao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6388" y="568325"/>
            <a:ext cx="4143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488" y="1633538"/>
            <a:ext cx="838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ngoi sao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4125" y="3808413"/>
            <a:ext cx="67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9" descr="ngoi sao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3475" y="4343400"/>
            <a:ext cx="4143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5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9575" y="5408613"/>
            <a:ext cx="838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C:\Users\Administrator\Desktop\ong mat troi bat lua\test_bgr.jpg"/>
          <p:cNvPicPr>
            <a:picLocks noChangeAspect="1" noChangeArrowheads="1"/>
          </p:cNvPicPr>
          <p:nvPr/>
        </p:nvPicPr>
        <p:blipFill>
          <a:blip r:embed="rId3"/>
          <a:srcRect l="1207" r="6552" b="110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" name="Giúp bé nhận biết các hiện tượng tự nhiên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03325" y="1143000"/>
            <a:ext cx="675322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C:\Users\Administrator\Desktop\ong mat troi bat lua\IMG_0418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butterfly-fly-away-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1343025"/>
            <a:ext cx="86820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75" y="5257800"/>
            <a:ext cx="5791201" cy="1182707"/>
          </a:xfrm>
          <a:prstGeom prst="rect">
            <a:avLst/>
          </a:prstGeom>
          <a:noFill/>
        </p:spPr>
        <p:txBody>
          <a:bodyPr>
            <a:prstTxWarp prst="textCan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Cô đọc thơ</a:t>
            </a: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en-US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6019800"/>
            <a:ext cx="6753224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Ông mặt trời bật lửa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126" name="Picture 9" descr="butterfly-fly-away-animated (1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3857625"/>
            <a:ext cx="3667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http://2.bp.blogspot.com/-v0Wg9vaPVAc/U0ksUGOcjkI/AAAAAAAARm8/K5EIG5KNMqw/s1600/IMG_2150a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4591050" y="-17463"/>
            <a:ext cx="4032250" cy="298767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Cloud"/>
          <p:cNvSpPr>
            <a:spLocks noChangeAspect="1" noEditPoints="1" noChangeArrowheads="1"/>
          </p:cNvSpPr>
          <p:nvPr/>
        </p:nvSpPr>
        <p:spPr bwMode="auto">
          <a:xfrm>
            <a:off x="2711450" y="304800"/>
            <a:ext cx="2774950" cy="2057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21109" y="762000"/>
            <a:ext cx="549701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4747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Trẻ xem phim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ình-nền-powerpoint-đẹp-mà-đơn-giản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video ong mat tro bat lu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butterfly-fly-away-animated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3276600"/>
            <a:ext cx="3667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04800" y="609600"/>
            <a:ext cx="9677400" cy="150810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Đàm thoại trích dẫn theo tranh</a:t>
            </a:r>
          </a:p>
          <a:p>
            <a:pPr algn="ctr">
              <a:defRPr/>
            </a:pPr>
            <a:r>
              <a:rPr lang="en-US" sz="4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Ông mặt trời bật lửa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352800"/>
            <a:ext cx="6172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Trẻ đọc thơ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E:\hinh nen\132.jpg"/>
          <p:cNvPicPr>
            <a:picLocks noChangeAspect="1" noChangeArrowheads="1"/>
          </p:cNvPicPr>
          <p:nvPr/>
        </p:nvPicPr>
        <p:blipFill>
          <a:blip r:embed="rId2"/>
          <a:srcRect t="26639" r="15643"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12021" y="976712"/>
            <a:ext cx="480605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u="sng" spc="5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Trò chơi</a:t>
            </a:r>
          </a:p>
        </p:txBody>
      </p:sp>
      <p:sp>
        <p:nvSpPr>
          <p:cNvPr id="10244" name="WordArt 471"/>
          <p:cNvSpPr>
            <a:spLocks noChangeArrowheads="1" noChangeShapeType="1" noTextEdit="1"/>
          </p:cNvSpPr>
          <p:nvPr/>
        </p:nvSpPr>
        <p:spPr bwMode="auto">
          <a:xfrm>
            <a:off x="381000" y="2278063"/>
            <a:ext cx="7797800" cy="25225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cs typeface="Tahoma"/>
              </a:rPr>
              <a:t>Nhanh tay - nhanh mắt</a:t>
            </a:r>
          </a:p>
        </p:txBody>
      </p:sp>
      <p:pic>
        <p:nvPicPr>
          <p:cNvPr id="10245" name="Picture 5" descr="daisi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5057775"/>
            <a:ext cx="19050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daisi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525" y="5057775"/>
            <a:ext cx="261937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3" y="4362450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2"/>
          <p:cNvSpPr>
            <a:spLocks noChangeArrowheads="1"/>
          </p:cNvSpPr>
          <p:nvPr/>
        </p:nvSpPr>
        <p:spPr bwMode="auto">
          <a:xfrm>
            <a:off x="381000" y="1370013"/>
            <a:ext cx="82296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eaLnBrk="0" hangingPunct="0"/>
            <a:r>
              <a:rPr lang="en-US" sz="5400" b="1">
                <a:latin typeface="Times New Roman" pitchFamily="18" charset="0"/>
              </a:rPr>
              <a:t> </a:t>
            </a:r>
            <a:endParaRPr lang="en-US" sz="5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8" name="Picture 5" descr="ngoi sao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64550" y="1600200"/>
            <a:ext cx="6794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8150" y="2481263"/>
            <a:ext cx="4572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ngoi sao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7543800" y="2740025"/>
            <a:ext cx="4191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233363"/>
            <a:ext cx="838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ngoi sao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3900" y="2135188"/>
            <a:ext cx="414338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ngoi sao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 flipV="1">
            <a:off x="7016750" y="2122488"/>
            <a:ext cx="381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2" descr="ngoi sao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28642">
            <a:off x="363538" y="139700"/>
            <a:ext cx="152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5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200400"/>
            <a:ext cx="838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 descr="ngoi sao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3800" y="5181600"/>
            <a:ext cx="8382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8" descr="ngoi sao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943600"/>
            <a:ext cx="2286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ỚP&amp;amp;#x09;&amp;amp;#x09;    : NHỠ 3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1&quot;/&gt;&lt;/object&gt;&lt;object type=&quot;3&quot; unique_id=&quot;10006&quot;&gt;&lt;property id=&quot;20148&quot; value=&quot;5&quot;/&gt;&lt;property id=&quot;20300&quot; value=&quot;Slide 3&quot;/&gt;&lt;property id=&quot;20307&quot; value=&quot;272&quot;/&gt;&lt;/object&gt;&lt;object type=&quot;3&quot; unique_id=&quot;10007&quot;&gt;&lt;property id=&quot;20148&quot; value=&quot;5&quot;/&gt;&lt;property id=&quot;20300&quot; value=&quot;Slide 4&quot;/&gt;&lt;property id=&quot;20307&quot; value=&quot;268&quot;/&gt;&lt;/object&gt;&lt;object type=&quot;3&quot; unique_id=&quot;10008&quot;&gt;&lt;property id=&quot;20148&quot; value=&quot;5&quot;/&gt;&lt;property id=&quot;20300&quot; value=&quot;Slide 5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308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73&quot;/&gt;&lt;/object&gt;&lt;object type=&quot;3&quot; unique_id=&quot;10012&quot;&gt;&lt;property id=&quot;20148&quot; value=&quot;5&quot;/&gt;&lt;property id=&quot;20300&quot; value=&quot;Slide 9&quot;/&gt;&lt;property id=&quot;20307&quot; value=&quot;27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65&quot;/&gt;&lt;/object&gt;&lt;object type=&quot;3&quot; unique_id=&quot;10015&quot;&gt;&lt;property id=&quot;20148&quot; value=&quot;5&quot;/&gt;&lt;property id=&quot;20300&quot; value=&quot;Slide 12&quot;/&gt;&lt;property id=&quot;20307&quot; value=&quot;304&quot;/&gt;&lt;/object&gt;&lt;object type=&quot;3&quot; unique_id=&quot;10016&quot;&gt;&lt;property id=&quot;20148&quot; value=&quot;5&quot;/&gt;&lt;property id=&quot;20300&quot; value=&quot;Slide 13&quot;/&gt;&lt;property id=&quot;20307&quot; value=&quot;278&quot;/&gt;&lt;/object&gt;&lt;object type=&quot;3&quot; unique_id=&quot;10017&quot;&gt;&lt;property id=&quot;20148&quot; value=&quot;5&quot;/&gt;&lt;property id=&quot;20300&quot; value=&quot;Slide 14&quot;/&gt;&lt;property id=&quot;20307&quot; value=&quot;266&quot;/&gt;&lt;/object&gt;&lt;object type=&quot;3&quot; unique_id=&quot;10018&quot;&gt;&lt;property id=&quot;20148&quot; value=&quot;5&quot;/&gt;&lt;property id=&quot;20300&quot; value=&quot;Slide 15&quot;/&gt;&lt;property id=&quot;20307&quot; value=&quot;267&quot;/&gt;&lt;/object&gt;&lt;object type=&quot;3&quot; unique_id=&quot;10019&quot;&gt;&lt;property id=&quot;20148&quot; value=&quot;5&quot;/&gt;&lt;property id=&quot;20300&quot; value=&quot;Slide 16&quot;/&gt;&lt;property id=&quot;20307&quot; value=&quot;300&quot;/&gt;&lt;/object&gt;&lt;object type=&quot;3&quot; unique_id=&quot;10020&quot;&gt;&lt;property id=&quot;20148&quot; value=&quot;5&quot;/&gt;&lt;property id=&quot;20300&quot; value=&quot;Slide 17&quot;/&gt;&lt;property id=&quot;20307&quot; value=&quot;301&quot;/&gt;&lt;/object&gt;&lt;object type=&quot;3&quot; unique_id=&quot;10021&quot;&gt;&lt;property id=&quot;20148&quot; value=&quot;5&quot;/&gt;&lt;property id=&quot;20300&quot; value=&quot;Slide 18&quot;/&gt;&lt;property id=&quot;20307&quot; value=&quot;302&quot;/&gt;&lt;/object&gt;&lt;object type=&quot;3&quot; unique_id=&quot;10022&quot;&gt;&lt;property id=&quot;20148&quot; value=&quot;5&quot;/&gt;&lt;property id=&quot;20300&quot; value=&quot;Slide 19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102</Words>
  <Application>Microsoft Office PowerPoint</Application>
  <PresentationFormat>On-screen Show (4:3)</PresentationFormat>
  <Paragraphs>31</Paragraphs>
  <Slides>19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Times New Roman</vt:lpstr>
      <vt:lpstr>Office Theme</vt:lpstr>
      <vt:lpstr>sss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Admin</cp:lastModifiedBy>
  <cp:revision>131</cp:revision>
  <dcterms:created xsi:type="dcterms:W3CDTF">2016-03-16T13:16:30Z</dcterms:created>
  <dcterms:modified xsi:type="dcterms:W3CDTF">2022-07-06T04:36:13Z</dcterms:modified>
</cp:coreProperties>
</file>