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4.xml" ContentType="application/vnd.openxmlformats-officedocument.presentationml.notesSlide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notesMasterIdLst>
    <p:notesMasterId r:id="rId12"/>
  </p:notesMasterIdLst>
  <p:sldIdLst>
    <p:sldId id="256" r:id="rId2"/>
    <p:sldId id="257" r:id="rId3"/>
    <p:sldId id="258" r:id="rId4"/>
    <p:sldId id="269" r:id="rId5"/>
    <p:sldId id="278" r:id="rId6"/>
    <p:sldId id="277" r:id="rId7"/>
    <p:sldId id="279" r:id="rId8"/>
    <p:sldId id="285" r:id="rId9"/>
    <p:sldId id="266" r:id="rId10"/>
    <p:sldId id="284" r:id="rId11"/>
  </p:sldIdLst>
  <p:sldSz cx="12192000" cy="6858000"/>
  <p:notesSz cx="6858000" cy="9144000"/>
  <p:embeddedFontLst>
    <p:embeddedFont>
      <p:font typeface="微软雅黑" panose="020B0503020204020204" pitchFamily="34" charset="-122"/>
      <p:regular r:id="rId13"/>
      <p:bold r:id="rId14"/>
    </p:embeddedFont>
    <p:embeddedFont>
      <p:font typeface="Tahoma" panose="020B0604030504040204" pitchFamily="34" charset="0"/>
      <p:regular r:id="rId15"/>
      <p:bold r:id="rId16"/>
    </p:embeddedFont>
    <p:embeddedFont>
      <p:font typeface=".VnAvant" panose="020B7200000000000000" pitchFamily="34" charset="0"/>
      <p:regular r:id="rId17"/>
      <p:bold r:id="rId18"/>
      <p:italic r:id="rId19"/>
      <p:boldItalic r:id="rId20"/>
    </p:embeddedFont>
    <p:embeddedFont>
      <p:font typeface="方正稚艺简体" panose="020B0604020202020204" charset="-122"/>
      <p:regular r:id="rId21"/>
    </p:embeddedFont>
    <p:embeddedFont>
      <p:font typeface="等线" panose="020B0604020202020204" charset="-122"/>
      <p:regular r:id="rId22"/>
      <p:bold r:id="rId23"/>
    </p:embeddedFont>
  </p:embeddedFontLst>
  <p:custDataLst>
    <p:tags r:id="rId24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29" userDrawn="1">
          <p15:clr>
            <a:srgbClr val="A4A3A4"/>
          </p15:clr>
        </p15:guide>
        <p15:guide id="2" orient="horz" pos="4190" userDrawn="1">
          <p15:clr>
            <a:srgbClr val="A4A3A4"/>
          </p15:clr>
        </p15:guide>
        <p15:guide id="3" pos="230" userDrawn="1">
          <p15:clr>
            <a:srgbClr val="A4A3A4"/>
          </p15:clr>
        </p15:guide>
        <p15:guide id="4" pos="7449" userDrawn="1">
          <p15:clr>
            <a:srgbClr val="A4A3A4"/>
          </p15:clr>
        </p15:guide>
        <p15:guide id="5" orient="horz" pos="561" userDrawn="1">
          <p15:clr>
            <a:srgbClr val="A4A3A4"/>
          </p15:clr>
        </p15:guide>
        <p15:guide id="6" orient="horz" pos="691" userDrawn="1">
          <p15:clr>
            <a:srgbClr val="A4A3A4"/>
          </p15:clr>
        </p15:guide>
        <p15:guide id="7" orient="horz" pos="4017" userDrawn="1">
          <p15:clr>
            <a:srgbClr val="A4A3A4"/>
          </p15:clr>
        </p15:guide>
        <p15:guide id="8" orient="horz" pos="388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83118"/>
    <a:srgbClr val="7F7F7F"/>
    <a:srgbClr val="F9F9F9"/>
    <a:srgbClr val="6A3319"/>
    <a:srgbClr val="B81E21"/>
    <a:srgbClr val="C90819"/>
    <a:srgbClr val="A05527"/>
    <a:srgbClr val="393817"/>
    <a:srgbClr val="F3F3F3"/>
    <a:srgbClr val="F7FCF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79" autoAdjust="0"/>
    <p:restoredTop sz="94618" autoAdjust="0"/>
  </p:normalViewPr>
  <p:slideViewPr>
    <p:cSldViewPr snapToGrid="0" showGuides="1">
      <p:cViewPr varScale="1">
        <p:scale>
          <a:sx n="73" d="100"/>
          <a:sy n="73" d="100"/>
        </p:scale>
        <p:origin x="618" y="132"/>
      </p:cViewPr>
      <p:guideLst>
        <p:guide orient="horz" pos="129"/>
        <p:guide orient="horz" pos="4190"/>
        <p:guide pos="230"/>
        <p:guide pos="7449"/>
        <p:guide orient="horz" pos="561"/>
        <p:guide orient="horz" pos="691"/>
        <p:guide orient="horz" pos="4017"/>
        <p:guide orient="horz" pos="3888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9.fntdata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23" Type="http://schemas.openxmlformats.org/officeDocument/2006/relationships/font" Target="fonts/font11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font" Target="fonts/font10.fntdata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1743F9-9B08-422F-9ECE-BE7148BC7DDC}" type="datetimeFigureOut">
              <a:rPr lang="zh-CN" altLang="en-US" smtClean="0"/>
              <a:t>2021/3/1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4C0232-94FA-4EBE-BB9B-79FBE486032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997387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本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PPT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模板部分元素使用了幻灯片母版制作。如果需要修改，点击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视图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幻灯片母版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修改；完成后关闭编辑母版即可。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4C0232-94FA-4EBE-BB9B-79FBE486032D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322436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4C0232-94FA-4EBE-BB9B-79FBE486032D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59538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4C0232-94FA-4EBE-BB9B-79FBE486032D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935836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4C0232-94FA-4EBE-BB9B-79FBE486032D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397030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4C0232-94FA-4EBE-BB9B-79FBE486032D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27910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4C0232-94FA-4EBE-BB9B-79FBE486032D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792994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4C0232-94FA-4EBE-BB9B-79FBE486032D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94294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4C0232-94FA-4EBE-BB9B-79FBE486032D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457536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本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PPT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模板部分元素使用了幻灯片母版制作。如果需要修改，点击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视图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幻灯片母版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修改；完成后关闭编辑母版即可。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4C0232-94FA-4EBE-BB9B-79FBE486032D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858105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02682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5000">
        <p14:ripple/>
      </p:transition>
    </mc:Choice>
    <mc:Fallback xmlns="">
      <p:transition spd="slow" advClick="0" advTm="5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41538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5000">
        <p14:doors dir="vert"/>
      </p:transition>
    </mc:Choice>
    <mc:Fallback xmlns="">
      <p:transition spd="slow" advClick="0" advTm="5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过度页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88428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5000">
        <p14:warp dir="in"/>
      </p:transition>
    </mc:Choice>
    <mc:Fallback xmlns="">
      <p:transition spd="slow" advClick="0" advTm="5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椭圆 1">
            <a:extLst>
              <a:ext uri="{FF2B5EF4-FFF2-40B4-BE49-F238E27FC236}">
                <a16:creationId xmlns:a16="http://schemas.microsoft.com/office/drawing/2014/main" id="{7EF6C2DA-6BE0-4330-BF41-46A17F598579}"/>
              </a:ext>
            </a:extLst>
          </p:cNvPr>
          <p:cNvSpPr/>
          <p:nvPr userDrawn="1"/>
        </p:nvSpPr>
        <p:spPr>
          <a:xfrm>
            <a:off x="-450603" y="209920"/>
            <a:ext cx="844457" cy="844457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00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42AF1522-75F1-4885-99B5-B5145EAC113E}"/>
              </a:ext>
            </a:extLst>
          </p:cNvPr>
          <p:cNvSpPr txBox="1"/>
          <p:nvPr userDrawn="1"/>
        </p:nvSpPr>
        <p:spPr>
          <a:xfrm>
            <a:off x="393854" y="365408"/>
            <a:ext cx="58354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请输入您的标题</a:t>
            </a:r>
          </a:p>
        </p:txBody>
      </p:sp>
    </p:spTree>
    <p:extLst>
      <p:ext uri="{BB962C8B-B14F-4D97-AF65-F5344CB8AC3E}">
        <p14:creationId xmlns:p14="http://schemas.microsoft.com/office/powerpoint/2010/main" val="1196259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14:prism isInverted="1"/>
      </p:transition>
    </mc:Choice>
    <mc:Fallback xmlns="">
      <p:transition spd="slow" advClick="0" advTm="5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椭圆 1">
            <a:extLst>
              <a:ext uri="{FF2B5EF4-FFF2-40B4-BE49-F238E27FC236}">
                <a16:creationId xmlns:a16="http://schemas.microsoft.com/office/drawing/2014/main" id="{23768A7D-577D-4F1A-B294-B26A78ADD1AD}"/>
              </a:ext>
            </a:extLst>
          </p:cNvPr>
          <p:cNvSpPr/>
          <p:nvPr userDrawn="1"/>
        </p:nvSpPr>
        <p:spPr>
          <a:xfrm>
            <a:off x="-450603" y="209920"/>
            <a:ext cx="844457" cy="844457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00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F0340052-C0C9-4A93-B1A4-2B1B785C6E58}"/>
              </a:ext>
            </a:extLst>
          </p:cNvPr>
          <p:cNvSpPr txBox="1"/>
          <p:nvPr userDrawn="1"/>
        </p:nvSpPr>
        <p:spPr>
          <a:xfrm>
            <a:off x="393854" y="365408"/>
            <a:ext cx="58354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请输入您的标题</a:t>
            </a:r>
          </a:p>
        </p:txBody>
      </p:sp>
    </p:spTree>
    <p:extLst>
      <p:ext uri="{BB962C8B-B14F-4D97-AF65-F5344CB8AC3E}">
        <p14:creationId xmlns:p14="http://schemas.microsoft.com/office/powerpoint/2010/main" val="2912480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5000">
        <p14:switch dir="r"/>
      </p:transition>
    </mc:Choice>
    <mc:Fallback xmlns="">
      <p:transition spd="slow" advClick="0" advTm="5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椭圆 1">
            <a:extLst>
              <a:ext uri="{FF2B5EF4-FFF2-40B4-BE49-F238E27FC236}">
                <a16:creationId xmlns:a16="http://schemas.microsoft.com/office/drawing/2014/main" id="{C8CCECE2-B641-4E6D-AC2E-D719643D4134}"/>
              </a:ext>
            </a:extLst>
          </p:cNvPr>
          <p:cNvSpPr/>
          <p:nvPr userDrawn="1"/>
        </p:nvSpPr>
        <p:spPr>
          <a:xfrm>
            <a:off x="-450603" y="209920"/>
            <a:ext cx="844457" cy="844457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00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FE943AD2-1FB9-45D7-8D7B-02855F70DF1E}"/>
              </a:ext>
            </a:extLst>
          </p:cNvPr>
          <p:cNvSpPr txBox="1"/>
          <p:nvPr userDrawn="1"/>
        </p:nvSpPr>
        <p:spPr>
          <a:xfrm>
            <a:off x="393854" y="365408"/>
            <a:ext cx="58354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请输入您的标题</a:t>
            </a:r>
          </a:p>
        </p:txBody>
      </p:sp>
    </p:spTree>
    <p:extLst>
      <p:ext uri="{BB962C8B-B14F-4D97-AF65-F5344CB8AC3E}">
        <p14:creationId xmlns:p14="http://schemas.microsoft.com/office/powerpoint/2010/main" val="1322825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5000">
        <p14:flip dir="r"/>
      </p:transition>
    </mc:Choice>
    <mc:Fallback xmlns="">
      <p:transition spd="slow" advClick="0" advTm="5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椭圆 1">
            <a:extLst>
              <a:ext uri="{FF2B5EF4-FFF2-40B4-BE49-F238E27FC236}">
                <a16:creationId xmlns:a16="http://schemas.microsoft.com/office/drawing/2014/main" id="{7D7BD460-EDD4-40CC-BA15-1770A61851C1}"/>
              </a:ext>
            </a:extLst>
          </p:cNvPr>
          <p:cNvSpPr/>
          <p:nvPr userDrawn="1"/>
        </p:nvSpPr>
        <p:spPr>
          <a:xfrm>
            <a:off x="-450603" y="209920"/>
            <a:ext cx="844457" cy="844457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00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6C94515B-0A00-4AFA-B301-9DE7DCB28451}"/>
              </a:ext>
            </a:extLst>
          </p:cNvPr>
          <p:cNvSpPr txBox="1"/>
          <p:nvPr userDrawn="1"/>
        </p:nvSpPr>
        <p:spPr>
          <a:xfrm>
            <a:off x="393854" y="365408"/>
            <a:ext cx="58354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请输入您的标题</a:t>
            </a:r>
          </a:p>
        </p:txBody>
      </p:sp>
    </p:spTree>
    <p:extLst>
      <p:ext uri="{BB962C8B-B14F-4D97-AF65-F5344CB8AC3E}">
        <p14:creationId xmlns:p14="http://schemas.microsoft.com/office/powerpoint/2010/main" val="3663801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14:gallery dir="l"/>
      </p:transition>
    </mc:Choice>
    <mc:Fallback xmlns="">
      <p:transition spd="slow" advClick="0" advTm="5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版权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95049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:blinds dir="vert"/>
      </p:transition>
    </mc:Choice>
    <mc:Fallback xmlns="">
      <p:transition spd="slow" advClick="0" advTm="5000">
        <p:blinds dir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F1DC8B-285B-4958-8AF4-6D63DFADACD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2377555"/>
      </p:ext>
    </p:extLst>
  </p:cSld>
  <p:clrMapOvr>
    <a:masterClrMapping/>
  </p:clrMapOvr>
  <p:transition>
    <p:wedg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029887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3" r:id="rId2"/>
    <p:sldLayoutId id="2147483667" r:id="rId3"/>
    <p:sldLayoutId id="2147483672" r:id="rId4"/>
    <p:sldLayoutId id="2147483683" r:id="rId5"/>
    <p:sldLayoutId id="2147483684" r:id="rId6"/>
    <p:sldLayoutId id="2147483685" r:id="rId7"/>
    <p:sldLayoutId id="2147483678" r:id="rId8"/>
    <p:sldLayoutId id="2147483686" r:id="rId9"/>
  </p:sldLayoutIdLst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0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tags" Target="../tags/tag9.xml"/><Relationship Id="rId13" Type="http://schemas.openxmlformats.org/officeDocument/2006/relationships/slide" Target="slide5.xml"/><Relationship Id="rId3" Type="http://schemas.openxmlformats.org/officeDocument/2006/relationships/tags" Target="../tags/tag4.xml"/><Relationship Id="rId7" Type="http://schemas.openxmlformats.org/officeDocument/2006/relationships/tags" Target="../tags/tag8.xml"/><Relationship Id="rId12" Type="http://schemas.openxmlformats.org/officeDocument/2006/relationships/image" Target="../media/image13.jpeg"/><Relationship Id="rId2" Type="http://schemas.openxmlformats.org/officeDocument/2006/relationships/tags" Target="../tags/tag3.xml"/><Relationship Id="rId16" Type="http://schemas.openxmlformats.org/officeDocument/2006/relationships/slide" Target="slide8.xml"/><Relationship Id="rId1" Type="http://schemas.openxmlformats.org/officeDocument/2006/relationships/tags" Target="../tags/tag2.xml"/><Relationship Id="rId6" Type="http://schemas.openxmlformats.org/officeDocument/2006/relationships/tags" Target="../tags/tag7.xml"/><Relationship Id="rId11" Type="http://schemas.openxmlformats.org/officeDocument/2006/relationships/image" Target="../media/image12.jpg"/><Relationship Id="rId5" Type="http://schemas.openxmlformats.org/officeDocument/2006/relationships/tags" Target="../tags/tag6.xml"/><Relationship Id="rId15" Type="http://schemas.openxmlformats.org/officeDocument/2006/relationships/slide" Target="slide7.xml"/><Relationship Id="rId10" Type="http://schemas.openxmlformats.org/officeDocument/2006/relationships/notesSlide" Target="../notesSlides/notesSlide4.xml"/><Relationship Id="rId4" Type="http://schemas.openxmlformats.org/officeDocument/2006/relationships/tags" Target="../tags/tag5.xml"/><Relationship Id="rId9" Type="http://schemas.openxmlformats.org/officeDocument/2006/relationships/slideLayout" Target="../slideLayouts/slideLayout5.xml"/><Relationship Id="rId14" Type="http://schemas.openxmlformats.org/officeDocument/2006/relationships/slide" Target="slide6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microsoft.com/office/2007/relationships/media" Target="../media/media4.wav"/><Relationship Id="rId7" Type="http://schemas.openxmlformats.org/officeDocument/2006/relationships/image" Target="../media/image14.jpeg"/><Relationship Id="rId2" Type="http://schemas.openxmlformats.org/officeDocument/2006/relationships/tags" Target="../tags/tag11.xml"/><Relationship Id="rId1" Type="http://schemas.openxmlformats.org/officeDocument/2006/relationships/tags" Target="../tags/tag10.xml"/><Relationship Id="rId6" Type="http://schemas.openxmlformats.org/officeDocument/2006/relationships/notesSlide" Target="../notesSlides/notesSlide5.xml"/><Relationship Id="rId5" Type="http://schemas.openxmlformats.org/officeDocument/2006/relationships/slideLayout" Target="../slideLayouts/slideLayout5.xml"/><Relationship Id="rId4" Type="http://schemas.openxmlformats.org/officeDocument/2006/relationships/audio" Target="../media/media4.wav"/><Relationship Id="rId9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slide" Target="slide4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17.png"/><Relationship Id="rId5" Type="http://schemas.openxmlformats.org/officeDocument/2006/relationships/image" Target="../media/image16.jpe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7.xml"/><Relationship Id="rId3" Type="http://schemas.openxmlformats.org/officeDocument/2006/relationships/tags" Target="../tags/tag14.xml"/><Relationship Id="rId7" Type="http://schemas.openxmlformats.org/officeDocument/2006/relationships/slideLayout" Target="../slideLayouts/slideLayout6.xml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audio" Target="../media/media6.wav"/><Relationship Id="rId11" Type="http://schemas.openxmlformats.org/officeDocument/2006/relationships/image" Target="../media/image19.png"/><Relationship Id="rId5" Type="http://schemas.microsoft.com/office/2007/relationships/media" Target="../media/media6.wav"/><Relationship Id="rId10" Type="http://schemas.openxmlformats.org/officeDocument/2006/relationships/slide" Target="slide4.xml"/><Relationship Id="rId4" Type="http://schemas.openxmlformats.org/officeDocument/2006/relationships/tags" Target="../tags/tag15.xml"/><Relationship Id="rId9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19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slide" Target="slide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96C76B6F-9314-42BB-8620-4AB88A68ADF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/>
        </p:blipFill>
        <p:spPr>
          <a:xfrm>
            <a:off x="-84364" y="-325181"/>
            <a:ext cx="12192000" cy="6858000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A26E026B-BFB1-4BA3-B150-FCC3C1561BD0}"/>
              </a:ext>
            </a:extLst>
          </p:cNvPr>
          <p:cNvSpPr txBox="1"/>
          <p:nvPr/>
        </p:nvSpPr>
        <p:spPr>
          <a:xfrm>
            <a:off x="2498757" y="2919153"/>
            <a:ext cx="184731" cy="112050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>
              <a:lnSpc>
                <a:spcPct val="120000"/>
              </a:lnSpc>
            </a:pPr>
            <a:endParaRPr lang="zh-CN" altLang="en-US" sz="6000" b="1" dirty="0">
              <a:ln w="19050">
                <a:solidFill>
                  <a:schemeClr val="bg1"/>
                </a:solidFill>
              </a:ln>
              <a:solidFill>
                <a:srgbClr val="6A3319"/>
              </a:solidFill>
              <a:latin typeface="方正稚艺简体" panose="03000509000000000000" pitchFamily="65" charset="-122"/>
              <a:ea typeface="方正稚艺简体" panose="03000509000000000000" pitchFamily="65" charset="-122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0429D9EA-D6F2-47C4-8E6D-F16CB9E1FE76}"/>
              </a:ext>
            </a:extLst>
          </p:cNvPr>
          <p:cNvSpPr txBox="1"/>
          <p:nvPr/>
        </p:nvSpPr>
        <p:spPr>
          <a:xfrm>
            <a:off x="2591122" y="2919153"/>
            <a:ext cx="8285709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endParaRPr lang="en-US" altLang="zh-CN" b="1" dirty="0">
              <a:ln w="3175">
                <a:solidFill>
                  <a:srgbClr val="6A3319"/>
                </a:solidFill>
              </a:ln>
              <a:solidFill>
                <a:schemeClr val="bg1"/>
              </a:solidFill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  <a:latin typeface="Arial" panose="020B0604020202020204" pitchFamily="34" charset="0"/>
              <a:ea typeface="方正稚艺简体" panose="03000509000000000000" pitchFamily="65" charset="-122"/>
              <a:cs typeface="Arial" panose="020B0604020202020204" pitchFamily="34" charset="0"/>
            </a:endParaRPr>
          </a:p>
        </p:txBody>
      </p:sp>
      <p:pic>
        <p:nvPicPr>
          <p:cNvPr id="12" name="michelle tumes - Merry Christmas">
            <a:hlinkClick r:id="" action="ppaction://media"/>
            <a:extLst>
              <a:ext uri="{FF2B5EF4-FFF2-40B4-BE49-F238E27FC236}">
                <a16:creationId xmlns:a16="http://schemas.microsoft.com/office/drawing/2014/main" id="{6F3548BE-1107-4F27-BEC2-1F610B04862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096337" y="-133092"/>
            <a:ext cx="609600" cy="6096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003635" y="3244334"/>
            <a:ext cx="184730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endParaRPr lang="en-US" sz="5000" i="1" kern="10"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161535" y="1025611"/>
            <a:ext cx="9345288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i="1" kern="10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cs typeface="Times New Roman"/>
              </a:rPr>
              <a:t>  </a:t>
            </a:r>
            <a:r>
              <a:rPr lang="vi-VN" sz="5400" b="1" i="1" kern="10" cap="none" spc="50" dirty="0" smtClean="0">
                <a:ln w="11430"/>
                <a:solidFill>
                  <a:srgbClr val="00B0F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cs typeface="Times New Roman"/>
              </a:rPr>
              <a:t>GIÁO ÁN</a:t>
            </a:r>
            <a:endParaRPr lang="en-US" sz="5400" b="1" cap="none" spc="50" dirty="0">
              <a:ln w="11430"/>
              <a:solidFill>
                <a:srgbClr val="00B0F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40259" y="2038865"/>
            <a:ext cx="10526095" cy="67710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endParaRPr lang="en-US" sz="3800" b="1" cap="none" spc="50" dirty="0">
              <a:ln w="11430"/>
              <a:solidFill>
                <a:srgbClr val="00B0F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003634" y="2967335"/>
            <a:ext cx="1847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en-US" sz="5400" b="1" cap="none" spc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003634" y="2967335"/>
            <a:ext cx="1847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en-US" sz="5400" b="1" cap="none" spc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840259" y="2730844"/>
            <a:ext cx="10312822" cy="153888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endParaRPr lang="en-US" sz="5400" b="1" kern="10" cap="none" spc="5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/>
              <a:cs typeface="Times New Roman"/>
            </a:endParaRPr>
          </a:p>
          <a:p>
            <a:pPr algn="ctr">
              <a:tabLst>
                <a:tab pos="2149475" algn="l"/>
              </a:tabLst>
            </a:pPr>
            <a:r>
              <a:rPr lang="en-US" sz="4000" b="1" kern="10" cap="none" spc="5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cs typeface="Times New Roman"/>
              </a:rPr>
              <a:t>   </a:t>
            </a:r>
            <a:r>
              <a:rPr lang="en-US" sz="3000" b="1" kern="10" cap="none" spc="50" smtClean="0">
                <a:ln w="11430"/>
                <a:solidFill>
                  <a:srgbClr val="00B0F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cs typeface="Times New Roman"/>
              </a:rPr>
              <a:t>CHỦ </a:t>
            </a:r>
            <a:r>
              <a:rPr lang="en-US" sz="3000" b="1" kern="10" cap="none" spc="50">
                <a:ln w="11430"/>
                <a:solidFill>
                  <a:srgbClr val="00B0F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cs typeface="Times New Roman"/>
              </a:rPr>
              <a:t>ĐỀ: THẾ GIỚI ĐỘNG VẬT</a:t>
            </a:r>
            <a:endParaRPr lang="en-US" sz="3000" b="1" cap="none" spc="50">
              <a:ln w="11430"/>
              <a:solidFill>
                <a:srgbClr val="00B0F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927654" y="4106108"/>
            <a:ext cx="8579169" cy="170598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lnSpc>
                <a:spcPct val="120000"/>
              </a:lnSpc>
            </a:pPr>
            <a:r>
              <a:rPr lang="en-US" sz="3000" b="1" cap="none" spc="50" dirty="0" err="1" smtClean="0">
                <a:ln w="11430"/>
                <a:solidFill>
                  <a:srgbClr val="00B0F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ea typeface="Tahoma" pitchFamily="34" charset="0"/>
                <a:cs typeface="Times New Roman" pitchFamily="18" charset="0"/>
              </a:rPr>
              <a:t>Đề</a:t>
            </a:r>
            <a:r>
              <a:rPr lang="en-US" sz="3000" b="1" cap="none" spc="50" dirty="0" smtClean="0">
                <a:ln w="11430"/>
                <a:solidFill>
                  <a:srgbClr val="00B0F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3000" b="1" cap="none" spc="50" dirty="0" err="1" smtClean="0">
                <a:ln w="11430"/>
                <a:solidFill>
                  <a:srgbClr val="00B0F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ea typeface="Tahoma" pitchFamily="34" charset="0"/>
                <a:cs typeface="Times New Roman" pitchFamily="18" charset="0"/>
              </a:rPr>
              <a:t>tài</a:t>
            </a:r>
            <a:r>
              <a:rPr lang="en-US" sz="3000" b="1" cap="none" spc="50" dirty="0" smtClean="0">
                <a:ln w="11430"/>
                <a:solidFill>
                  <a:srgbClr val="00B0F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ea typeface="Tahoma" pitchFamily="34" charset="0"/>
                <a:cs typeface="Times New Roman" pitchFamily="18" charset="0"/>
              </a:rPr>
              <a:t>: VĐTN: </a:t>
            </a:r>
            <a:r>
              <a:rPr lang="en-US" sz="3000" b="1" cap="none" spc="50" dirty="0" err="1" smtClean="0">
                <a:ln w="11430"/>
                <a:solidFill>
                  <a:srgbClr val="00B0F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ea typeface="Tahoma" pitchFamily="34" charset="0"/>
                <a:cs typeface="Times New Roman" pitchFamily="18" charset="0"/>
              </a:rPr>
              <a:t>Chú</a:t>
            </a:r>
            <a:r>
              <a:rPr lang="en-US" sz="3000" b="1" cap="none" spc="50" dirty="0" smtClean="0">
                <a:ln w="11430"/>
                <a:solidFill>
                  <a:srgbClr val="00B0F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3000" b="1" cap="none" spc="50" dirty="0" err="1" smtClean="0">
                <a:ln w="11430"/>
                <a:solidFill>
                  <a:srgbClr val="00B0F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ea typeface="Tahoma" pitchFamily="34" charset="0"/>
                <a:cs typeface="Times New Roman" pitchFamily="18" charset="0"/>
              </a:rPr>
              <a:t>thỏ</a:t>
            </a:r>
            <a:r>
              <a:rPr lang="en-US" sz="3000" b="1" cap="none" spc="50" dirty="0" smtClean="0">
                <a:ln w="11430"/>
                <a:solidFill>
                  <a:srgbClr val="00B0F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ea typeface="Tahoma" pitchFamily="34" charset="0"/>
                <a:cs typeface="Times New Roman" pitchFamily="18" charset="0"/>
              </a:rPr>
              <a:t> con</a:t>
            </a:r>
          </a:p>
          <a:p>
            <a:pPr algn="ctr">
              <a:lnSpc>
                <a:spcPct val="120000"/>
              </a:lnSpc>
            </a:pPr>
            <a:r>
              <a:rPr lang="en-US" sz="3000" b="1" cap="none" spc="50" dirty="0" err="1" smtClean="0">
                <a:ln w="11430"/>
                <a:solidFill>
                  <a:srgbClr val="00B0F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ea typeface="Tahoma" pitchFamily="34" charset="0"/>
                <a:cs typeface="Times New Roman" pitchFamily="18" charset="0"/>
              </a:rPr>
              <a:t>Độ</a:t>
            </a:r>
            <a:r>
              <a:rPr lang="en-US" sz="3000" b="1" cap="none" spc="50" dirty="0" smtClean="0">
                <a:ln w="11430"/>
                <a:solidFill>
                  <a:srgbClr val="00B0F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3000" b="1" cap="none" spc="50" dirty="0" err="1" smtClean="0">
                <a:ln w="11430"/>
                <a:solidFill>
                  <a:srgbClr val="00B0F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ea typeface="Tahoma" pitchFamily="34" charset="0"/>
                <a:cs typeface="Times New Roman" pitchFamily="18" charset="0"/>
              </a:rPr>
              <a:t>tuổi</a:t>
            </a:r>
            <a:r>
              <a:rPr lang="en-US" sz="3000" b="1" cap="none" spc="50" dirty="0" smtClean="0">
                <a:ln w="11430"/>
                <a:solidFill>
                  <a:srgbClr val="00B0F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ea typeface="Tahoma" pitchFamily="34" charset="0"/>
                <a:cs typeface="Times New Roman" pitchFamily="18" charset="0"/>
              </a:rPr>
              <a:t>: 4-5 </a:t>
            </a:r>
            <a:r>
              <a:rPr lang="en-US" sz="3000" b="1" cap="none" spc="50" dirty="0" err="1" smtClean="0">
                <a:ln w="11430"/>
                <a:solidFill>
                  <a:srgbClr val="00B0F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ea typeface="Tahoma" pitchFamily="34" charset="0"/>
                <a:cs typeface="Times New Roman" pitchFamily="18" charset="0"/>
              </a:rPr>
              <a:t>tuổi</a:t>
            </a:r>
            <a:r>
              <a:rPr lang="en-US" sz="3000" b="1" cap="none" spc="50" dirty="0" smtClean="0">
                <a:ln w="11430"/>
                <a:solidFill>
                  <a:srgbClr val="00B0F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ea typeface="Tahoma" pitchFamily="34" charset="0"/>
                <a:cs typeface="Times New Roman" pitchFamily="18" charset="0"/>
              </a:rPr>
              <a:t> B2</a:t>
            </a:r>
          </a:p>
          <a:p>
            <a:pPr algn="ctr">
              <a:lnSpc>
                <a:spcPct val="120000"/>
              </a:lnSpc>
            </a:pPr>
            <a:r>
              <a:rPr lang="en-US" sz="3000" b="1" cap="none" spc="50" dirty="0" err="1" smtClean="0">
                <a:ln w="11430"/>
                <a:solidFill>
                  <a:srgbClr val="00B0F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ea typeface="Tahoma" pitchFamily="34" charset="0"/>
                <a:cs typeface="Times New Roman" pitchFamily="18" charset="0"/>
              </a:rPr>
              <a:t>Thời</a:t>
            </a:r>
            <a:r>
              <a:rPr lang="en-US" sz="3000" b="1" cap="none" spc="50" dirty="0" smtClean="0">
                <a:ln w="11430"/>
                <a:solidFill>
                  <a:srgbClr val="00B0F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3000" b="1" cap="none" spc="50" dirty="0" err="1" smtClean="0">
                <a:ln w="11430"/>
                <a:solidFill>
                  <a:srgbClr val="00B0F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ea typeface="Tahoma" pitchFamily="34" charset="0"/>
                <a:cs typeface="Times New Roman" pitchFamily="18" charset="0"/>
              </a:rPr>
              <a:t>gian</a:t>
            </a:r>
            <a:r>
              <a:rPr lang="en-US" sz="3000" b="1" cap="none" spc="50" dirty="0" smtClean="0">
                <a:ln w="11430"/>
                <a:solidFill>
                  <a:srgbClr val="00B0F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ea typeface="Tahoma" pitchFamily="34" charset="0"/>
                <a:cs typeface="Times New Roman" pitchFamily="18" charset="0"/>
              </a:rPr>
              <a:t>: 25-30 </a:t>
            </a:r>
            <a:r>
              <a:rPr lang="en-US" sz="3000" b="1" cap="none" spc="50" dirty="0" err="1" smtClean="0">
                <a:ln w="11430"/>
                <a:solidFill>
                  <a:srgbClr val="00B0F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ea typeface="Tahoma" pitchFamily="34" charset="0"/>
                <a:cs typeface="Times New Roman" pitchFamily="18" charset="0"/>
              </a:rPr>
              <a:t>phút</a:t>
            </a:r>
            <a:endParaRPr lang="en-US" sz="3000" b="1" cap="none" spc="50" dirty="0" smtClean="0">
              <a:ln w="11430"/>
              <a:solidFill>
                <a:srgbClr val="00B0F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ea typeface="Tahoma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3030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67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53678"/>
                            </p:stCondLst>
                            <p:childTnLst>
                              <p:par>
                                <p:cTn id="8" presetID="55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4678"/>
                            </p:stCondLst>
                            <p:childTnLst>
                              <p:par>
                                <p:cTn id="14" presetID="14" presetClass="entr" presetSubtype="1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7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4" grpId="0"/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96C76B6F-9314-42BB-8620-4AB88A68ADF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/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A26E026B-BFB1-4BA3-B150-FCC3C1561BD0}"/>
              </a:ext>
            </a:extLst>
          </p:cNvPr>
          <p:cNvSpPr txBox="1"/>
          <p:nvPr/>
        </p:nvSpPr>
        <p:spPr>
          <a:xfrm>
            <a:off x="2458994" y="1421560"/>
            <a:ext cx="7278129" cy="374871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6600" b="1" smtClean="0">
                <a:ln w="19050">
                  <a:solidFill>
                    <a:schemeClr val="bg1"/>
                  </a:solidFill>
                </a:ln>
                <a:solidFill>
                  <a:srgbClr val="6A3319"/>
                </a:solidFill>
                <a:latin typeface="Times New Roman" pitchFamily="18" charset="0"/>
                <a:ea typeface="方正稚艺简体" panose="03000509000000000000" pitchFamily="65" charset="-122"/>
                <a:cs typeface="Times New Roman" pitchFamily="18" charset="0"/>
              </a:rPr>
              <a:t>    </a:t>
            </a:r>
            <a:r>
              <a:rPr lang="en-US" altLang="zh-CN" sz="6600" b="1" smtClean="0">
                <a:ln w="19050">
                  <a:solidFill>
                    <a:schemeClr val="bg1"/>
                  </a:solidFill>
                </a:ln>
                <a:solidFill>
                  <a:srgbClr val="FFFF00"/>
                </a:solidFill>
                <a:latin typeface="Times New Roman" pitchFamily="18" charset="0"/>
                <a:ea typeface="方正稚艺简体" panose="03000509000000000000" pitchFamily="65" charset="-122"/>
                <a:cs typeface="Times New Roman" pitchFamily="18" charset="0"/>
              </a:rPr>
              <a:t>TẠM BIỆT</a:t>
            </a:r>
          </a:p>
          <a:p>
            <a:pPr>
              <a:lnSpc>
                <a:spcPct val="120000"/>
              </a:lnSpc>
            </a:pPr>
            <a:r>
              <a:rPr lang="en-US" altLang="zh-CN" sz="6600" b="1" smtClean="0">
                <a:ln w="19050">
                  <a:solidFill>
                    <a:schemeClr val="bg1"/>
                  </a:solidFill>
                </a:ln>
                <a:solidFill>
                  <a:srgbClr val="FFFF00"/>
                </a:solidFill>
                <a:latin typeface="Times New Roman" pitchFamily="18" charset="0"/>
                <a:ea typeface="方正稚艺简体" panose="03000509000000000000" pitchFamily="65" charset="-122"/>
                <a:cs typeface="Times New Roman" pitchFamily="18" charset="0"/>
              </a:rPr>
              <a:t>      TẤT CẢ        </a:t>
            </a:r>
          </a:p>
          <a:p>
            <a:pPr>
              <a:lnSpc>
                <a:spcPct val="120000"/>
              </a:lnSpc>
            </a:pPr>
            <a:r>
              <a:rPr lang="en-US" altLang="zh-CN" sz="6600" b="1" smtClean="0">
                <a:ln w="19050">
                  <a:solidFill>
                    <a:schemeClr val="bg1"/>
                  </a:solidFill>
                </a:ln>
                <a:solidFill>
                  <a:srgbClr val="FFFF00"/>
                </a:solidFill>
                <a:latin typeface="Times New Roman" pitchFamily="18" charset="0"/>
                <a:ea typeface="方正稚艺简体" panose="03000509000000000000" pitchFamily="65" charset="-122"/>
                <a:cs typeface="Times New Roman" pitchFamily="18" charset="0"/>
              </a:rPr>
              <a:t>   CÁC CHÁU</a:t>
            </a:r>
            <a:r>
              <a:rPr lang="zh-CN" altLang="en-US" sz="6600" b="1" smtClean="0">
                <a:ln w="19050">
                  <a:solidFill>
                    <a:schemeClr val="bg1"/>
                  </a:solidFill>
                </a:ln>
                <a:solidFill>
                  <a:srgbClr val="FFFF00"/>
                </a:solidFill>
                <a:latin typeface="方正稚艺简体" panose="03000509000000000000" pitchFamily="65" charset="-122"/>
                <a:ea typeface="方正稚艺简体" panose="03000509000000000000" pitchFamily="65" charset="-122"/>
              </a:rPr>
              <a:t>！</a:t>
            </a:r>
            <a:endParaRPr lang="zh-CN" altLang="en-US" sz="6600" b="1" dirty="0">
              <a:ln w="19050">
                <a:solidFill>
                  <a:schemeClr val="bg1"/>
                </a:solidFill>
              </a:ln>
              <a:solidFill>
                <a:srgbClr val="FFFF00"/>
              </a:solidFill>
              <a:latin typeface="方正稚艺简体" panose="03000509000000000000" pitchFamily="65" charset="-122"/>
              <a:ea typeface="方正稚艺简体" panose="03000509000000000000" pitchFamily="65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143600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24">
            <a:extLst>
              <a:ext uri="{FF2B5EF4-FFF2-40B4-BE49-F238E27FC236}">
                <a16:creationId xmlns:a16="http://schemas.microsoft.com/office/drawing/2014/main" id="{0A47C022-3181-4E75-9F4A-9EA323B6C37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8" b="15644"/>
          <a:stretch/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  <p:sp>
        <p:nvSpPr>
          <p:cNvPr id="20" name="矩形: 圆角 19">
            <a:extLst>
              <a:ext uri="{FF2B5EF4-FFF2-40B4-BE49-F238E27FC236}">
                <a16:creationId xmlns:a16="http://schemas.microsoft.com/office/drawing/2014/main" id="{4147EC5F-D508-48B1-9C0F-FF29BA1E6C67}"/>
              </a:ext>
            </a:extLst>
          </p:cNvPr>
          <p:cNvSpPr/>
          <p:nvPr/>
        </p:nvSpPr>
        <p:spPr>
          <a:xfrm>
            <a:off x="827314" y="852713"/>
            <a:ext cx="10087428" cy="5646057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9C278F8D-9093-4D93-BACD-BAFF96C925A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18728" y="406399"/>
            <a:ext cx="4627985" cy="7237752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EC2AF0FC-CEF5-426F-B32F-ED9EF8061520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0357" y="246742"/>
            <a:ext cx="2183996" cy="2532743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A586E673-2A71-4A46-8370-1A9AE422D489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4085" y="-359230"/>
            <a:ext cx="5467915" cy="6858000"/>
          </a:xfrm>
          <a:prstGeom prst="rect">
            <a:avLst/>
          </a:prstGeom>
        </p:spPr>
      </p:pic>
      <p:grpSp>
        <p:nvGrpSpPr>
          <p:cNvPr id="27" name="2">
            <a:extLst>
              <a:ext uri="{FF2B5EF4-FFF2-40B4-BE49-F238E27FC236}">
                <a16:creationId xmlns:a16="http://schemas.microsoft.com/office/drawing/2014/main" id="{CDD95065-C571-485A-8FEE-39D8BE4A7C13}"/>
              </a:ext>
            </a:extLst>
          </p:cNvPr>
          <p:cNvGrpSpPr/>
          <p:nvPr/>
        </p:nvGrpSpPr>
        <p:grpSpPr>
          <a:xfrm>
            <a:off x="3655912" y="2911936"/>
            <a:ext cx="2796749" cy="666248"/>
            <a:chOff x="7044265" y="654757"/>
            <a:chExt cx="2796749" cy="666248"/>
          </a:xfrm>
        </p:grpSpPr>
        <p:sp>
          <p:nvSpPr>
            <p:cNvPr id="28" name="文本框 27">
              <a:extLst>
                <a:ext uri="{FF2B5EF4-FFF2-40B4-BE49-F238E27FC236}">
                  <a16:creationId xmlns:a16="http://schemas.microsoft.com/office/drawing/2014/main" id="{94EE1131-5E92-45C8-BD6F-2F90729B0F86}"/>
                </a:ext>
              </a:extLst>
            </p:cNvPr>
            <p:cNvSpPr txBox="1"/>
            <p:nvPr/>
          </p:nvSpPr>
          <p:spPr>
            <a:xfrm>
              <a:off x="7967562" y="654757"/>
              <a:ext cx="184730" cy="4589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 algn="ctr">
                <a:lnSpc>
                  <a:spcPct val="150000"/>
                </a:lnSpc>
                <a:defRPr sz="24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endParaRPr lang="zh-CN" altLang="en-US" sz="1800" dirty="0">
                <a:solidFill>
                  <a:schemeClr val="accent1"/>
                </a:solidFill>
              </a:endParaRPr>
            </a:p>
          </p:txBody>
        </p:sp>
        <p:sp>
          <p:nvSpPr>
            <p:cNvPr id="29" name="矩形 28">
              <a:extLst>
                <a:ext uri="{FF2B5EF4-FFF2-40B4-BE49-F238E27FC236}">
                  <a16:creationId xmlns:a16="http://schemas.microsoft.com/office/drawing/2014/main" id="{942611FC-73DE-438D-8B3C-4851153C91A1}"/>
                </a:ext>
              </a:extLst>
            </p:cNvPr>
            <p:cNvSpPr/>
            <p:nvPr/>
          </p:nvSpPr>
          <p:spPr>
            <a:xfrm flipH="1">
              <a:off x="7044265" y="1085299"/>
              <a:ext cx="2796749" cy="23570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30000"/>
                </a:lnSpc>
              </a:pPr>
              <a:endParaRPr lang="zh-CN" altLang="en-US" sz="800" dirty="0">
                <a:solidFill>
                  <a:schemeClr val="bg2">
                    <a:lumMod val="50000"/>
                  </a:schemeClr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31" name="4">
            <a:extLst>
              <a:ext uri="{FF2B5EF4-FFF2-40B4-BE49-F238E27FC236}">
                <a16:creationId xmlns:a16="http://schemas.microsoft.com/office/drawing/2014/main" id="{5093B215-51D5-48CA-9B4D-E1854C857534}"/>
              </a:ext>
            </a:extLst>
          </p:cNvPr>
          <p:cNvGrpSpPr/>
          <p:nvPr/>
        </p:nvGrpSpPr>
        <p:grpSpPr>
          <a:xfrm>
            <a:off x="7414958" y="2821778"/>
            <a:ext cx="2796749" cy="637673"/>
            <a:chOff x="7044265" y="683332"/>
            <a:chExt cx="2796749" cy="637673"/>
          </a:xfrm>
        </p:grpSpPr>
        <p:sp>
          <p:nvSpPr>
            <p:cNvPr id="32" name="文本框 31">
              <a:extLst>
                <a:ext uri="{FF2B5EF4-FFF2-40B4-BE49-F238E27FC236}">
                  <a16:creationId xmlns:a16="http://schemas.microsoft.com/office/drawing/2014/main" id="{2486B1E4-1F15-4A09-AF71-DA68F6D1E7AB}"/>
                </a:ext>
              </a:extLst>
            </p:cNvPr>
            <p:cNvSpPr txBox="1"/>
            <p:nvPr/>
          </p:nvSpPr>
          <p:spPr>
            <a:xfrm>
              <a:off x="7967562" y="683332"/>
              <a:ext cx="184730" cy="4589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 algn="ctr">
                <a:lnSpc>
                  <a:spcPct val="150000"/>
                </a:lnSpc>
                <a:defRPr>
                  <a:solidFill>
                    <a:schemeClr val="accent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endParaRPr lang="zh-CN" altLang="en-US" dirty="0">
                <a:solidFill>
                  <a:schemeClr val="accent2"/>
                </a:solidFill>
              </a:endParaRPr>
            </a:p>
          </p:txBody>
        </p:sp>
        <p:sp>
          <p:nvSpPr>
            <p:cNvPr id="33" name="矩形 32">
              <a:extLst>
                <a:ext uri="{FF2B5EF4-FFF2-40B4-BE49-F238E27FC236}">
                  <a16:creationId xmlns:a16="http://schemas.microsoft.com/office/drawing/2014/main" id="{861FAEB8-D3B6-47B9-96F8-A2EDF57F5516}"/>
                </a:ext>
              </a:extLst>
            </p:cNvPr>
            <p:cNvSpPr/>
            <p:nvPr/>
          </p:nvSpPr>
          <p:spPr>
            <a:xfrm flipH="1">
              <a:off x="7044265" y="1085299"/>
              <a:ext cx="2796749" cy="23570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30000"/>
                </a:lnSpc>
              </a:pPr>
              <a:endParaRPr lang="zh-CN" altLang="en-US" sz="800" dirty="0">
                <a:solidFill>
                  <a:schemeClr val="bg2">
                    <a:lumMod val="50000"/>
                  </a:schemeClr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35" name="6">
            <a:extLst>
              <a:ext uri="{FF2B5EF4-FFF2-40B4-BE49-F238E27FC236}">
                <a16:creationId xmlns:a16="http://schemas.microsoft.com/office/drawing/2014/main" id="{5C45C4F7-247C-43C3-B1A6-86C2674E5938}"/>
              </a:ext>
            </a:extLst>
          </p:cNvPr>
          <p:cNvGrpSpPr/>
          <p:nvPr/>
        </p:nvGrpSpPr>
        <p:grpSpPr>
          <a:xfrm>
            <a:off x="7414958" y="4180313"/>
            <a:ext cx="2796749" cy="628148"/>
            <a:chOff x="7044265" y="692857"/>
            <a:chExt cx="2796749" cy="628148"/>
          </a:xfrm>
        </p:grpSpPr>
        <p:sp>
          <p:nvSpPr>
            <p:cNvPr id="36" name="文本框 35">
              <a:extLst>
                <a:ext uri="{FF2B5EF4-FFF2-40B4-BE49-F238E27FC236}">
                  <a16:creationId xmlns:a16="http://schemas.microsoft.com/office/drawing/2014/main" id="{5C207FE6-6C77-4A9A-B7AE-F028E5706E3C}"/>
                </a:ext>
              </a:extLst>
            </p:cNvPr>
            <p:cNvSpPr txBox="1"/>
            <p:nvPr/>
          </p:nvSpPr>
          <p:spPr>
            <a:xfrm>
              <a:off x="7967562" y="692857"/>
              <a:ext cx="184731" cy="4589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 algn="ctr">
                <a:lnSpc>
                  <a:spcPct val="150000"/>
                </a:lnSpc>
                <a:defRPr>
                  <a:solidFill>
                    <a:schemeClr val="accent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endParaRPr lang="zh-CN" altLang="en-US" dirty="0"/>
            </a:p>
          </p:txBody>
        </p:sp>
        <p:sp>
          <p:nvSpPr>
            <p:cNvPr id="37" name="矩形 36">
              <a:extLst>
                <a:ext uri="{FF2B5EF4-FFF2-40B4-BE49-F238E27FC236}">
                  <a16:creationId xmlns:a16="http://schemas.microsoft.com/office/drawing/2014/main" id="{C7130E62-CA4D-4FF9-9AA6-8816562CF5C6}"/>
                </a:ext>
              </a:extLst>
            </p:cNvPr>
            <p:cNvSpPr/>
            <p:nvPr/>
          </p:nvSpPr>
          <p:spPr>
            <a:xfrm flipH="1">
              <a:off x="7044265" y="1085299"/>
              <a:ext cx="2796749" cy="23570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30000"/>
                </a:lnSpc>
              </a:pPr>
              <a:endParaRPr lang="zh-CN" altLang="en-US" sz="800" dirty="0">
                <a:solidFill>
                  <a:schemeClr val="bg2">
                    <a:lumMod val="50000"/>
                  </a:schemeClr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38" name="7">
            <a:extLst>
              <a:ext uri="{FF2B5EF4-FFF2-40B4-BE49-F238E27FC236}">
                <a16:creationId xmlns:a16="http://schemas.microsoft.com/office/drawing/2014/main" id="{7155C558-CC12-45EB-A3CF-47B9703684E5}"/>
              </a:ext>
            </a:extLst>
          </p:cNvPr>
          <p:cNvGrpSpPr/>
          <p:nvPr/>
        </p:nvGrpSpPr>
        <p:grpSpPr>
          <a:xfrm>
            <a:off x="3652701" y="4195811"/>
            <a:ext cx="2796749" cy="647198"/>
            <a:chOff x="7044265" y="673807"/>
            <a:chExt cx="2796749" cy="647198"/>
          </a:xfrm>
        </p:grpSpPr>
        <p:sp>
          <p:nvSpPr>
            <p:cNvPr id="39" name="文本框 38">
              <a:extLst>
                <a:ext uri="{FF2B5EF4-FFF2-40B4-BE49-F238E27FC236}">
                  <a16:creationId xmlns:a16="http://schemas.microsoft.com/office/drawing/2014/main" id="{DC299A85-8B8A-4C41-8098-57D7B64CECC7}"/>
                </a:ext>
              </a:extLst>
            </p:cNvPr>
            <p:cNvSpPr txBox="1"/>
            <p:nvPr/>
          </p:nvSpPr>
          <p:spPr>
            <a:xfrm>
              <a:off x="7967562" y="673807"/>
              <a:ext cx="184730" cy="4589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 algn="ctr">
                <a:lnSpc>
                  <a:spcPct val="150000"/>
                </a:lnSpc>
                <a:defRPr>
                  <a:solidFill>
                    <a:schemeClr val="accent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endParaRPr lang="zh-CN" altLang="en-US" dirty="0">
                <a:solidFill>
                  <a:schemeClr val="accent2"/>
                </a:solidFill>
              </a:endParaRPr>
            </a:p>
          </p:txBody>
        </p:sp>
        <p:sp>
          <p:nvSpPr>
            <p:cNvPr id="40" name="矩形 39">
              <a:extLst>
                <a:ext uri="{FF2B5EF4-FFF2-40B4-BE49-F238E27FC236}">
                  <a16:creationId xmlns:a16="http://schemas.microsoft.com/office/drawing/2014/main" id="{BF625AE3-92D7-476F-95F9-73F5282CCC2B}"/>
                </a:ext>
              </a:extLst>
            </p:cNvPr>
            <p:cNvSpPr/>
            <p:nvPr/>
          </p:nvSpPr>
          <p:spPr>
            <a:xfrm flipH="1">
              <a:off x="7044265" y="1085299"/>
              <a:ext cx="2796749" cy="23570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30000"/>
                </a:lnSpc>
              </a:pPr>
              <a:endParaRPr lang="zh-CN" altLang="en-US" sz="800" dirty="0">
                <a:solidFill>
                  <a:schemeClr val="bg2">
                    <a:lumMod val="50000"/>
                  </a:schemeClr>
                </a:solidFill>
                <a:cs typeface="+mn-ea"/>
                <a:sym typeface="+mn-lt"/>
              </a:endParaRPr>
            </a:p>
          </p:txBody>
        </p:sp>
      </p:grpSp>
      <p:sp>
        <p:nvSpPr>
          <p:cNvPr id="3" name="Rectangle 2"/>
          <p:cNvSpPr/>
          <p:nvPr/>
        </p:nvSpPr>
        <p:spPr>
          <a:xfrm>
            <a:off x="4139514" y="2100274"/>
            <a:ext cx="729048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it-IT" sz="4000" kern="1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Dạy </a:t>
            </a:r>
            <a:r>
              <a:rPr lang="it-IT" sz="40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vận </a:t>
            </a:r>
            <a:r>
              <a:rPr lang="it-IT" sz="4000" kern="1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động theo nhạc</a:t>
            </a:r>
            <a:endParaRPr lang="it-IT" sz="4000" kern="1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0000FF"/>
              </a:solidFill>
              <a:latin typeface="Times New Roman"/>
              <a:cs typeface="Times New Roman"/>
            </a:endParaRPr>
          </a:p>
          <a:p>
            <a:pPr algn="ctr">
              <a:defRPr/>
            </a:pPr>
            <a:r>
              <a:rPr lang="it-IT" sz="40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Bài hát: Chú thỏ con</a:t>
            </a:r>
            <a:endParaRPr lang="it-IT" sz="4000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  <p:sp>
        <p:nvSpPr>
          <p:cNvPr id="4" name="Oval Callout 3"/>
          <p:cNvSpPr/>
          <p:nvPr/>
        </p:nvSpPr>
        <p:spPr>
          <a:xfrm>
            <a:off x="1878227" y="1037969"/>
            <a:ext cx="3076832" cy="2103422"/>
          </a:xfrm>
          <a:prstGeom prst="wedgeEllipseCallout">
            <a:avLst/>
          </a:prstGeom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it-IT" sz="30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tx1"/>
                </a:solidFill>
                <a:latin typeface="Times New Roman"/>
                <a:cs typeface="Times New Roman"/>
              </a:rPr>
              <a:t>Hoạt động 1: </a:t>
            </a:r>
          </a:p>
        </p:txBody>
      </p:sp>
      <p:pic>
        <p:nvPicPr>
          <p:cNvPr id="5" name="Chu tho con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290260" y="389101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5727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4993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2027C738-7698-4B74-98E5-CB6BB48AA27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/>
        </p:blipFill>
        <p:spPr>
          <a:xfrm flipH="1">
            <a:off x="0" y="296"/>
            <a:ext cx="12192000" cy="685800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A18211C1-897D-48CF-BC14-6C9D1F03E0D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97573" y="-431184"/>
            <a:ext cx="8376316" cy="6858594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134240CC-C07E-4648-840E-61AE0EED544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38" t="24031" r="16744" b="33847"/>
          <a:stretch/>
        </p:blipFill>
        <p:spPr>
          <a:xfrm flipH="1">
            <a:off x="420911" y="4804229"/>
            <a:ext cx="3585029" cy="2054067"/>
          </a:xfrm>
          <a:prstGeom prst="rect">
            <a:avLst/>
          </a:prstGeom>
        </p:spPr>
      </p:pic>
      <p:sp>
        <p:nvSpPr>
          <p:cNvPr id="17" name="4">
            <a:extLst>
              <a:ext uri="{FF2B5EF4-FFF2-40B4-BE49-F238E27FC236}">
                <a16:creationId xmlns:a16="http://schemas.microsoft.com/office/drawing/2014/main" id="{901B57C2-34D6-40B4-880A-37DAF0439933}"/>
              </a:ext>
            </a:extLst>
          </p:cNvPr>
          <p:cNvSpPr txBox="1"/>
          <p:nvPr/>
        </p:nvSpPr>
        <p:spPr>
          <a:xfrm>
            <a:off x="4426851" y="3891030"/>
            <a:ext cx="2508047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zh-CN" altLang="en-US" sz="2667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048000" y="2998113"/>
            <a:ext cx="6096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it-IT" sz="4000" kern="1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Nghe </a:t>
            </a:r>
            <a:r>
              <a:rPr lang="it-IT" sz="40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hát: </a:t>
            </a:r>
          </a:p>
          <a:p>
            <a:pPr algn="ctr">
              <a:defRPr/>
            </a:pPr>
            <a:r>
              <a:rPr lang="it-IT" sz="4000" kern="1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    Chú </a:t>
            </a:r>
            <a:r>
              <a:rPr lang="it-IT" sz="40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voi con ở Bản Đôn</a:t>
            </a:r>
            <a:endParaRPr lang="it-IT" sz="4000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sp>
        <p:nvSpPr>
          <p:cNvPr id="3" name="Oval Callout 2"/>
          <p:cNvSpPr/>
          <p:nvPr/>
        </p:nvSpPr>
        <p:spPr>
          <a:xfrm>
            <a:off x="420911" y="2450023"/>
            <a:ext cx="3153325" cy="2230395"/>
          </a:xfrm>
          <a:prstGeom prst="wedgeEllipseCallout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it-IT" sz="30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tx1"/>
                </a:solidFill>
                <a:latin typeface="Times New Roman"/>
                <a:cs typeface="Times New Roman"/>
              </a:rPr>
              <a:t>Hoạt động 2: 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3422823" y="4888471"/>
            <a:ext cx="2258052" cy="1265194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/>
          <p:cNvSpPr/>
          <p:nvPr/>
        </p:nvSpPr>
        <p:spPr>
          <a:xfrm>
            <a:off x="6771503" y="4916861"/>
            <a:ext cx="2372497" cy="1335657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Video</a:t>
            </a:r>
            <a:endParaRPr lang="en-US" sz="4000" b="1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Oval Callout 8"/>
          <p:cNvSpPr/>
          <p:nvPr/>
        </p:nvSpPr>
        <p:spPr>
          <a:xfrm>
            <a:off x="2954049" y="5162648"/>
            <a:ext cx="937548" cy="716839"/>
          </a:xfrm>
          <a:prstGeom prst="wedgeEllipseCallou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en-US" sz="40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Oval Callout 11"/>
          <p:cNvSpPr/>
          <p:nvPr/>
        </p:nvSpPr>
        <p:spPr>
          <a:xfrm>
            <a:off x="6351373" y="5317500"/>
            <a:ext cx="856753" cy="632597"/>
          </a:xfrm>
          <a:prstGeom prst="wedgeEllipseCallou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en-US" sz="40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Karaoke-HD-Chú-Voi-Con-Ở-Bản-Đôn-Âm-Nhạc-Lớp-4-CD-Chuẩn-Bộ-Giáo-Dục-_mp3cut.net_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247049" y="516264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9056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6411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1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千图PPT彼岸天：ID 8661124库_矩形 6">
            <a:extLst>
              <a:ext uri="{FF2B5EF4-FFF2-40B4-BE49-F238E27FC236}">
                <a16:creationId xmlns:a16="http://schemas.microsoft.com/office/drawing/2014/main" id="{9599D57F-FED4-4D43-BB04-6874F6060DA9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5795319" y="927065"/>
            <a:ext cx="4831492" cy="2656393"/>
          </a:xfrm>
          <a:prstGeom prst="rect">
            <a:avLst/>
          </a:prstGeom>
          <a:blipFill dpi="0" rotWithShape="1">
            <a:blip r:embed="rId11"/>
            <a:srcRect/>
            <a:stretch>
              <a:fillRect l="-5544" r="-5544"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/>
          </a:p>
        </p:txBody>
      </p:sp>
      <p:sp>
        <p:nvSpPr>
          <p:cNvPr id="5" name="千图PPT彼岸天：ID 8661124库_矩形 8">
            <a:extLst>
              <a:ext uri="{FF2B5EF4-FFF2-40B4-BE49-F238E27FC236}">
                <a16:creationId xmlns:a16="http://schemas.microsoft.com/office/drawing/2014/main" id="{7D76ABFD-1F5D-4731-A3A3-B3824BA2CAF7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613280" y="1099751"/>
            <a:ext cx="4452989" cy="2607276"/>
          </a:xfrm>
          <a:prstGeom prst="rect">
            <a:avLst/>
          </a:prstGeom>
          <a:blipFill dpi="0" rotWithShape="1">
            <a:blip r:embed="rId12"/>
            <a:srcRect/>
            <a:stretch>
              <a:fillRect l="-5544" r="-5544"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/>
          </a:p>
        </p:txBody>
      </p:sp>
      <p:sp>
        <p:nvSpPr>
          <p:cNvPr id="7" name="千图PPT彼岸天：ID 8661124库_文本框 4">
            <a:extLst>
              <a:ext uri="{FF2B5EF4-FFF2-40B4-BE49-F238E27FC236}">
                <a16:creationId xmlns:a16="http://schemas.microsoft.com/office/drawing/2014/main" id="{B93B8365-D6BE-42D5-A7F0-B9769A083E6A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1410135" y="1643448"/>
            <a:ext cx="1242011" cy="3473850"/>
          </a:xfrm>
          <a:prstGeom prst="rect">
            <a:avLst/>
          </a:prstGeom>
          <a:noFill/>
        </p:spPr>
        <p:txBody>
          <a:bodyPr wrap="none">
            <a:normAutofit/>
          </a:bodyPr>
          <a:lstStyle/>
          <a:p>
            <a:endParaRPr lang="id-ID" sz="20000" b="1" dirty="0">
              <a:solidFill>
                <a:srgbClr val="00B0F0"/>
              </a:solidFill>
            </a:endParaRPr>
          </a:p>
        </p:txBody>
      </p:sp>
      <p:sp>
        <p:nvSpPr>
          <p:cNvPr id="10" name="千图PPT彼岸天：ID 8661124库_文本框 9">
            <a:extLst>
              <a:ext uri="{FF2B5EF4-FFF2-40B4-BE49-F238E27FC236}">
                <a16:creationId xmlns:a16="http://schemas.microsoft.com/office/drawing/2014/main" id="{BE01421A-F51B-4543-BF44-CD02ADF62711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927587" y="4067780"/>
            <a:ext cx="4561379" cy="369332"/>
          </a:xfrm>
          <a:prstGeom prst="rect">
            <a:avLst/>
          </a:prstGeom>
          <a:noFill/>
        </p:spPr>
        <p:txBody>
          <a:bodyPr wrap="none">
            <a:normAutofit/>
          </a:bodyPr>
          <a:lstStyle/>
          <a:p>
            <a:r>
              <a:rPr lang="zh-CN" altLang="en-US" b="1" dirty="0">
                <a:solidFill>
                  <a:schemeClr val="bg1"/>
                </a:solidFill>
              </a:rPr>
              <a:t>输入标题文本</a:t>
            </a:r>
          </a:p>
        </p:txBody>
      </p:sp>
      <p:sp>
        <p:nvSpPr>
          <p:cNvPr id="11" name="千图PPT彼岸天：ID 8661124库_矩形 10">
            <a:extLst>
              <a:ext uri="{FF2B5EF4-FFF2-40B4-BE49-F238E27FC236}">
                <a16:creationId xmlns:a16="http://schemas.microsoft.com/office/drawing/2014/main" id="{7D593C91-FE7E-44B7-8ADD-C322CA9C2AE3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921449" y="4437112"/>
            <a:ext cx="4561379" cy="548548"/>
          </a:xfrm>
          <a:prstGeom prst="rect">
            <a:avLst/>
          </a:prstGeom>
        </p:spPr>
        <p:txBody>
          <a:bodyPr wrap="square">
            <a:normAutofit/>
          </a:bodyPr>
          <a:lstStyle/>
          <a:p>
            <a:pPr>
              <a:lnSpc>
                <a:spcPct val="120000"/>
              </a:lnSpc>
            </a:pPr>
            <a:r>
              <a:rPr lang="zh-CN" altLang="en-US" sz="1050" dirty="0">
                <a:solidFill>
                  <a:schemeClr val="bg1"/>
                </a:solidFill>
              </a:rPr>
              <a:t>请替换文字内容复制你的内容到</a:t>
            </a:r>
            <a:r>
              <a:rPr lang="zh-CN" altLang="en-US" sz="1050" dirty="0" smtClean="0">
                <a:solidFill>
                  <a:schemeClr val="bg1"/>
                </a:solidFill>
              </a:rPr>
              <a:t>此</a:t>
            </a:r>
            <a:r>
              <a:rPr lang="zh-CN" altLang="en-US" sz="1050" dirty="0">
                <a:solidFill>
                  <a:schemeClr val="bg1"/>
                </a:solidFill>
              </a:rPr>
              <a:t/>
            </a:r>
            <a:br>
              <a:rPr lang="zh-CN" altLang="en-US" sz="1050" dirty="0">
                <a:solidFill>
                  <a:schemeClr val="bg1"/>
                </a:solidFill>
              </a:rPr>
            </a:br>
            <a:r>
              <a:rPr lang="zh-CN" altLang="en-US" sz="1050" dirty="0">
                <a:solidFill>
                  <a:schemeClr val="bg1"/>
                </a:solidFill>
              </a:rPr>
              <a:t>如需更改请在（设置形状格式）菜单下（文本选项）中调整</a:t>
            </a:r>
          </a:p>
        </p:txBody>
      </p:sp>
      <p:sp>
        <p:nvSpPr>
          <p:cNvPr id="13" name="千图PPT彼岸天：ID 8661124库_矩形 13">
            <a:extLst>
              <a:ext uri="{FF2B5EF4-FFF2-40B4-BE49-F238E27FC236}">
                <a16:creationId xmlns:a16="http://schemas.microsoft.com/office/drawing/2014/main" id="{4F48D4F0-24CE-4A48-B90C-67AE1A9AF740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6699896" y="4437112"/>
            <a:ext cx="4561379" cy="548548"/>
          </a:xfrm>
          <a:prstGeom prst="rect">
            <a:avLst/>
          </a:prstGeom>
        </p:spPr>
        <p:txBody>
          <a:bodyPr wrap="square">
            <a:normAutofit/>
          </a:bodyPr>
          <a:lstStyle/>
          <a:p>
            <a:pPr>
              <a:lnSpc>
                <a:spcPct val="120000"/>
              </a:lnSpc>
            </a:pPr>
            <a:endParaRPr lang="zh-CN" altLang="en-US" sz="1050" dirty="0">
              <a:solidFill>
                <a:schemeClr val="bg1"/>
              </a:solidFill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508092" y="407773"/>
            <a:ext cx="6584686" cy="725038"/>
          </a:xfrm>
          <a:prstGeom prst="roundRect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Thử tài của bé</a:t>
            </a:r>
            <a:endParaRPr lang="en-US" sz="4000" b="1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千图PPT彼岸天：ID 8661124库_矩形 8">
            <a:extLst>
              <a:ext uri="{FF2B5EF4-FFF2-40B4-BE49-F238E27FC236}">
                <a16:creationId xmlns:a16="http://schemas.microsoft.com/office/drawing/2014/main" id="{7D76ABFD-1F5D-4731-A3A3-B3824BA2CAF7}"/>
              </a:ext>
            </a:extLst>
          </p:cNvPr>
          <p:cNvSpPr/>
          <p:nvPr>
            <p:custDataLst>
              <p:tags r:id="rId7"/>
            </p:custDataLst>
          </p:nvPr>
        </p:nvSpPr>
        <p:spPr>
          <a:xfrm>
            <a:off x="613281" y="4067780"/>
            <a:ext cx="4452989" cy="2654296"/>
          </a:xfrm>
          <a:prstGeom prst="rect">
            <a:avLst/>
          </a:prstGeom>
          <a:blipFill dpi="0" rotWithShape="1">
            <a:blip r:embed="rId12"/>
            <a:srcRect/>
            <a:stretch>
              <a:fillRect l="-5544" r="-5544"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/>
          </a:p>
        </p:txBody>
      </p:sp>
      <p:sp>
        <p:nvSpPr>
          <p:cNvPr id="18" name="Regular Pentagon 17"/>
          <p:cNvSpPr/>
          <p:nvPr/>
        </p:nvSpPr>
        <p:spPr>
          <a:xfrm>
            <a:off x="576212" y="1629199"/>
            <a:ext cx="1783929" cy="1954259"/>
          </a:xfrm>
          <a:prstGeom prst="pentagon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hlinkClick r:id="rId13" action="ppaction://hlinksldjump"/>
              </a:rPr>
              <a:t>1</a:t>
            </a:r>
            <a:endParaRPr lang="en-US" sz="120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Regular Pentagon 18"/>
          <p:cNvSpPr/>
          <p:nvPr/>
        </p:nvSpPr>
        <p:spPr>
          <a:xfrm>
            <a:off x="5795318" y="1476632"/>
            <a:ext cx="1890585" cy="1853514"/>
          </a:xfrm>
          <a:prstGeom prst="pentagon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hlinkClick r:id="rId14" action="ppaction://hlinksldjump"/>
              </a:rPr>
              <a:t>2</a:t>
            </a:r>
            <a:endParaRPr lang="en-US" sz="120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egular Pentagon 1"/>
          <p:cNvSpPr/>
          <p:nvPr/>
        </p:nvSpPr>
        <p:spPr>
          <a:xfrm>
            <a:off x="766119" y="4985660"/>
            <a:ext cx="1507524" cy="1637562"/>
          </a:xfrm>
          <a:prstGeom prst="pentagon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hlinkClick r:id="rId15" action="ppaction://hlinksldjump"/>
              </a:rPr>
              <a:t>3</a:t>
            </a:r>
            <a:endParaRPr lang="en-US" sz="120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千图PPT彼岸天：ID 8661124库_矩形 8">
            <a:extLst>
              <a:ext uri="{FF2B5EF4-FFF2-40B4-BE49-F238E27FC236}">
                <a16:creationId xmlns:a16="http://schemas.microsoft.com/office/drawing/2014/main" id="{7D76ABFD-1F5D-4731-A3A3-B3824BA2CAF7}"/>
              </a:ext>
            </a:extLst>
          </p:cNvPr>
          <p:cNvSpPr/>
          <p:nvPr>
            <p:custDataLst>
              <p:tags r:id="rId8"/>
            </p:custDataLst>
          </p:nvPr>
        </p:nvSpPr>
        <p:spPr>
          <a:xfrm>
            <a:off x="5906531" y="4061310"/>
            <a:ext cx="4720280" cy="2654296"/>
          </a:xfrm>
          <a:prstGeom prst="rect">
            <a:avLst/>
          </a:prstGeom>
          <a:blipFill dpi="0" rotWithShape="1">
            <a:blip r:embed="rId12"/>
            <a:srcRect/>
            <a:stretch>
              <a:fillRect l="-5544" r="-5544"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/>
          </a:p>
        </p:txBody>
      </p:sp>
      <p:sp>
        <p:nvSpPr>
          <p:cNvPr id="3" name="Regular Pentagon 2"/>
          <p:cNvSpPr/>
          <p:nvPr/>
        </p:nvSpPr>
        <p:spPr>
          <a:xfrm>
            <a:off x="6203092" y="4711386"/>
            <a:ext cx="1692876" cy="1733060"/>
          </a:xfrm>
          <a:prstGeom prst="pentagon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hlinkClick r:id="rId16" action="ppaction://hlinksldjump"/>
              </a:rPr>
              <a:t>4</a:t>
            </a:r>
            <a:endParaRPr lang="en-US" sz="120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5350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28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23" presetClass="entr" presetSubtype="28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23" presetClass="entr" presetSubtype="28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7" grpId="0"/>
      <p:bldP spid="10" grpId="0"/>
      <p:bldP spid="11" grpId="0"/>
      <p:bldP spid="13" grpId="0"/>
      <p:bldP spid="15" grpId="0" animBg="1"/>
      <p:bldP spid="1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千图PPT彼岸天：ID 8661124库_Freeform: Shape 28">
            <a:extLst>
              <a:ext uri="{FF2B5EF4-FFF2-40B4-BE49-F238E27FC236}">
                <a16:creationId xmlns:a16="http://schemas.microsoft.com/office/drawing/2014/main" id="{EB9C156E-E869-4441-A1F9-DF5EE83F40DA}"/>
              </a:ext>
            </a:extLst>
          </p:cNvPr>
          <p:cNvSpPr>
            <a:spLocks/>
          </p:cNvSpPr>
          <p:nvPr>
            <p:custDataLst>
              <p:tags r:id="rId1"/>
            </p:custDataLst>
          </p:nvPr>
        </p:nvSpPr>
        <p:spPr bwMode="auto">
          <a:xfrm>
            <a:off x="4837127" y="4150093"/>
            <a:ext cx="244772" cy="440588"/>
          </a:xfrm>
          <a:custGeom>
            <a:avLst/>
            <a:gdLst>
              <a:gd name="T0" fmla="*/ 159 w 159"/>
              <a:gd name="T1" fmla="*/ 50 h 286"/>
              <a:gd name="T2" fmla="*/ 114 w 159"/>
              <a:gd name="T3" fmla="*/ 50 h 286"/>
              <a:gd name="T4" fmla="*/ 114 w 159"/>
              <a:gd name="T5" fmla="*/ 50 h 286"/>
              <a:gd name="T6" fmla="*/ 111 w 159"/>
              <a:gd name="T7" fmla="*/ 51 h 286"/>
              <a:gd name="T8" fmla="*/ 107 w 159"/>
              <a:gd name="T9" fmla="*/ 54 h 286"/>
              <a:gd name="T10" fmla="*/ 103 w 159"/>
              <a:gd name="T11" fmla="*/ 60 h 286"/>
              <a:gd name="T12" fmla="*/ 102 w 159"/>
              <a:gd name="T13" fmla="*/ 66 h 286"/>
              <a:gd name="T14" fmla="*/ 102 w 159"/>
              <a:gd name="T15" fmla="*/ 99 h 286"/>
              <a:gd name="T16" fmla="*/ 159 w 159"/>
              <a:gd name="T17" fmla="*/ 99 h 286"/>
              <a:gd name="T18" fmla="*/ 159 w 159"/>
              <a:gd name="T19" fmla="*/ 146 h 286"/>
              <a:gd name="T20" fmla="*/ 102 w 159"/>
              <a:gd name="T21" fmla="*/ 146 h 286"/>
              <a:gd name="T22" fmla="*/ 102 w 159"/>
              <a:gd name="T23" fmla="*/ 286 h 286"/>
              <a:gd name="T24" fmla="*/ 50 w 159"/>
              <a:gd name="T25" fmla="*/ 286 h 286"/>
              <a:gd name="T26" fmla="*/ 50 w 159"/>
              <a:gd name="T27" fmla="*/ 146 h 286"/>
              <a:gd name="T28" fmla="*/ 0 w 159"/>
              <a:gd name="T29" fmla="*/ 146 h 286"/>
              <a:gd name="T30" fmla="*/ 0 w 159"/>
              <a:gd name="T31" fmla="*/ 99 h 286"/>
              <a:gd name="T32" fmla="*/ 50 w 159"/>
              <a:gd name="T33" fmla="*/ 99 h 286"/>
              <a:gd name="T34" fmla="*/ 50 w 159"/>
              <a:gd name="T35" fmla="*/ 71 h 286"/>
              <a:gd name="T36" fmla="*/ 50 w 159"/>
              <a:gd name="T37" fmla="*/ 71 h 286"/>
              <a:gd name="T38" fmla="*/ 50 w 159"/>
              <a:gd name="T39" fmla="*/ 64 h 286"/>
              <a:gd name="T40" fmla="*/ 51 w 159"/>
              <a:gd name="T41" fmla="*/ 57 h 286"/>
              <a:gd name="T42" fmla="*/ 52 w 159"/>
              <a:gd name="T43" fmla="*/ 50 h 286"/>
              <a:gd name="T44" fmla="*/ 54 w 159"/>
              <a:gd name="T45" fmla="*/ 43 h 286"/>
              <a:gd name="T46" fmla="*/ 57 w 159"/>
              <a:gd name="T47" fmla="*/ 37 h 286"/>
              <a:gd name="T48" fmla="*/ 60 w 159"/>
              <a:gd name="T49" fmla="*/ 31 h 286"/>
              <a:gd name="T50" fmla="*/ 63 w 159"/>
              <a:gd name="T51" fmla="*/ 26 h 286"/>
              <a:gd name="T52" fmla="*/ 67 w 159"/>
              <a:gd name="T53" fmla="*/ 21 h 286"/>
              <a:gd name="T54" fmla="*/ 72 w 159"/>
              <a:gd name="T55" fmla="*/ 16 h 286"/>
              <a:gd name="T56" fmla="*/ 78 w 159"/>
              <a:gd name="T57" fmla="*/ 12 h 286"/>
              <a:gd name="T58" fmla="*/ 83 w 159"/>
              <a:gd name="T59" fmla="*/ 8 h 286"/>
              <a:gd name="T60" fmla="*/ 88 w 159"/>
              <a:gd name="T61" fmla="*/ 5 h 286"/>
              <a:gd name="T62" fmla="*/ 94 w 159"/>
              <a:gd name="T63" fmla="*/ 3 h 286"/>
              <a:gd name="T64" fmla="*/ 100 w 159"/>
              <a:gd name="T65" fmla="*/ 1 h 286"/>
              <a:gd name="T66" fmla="*/ 108 w 159"/>
              <a:gd name="T67" fmla="*/ 0 h 286"/>
              <a:gd name="T68" fmla="*/ 114 w 159"/>
              <a:gd name="T69" fmla="*/ 0 h 286"/>
              <a:gd name="T70" fmla="*/ 159 w 159"/>
              <a:gd name="T71" fmla="*/ 0 h 286"/>
              <a:gd name="T72" fmla="*/ 159 w 159"/>
              <a:gd name="T73" fmla="*/ 50 h 2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159" h="286">
                <a:moveTo>
                  <a:pt x="159" y="50"/>
                </a:moveTo>
                <a:lnTo>
                  <a:pt x="114" y="50"/>
                </a:lnTo>
                <a:lnTo>
                  <a:pt x="114" y="50"/>
                </a:lnTo>
                <a:lnTo>
                  <a:pt x="111" y="51"/>
                </a:lnTo>
                <a:lnTo>
                  <a:pt x="107" y="54"/>
                </a:lnTo>
                <a:lnTo>
                  <a:pt x="103" y="60"/>
                </a:lnTo>
                <a:lnTo>
                  <a:pt x="102" y="66"/>
                </a:lnTo>
                <a:lnTo>
                  <a:pt x="102" y="99"/>
                </a:lnTo>
                <a:lnTo>
                  <a:pt x="159" y="99"/>
                </a:lnTo>
                <a:lnTo>
                  <a:pt x="159" y="146"/>
                </a:lnTo>
                <a:lnTo>
                  <a:pt x="102" y="146"/>
                </a:lnTo>
                <a:lnTo>
                  <a:pt x="102" y="286"/>
                </a:lnTo>
                <a:lnTo>
                  <a:pt x="50" y="286"/>
                </a:lnTo>
                <a:lnTo>
                  <a:pt x="50" y="146"/>
                </a:lnTo>
                <a:lnTo>
                  <a:pt x="0" y="146"/>
                </a:lnTo>
                <a:lnTo>
                  <a:pt x="0" y="99"/>
                </a:lnTo>
                <a:lnTo>
                  <a:pt x="50" y="99"/>
                </a:lnTo>
                <a:lnTo>
                  <a:pt x="50" y="71"/>
                </a:lnTo>
                <a:lnTo>
                  <a:pt x="50" y="71"/>
                </a:lnTo>
                <a:lnTo>
                  <a:pt x="50" y="64"/>
                </a:lnTo>
                <a:lnTo>
                  <a:pt x="51" y="57"/>
                </a:lnTo>
                <a:lnTo>
                  <a:pt x="52" y="50"/>
                </a:lnTo>
                <a:lnTo>
                  <a:pt x="54" y="43"/>
                </a:lnTo>
                <a:lnTo>
                  <a:pt x="57" y="37"/>
                </a:lnTo>
                <a:lnTo>
                  <a:pt x="60" y="31"/>
                </a:lnTo>
                <a:lnTo>
                  <a:pt x="63" y="26"/>
                </a:lnTo>
                <a:lnTo>
                  <a:pt x="67" y="21"/>
                </a:lnTo>
                <a:lnTo>
                  <a:pt x="72" y="16"/>
                </a:lnTo>
                <a:lnTo>
                  <a:pt x="78" y="12"/>
                </a:lnTo>
                <a:lnTo>
                  <a:pt x="83" y="8"/>
                </a:lnTo>
                <a:lnTo>
                  <a:pt x="88" y="5"/>
                </a:lnTo>
                <a:lnTo>
                  <a:pt x="94" y="3"/>
                </a:lnTo>
                <a:lnTo>
                  <a:pt x="100" y="1"/>
                </a:lnTo>
                <a:lnTo>
                  <a:pt x="108" y="0"/>
                </a:lnTo>
                <a:lnTo>
                  <a:pt x="114" y="0"/>
                </a:lnTo>
                <a:lnTo>
                  <a:pt x="159" y="0"/>
                </a:lnTo>
                <a:lnTo>
                  <a:pt x="159" y="5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/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12" name="千图PPT彼岸天：ID 8661124库_Freeform: Shape 30">
            <a:extLst>
              <a:ext uri="{FF2B5EF4-FFF2-40B4-BE49-F238E27FC236}">
                <a16:creationId xmlns:a16="http://schemas.microsoft.com/office/drawing/2014/main" id="{E1757623-CBE2-470F-9CBE-C1F1AD483888}"/>
              </a:ext>
            </a:extLst>
          </p:cNvPr>
          <p:cNvSpPr>
            <a:spLocks/>
          </p:cNvSpPr>
          <p:nvPr>
            <p:custDataLst>
              <p:tags r:id="rId2"/>
            </p:custDataLst>
          </p:nvPr>
        </p:nvSpPr>
        <p:spPr bwMode="auto">
          <a:xfrm>
            <a:off x="7059764" y="4172702"/>
            <a:ext cx="401736" cy="400988"/>
          </a:xfrm>
          <a:custGeom>
            <a:avLst/>
            <a:gdLst>
              <a:gd name="T0" fmla="*/ 164 w 204"/>
              <a:gd name="T1" fmla="*/ 0 h 204"/>
              <a:gd name="T2" fmla="*/ 39 w 204"/>
              <a:gd name="T3" fmla="*/ 0 h 204"/>
              <a:gd name="T4" fmla="*/ 0 w 204"/>
              <a:gd name="T5" fmla="*/ 39 h 204"/>
              <a:gd name="T6" fmla="*/ 0 w 204"/>
              <a:gd name="T7" fmla="*/ 81 h 204"/>
              <a:gd name="T8" fmla="*/ 0 w 204"/>
              <a:gd name="T9" fmla="*/ 164 h 204"/>
              <a:gd name="T10" fmla="*/ 39 w 204"/>
              <a:gd name="T11" fmla="*/ 204 h 204"/>
              <a:gd name="T12" fmla="*/ 164 w 204"/>
              <a:gd name="T13" fmla="*/ 204 h 204"/>
              <a:gd name="T14" fmla="*/ 204 w 204"/>
              <a:gd name="T15" fmla="*/ 164 h 204"/>
              <a:gd name="T16" fmla="*/ 204 w 204"/>
              <a:gd name="T17" fmla="*/ 81 h 204"/>
              <a:gd name="T18" fmla="*/ 204 w 204"/>
              <a:gd name="T19" fmla="*/ 39 h 204"/>
              <a:gd name="T20" fmla="*/ 164 w 204"/>
              <a:gd name="T21" fmla="*/ 0 h 204"/>
              <a:gd name="T22" fmla="*/ 176 w 204"/>
              <a:gd name="T23" fmla="*/ 23 h 204"/>
              <a:gd name="T24" fmla="*/ 180 w 204"/>
              <a:gd name="T25" fmla="*/ 23 h 204"/>
              <a:gd name="T26" fmla="*/ 180 w 204"/>
              <a:gd name="T27" fmla="*/ 28 h 204"/>
              <a:gd name="T28" fmla="*/ 180 w 204"/>
              <a:gd name="T29" fmla="*/ 58 h 204"/>
              <a:gd name="T30" fmla="*/ 146 w 204"/>
              <a:gd name="T31" fmla="*/ 58 h 204"/>
              <a:gd name="T32" fmla="*/ 146 w 204"/>
              <a:gd name="T33" fmla="*/ 24 h 204"/>
              <a:gd name="T34" fmla="*/ 176 w 204"/>
              <a:gd name="T35" fmla="*/ 23 h 204"/>
              <a:gd name="T36" fmla="*/ 73 w 204"/>
              <a:gd name="T37" fmla="*/ 81 h 204"/>
              <a:gd name="T38" fmla="*/ 102 w 204"/>
              <a:gd name="T39" fmla="*/ 66 h 204"/>
              <a:gd name="T40" fmla="*/ 131 w 204"/>
              <a:gd name="T41" fmla="*/ 81 h 204"/>
              <a:gd name="T42" fmla="*/ 138 w 204"/>
              <a:gd name="T43" fmla="*/ 102 h 204"/>
              <a:gd name="T44" fmla="*/ 102 w 204"/>
              <a:gd name="T45" fmla="*/ 138 h 204"/>
              <a:gd name="T46" fmla="*/ 66 w 204"/>
              <a:gd name="T47" fmla="*/ 102 h 204"/>
              <a:gd name="T48" fmla="*/ 73 w 204"/>
              <a:gd name="T49" fmla="*/ 81 h 204"/>
              <a:gd name="T50" fmla="*/ 184 w 204"/>
              <a:gd name="T51" fmla="*/ 164 h 204"/>
              <a:gd name="T52" fmla="*/ 164 w 204"/>
              <a:gd name="T53" fmla="*/ 184 h 204"/>
              <a:gd name="T54" fmla="*/ 39 w 204"/>
              <a:gd name="T55" fmla="*/ 184 h 204"/>
              <a:gd name="T56" fmla="*/ 20 w 204"/>
              <a:gd name="T57" fmla="*/ 164 h 204"/>
              <a:gd name="T58" fmla="*/ 20 w 204"/>
              <a:gd name="T59" fmla="*/ 81 h 204"/>
              <a:gd name="T60" fmla="*/ 50 w 204"/>
              <a:gd name="T61" fmla="*/ 81 h 204"/>
              <a:gd name="T62" fmla="*/ 46 w 204"/>
              <a:gd name="T63" fmla="*/ 102 h 204"/>
              <a:gd name="T64" fmla="*/ 102 w 204"/>
              <a:gd name="T65" fmla="*/ 158 h 204"/>
              <a:gd name="T66" fmla="*/ 157 w 204"/>
              <a:gd name="T67" fmla="*/ 102 h 204"/>
              <a:gd name="T68" fmla="*/ 153 w 204"/>
              <a:gd name="T69" fmla="*/ 81 h 204"/>
              <a:gd name="T70" fmla="*/ 184 w 204"/>
              <a:gd name="T71" fmla="*/ 81 h 204"/>
              <a:gd name="T72" fmla="*/ 184 w 204"/>
              <a:gd name="T73" fmla="*/ 164 h 2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204" h="204">
                <a:moveTo>
                  <a:pt x="164" y="0"/>
                </a:moveTo>
                <a:cubicBezTo>
                  <a:pt x="39" y="0"/>
                  <a:pt x="39" y="0"/>
                  <a:pt x="39" y="0"/>
                </a:cubicBezTo>
                <a:cubicBezTo>
                  <a:pt x="17" y="0"/>
                  <a:pt x="0" y="18"/>
                  <a:pt x="0" y="39"/>
                </a:cubicBezTo>
                <a:cubicBezTo>
                  <a:pt x="0" y="81"/>
                  <a:pt x="0" y="81"/>
                  <a:pt x="0" y="81"/>
                </a:cubicBezTo>
                <a:cubicBezTo>
                  <a:pt x="0" y="164"/>
                  <a:pt x="0" y="164"/>
                  <a:pt x="0" y="164"/>
                </a:cubicBezTo>
                <a:cubicBezTo>
                  <a:pt x="0" y="186"/>
                  <a:pt x="17" y="204"/>
                  <a:pt x="39" y="204"/>
                </a:cubicBezTo>
                <a:cubicBezTo>
                  <a:pt x="164" y="204"/>
                  <a:pt x="164" y="204"/>
                  <a:pt x="164" y="204"/>
                </a:cubicBezTo>
                <a:cubicBezTo>
                  <a:pt x="186" y="204"/>
                  <a:pt x="204" y="186"/>
                  <a:pt x="204" y="164"/>
                </a:cubicBezTo>
                <a:cubicBezTo>
                  <a:pt x="204" y="81"/>
                  <a:pt x="204" y="81"/>
                  <a:pt x="204" y="81"/>
                </a:cubicBezTo>
                <a:cubicBezTo>
                  <a:pt x="204" y="39"/>
                  <a:pt x="204" y="39"/>
                  <a:pt x="204" y="39"/>
                </a:cubicBezTo>
                <a:cubicBezTo>
                  <a:pt x="204" y="18"/>
                  <a:pt x="186" y="0"/>
                  <a:pt x="164" y="0"/>
                </a:cubicBezTo>
                <a:close/>
                <a:moveTo>
                  <a:pt x="176" y="23"/>
                </a:moveTo>
                <a:cubicBezTo>
                  <a:pt x="180" y="23"/>
                  <a:pt x="180" y="23"/>
                  <a:pt x="180" y="23"/>
                </a:cubicBezTo>
                <a:cubicBezTo>
                  <a:pt x="180" y="28"/>
                  <a:pt x="180" y="28"/>
                  <a:pt x="180" y="28"/>
                </a:cubicBezTo>
                <a:cubicBezTo>
                  <a:pt x="180" y="58"/>
                  <a:pt x="180" y="58"/>
                  <a:pt x="180" y="58"/>
                </a:cubicBezTo>
                <a:cubicBezTo>
                  <a:pt x="146" y="58"/>
                  <a:pt x="146" y="58"/>
                  <a:pt x="146" y="58"/>
                </a:cubicBezTo>
                <a:cubicBezTo>
                  <a:pt x="146" y="24"/>
                  <a:pt x="146" y="24"/>
                  <a:pt x="146" y="24"/>
                </a:cubicBezTo>
                <a:lnTo>
                  <a:pt x="176" y="23"/>
                </a:lnTo>
                <a:close/>
                <a:moveTo>
                  <a:pt x="73" y="81"/>
                </a:moveTo>
                <a:cubicBezTo>
                  <a:pt x="79" y="72"/>
                  <a:pt x="90" y="66"/>
                  <a:pt x="102" y="66"/>
                </a:cubicBezTo>
                <a:cubicBezTo>
                  <a:pt x="114" y="66"/>
                  <a:pt x="124" y="72"/>
                  <a:pt x="131" y="81"/>
                </a:cubicBezTo>
                <a:cubicBezTo>
                  <a:pt x="135" y="87"/>
                  <a:pt x="138" y="94"/>
                  <a:pt x="138" y="102"/>
                </a:cubicBezTo>
                <a:cubicBezTo>
                  <a:pt x="138" y="122"/>
                  <a:pt x="121" y="138"/>
                  <a:pt x="102" y="138"/>
                </a:cubicBezTo>
                <a:cubicBezTo>
                  <a:pt x="82" y="138"/>
                  <a:pt x="66" y="122"/>
                  <a:pt x="66" y="102"/>
                </a:cubicBezTo>
                <a:cubicBezTo>
                  <a:pt x="66" y="94"/>
                  <a:pt x="68" y="87"/>
                  <a:pt x="73" y="81"/>
                </a:cubicBezTo>
                <a:close/>
                <a:moveTo>
                  <a:pt x="184" y="164"/>
                </a:moveTo>
                <a:cubicBezTo>
                  <a:pt x="184" y="175"/>
                  <a:pt x="175" y="184"/>
                  <a:pt x="164" y="184"/>
                </a:cubicBezTo>
                <a:cubicBezTo>
                  <a:pt x="39" y="184"/>
                  <a:pt x="39" y="184"/>
                  <a:pt x="39" y="184"/>
                </a:cubicBezTo>
                <a:cubicBezTo>
                  <a:pt x="28" y="184"/>
                  <a:pt x="20" y="175"/>
                  <a:pt x="20" y="164"/>
                </a:cubicBezTo>
                <a:cubicBezTo>
                  <a:pt x="20" y="81"/>
                  <a:pt x="20" y="81"/>
                  <a:pt x="20" y="81"/>
                </a:cubicBezTo>
                <a:cubicBezTo>
                  <a:pt x="50" y="81"/>
                  <a:pt x="50" y="81"/>
                  <a:pt x="50" y="81"/>
                </a:cubicBezTo>
                <a:cubicBezTo>
                  <a:pt x="47" y="87"/>
                  <a:pt x="46" y="95"/>
                  <a:pt x="46" y="102"/>
                </a:cubicBezTo>
                <a:cubicBezTo>
                  <a:pt x="46" y="133"/>
                  <a:pt x="71" y="158"/>
                  <a:pt x="102" y="158"/>
                </a:cubicBezTo>
                <a:cubicBezTo>
                  <a:pt x="132" y="158"/>
                  <a:pt x="157" y="133"/>
                  <a:pt x="157" y="102"/>
                </a:cubicBezTo>
                <a:cubicBezTo>
                  <a:pt x="157" y="95"/>
                  <a:pt x="156" y="87"/>
                  <a:pt x="153" y="81"/>
                </a:cubicBezTo>
                <a:cubicBezTo>
                  <a:pt x="184" y="81"/>
                  <a:pt x="184" y="81"/>
                  <a:pt x="184" y="81"/>
                </a:cubicBezTo>
                <a:lnTo>
                  <a:pt x="184" y="16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/>
        </p:spPr>
        <p:txBody>
          <a:bodyPr anchor="ctr"/>
          <a:lstStyle/>
          <a:p>
            <a:pPr algn="ctr"/>
            <a:endParaRPr/>
          </a:p>
        </p:txBody>
      </p:sp>
      <p:pic>
        <p:nvPicPr>
          <p:cNvPr id="30" name="Picture 5" descr="https://1.bp.blogspot.com/-6qoMe-wDJHM/Ww0Kkf3a6jI/AAAAAAAAAB4/ryFtg1Ubxx0Iw9Wj8w-bSbiZ5kns6En-QCLcBGAs/s1600/meo_dung_nhin_meo_nha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282" y="-333632"/>
            <a:ext cx="12192000" cy="730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587946" y="6059464"/>
            <a:ext cx="3472249" cy="92980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20000"/>
              </a:lnSpc>
            </a:pPr>
            <a:r>
              <a:rPr lang="en-US" sz="5000" b="1" smtClean="0">
                <a:solidFill>
                  <a:srgbClr val="FF0000"/>
                </a:solidFill>
                <a:latin typeface=".VnAvant" pitchFamily="34" charset="0"/>
              </a:rPr>
              <a:t>Con mÌo</a:t>
            </a:r>
            <a:endParaRPr lang="en-US" sz="5000" b="1" dirty="0" smtClean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3" name="Left Arrow 2">
            <a:hlinkClick r:id="rId8" action="ppaction://hlinksldjump"/>
          </p:cNvPr>
          <p:cNvSpPr/>
          <p:nvPr/>
        </p:nvSpPr>
        <p:spPr>
          <a:xfrm>
            <a:off x="11158152" y="5330415"/>
            <a:ext cx="902043" cy="909404"/>
          </a:xfrm>
          <a:prstGeom prst="lef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[Karaoke] Rửa Mặt Như Mèo - Nhạc Thiếu Nhi (mp3cut.net)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83276" y="398108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115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transform.rotation_z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transform.rotation_z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3160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0" grpId="0" animBg="1"/>
      <p:bldP spid="1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55">
            <a:extLst>
              <a:ext uri="{FF2B5EF4-FFF2-40B4-BE49-F238E27FC236}">
                <a16:creationId xmlns:a16="http://schemas.microsoft.com/office/drawing/2014/main" id="{2B14EBD4-B9CE-439B-8CBA-F17D5D02A6BA}"/>
              </a:ext>
            </a:extLst>
          </p:cNvPr>
          <p:cNvSpPr txBox="1">
            <a:spLocks/>
          </p:cNvSpPr>
          <p:nvPr/>
        </p:nvSpPr>
        <p:spPr>
          <a:xfrm>
            <a:off x="8502114" y="2823248"/>
            <a:ext cx="2823587" cy="618766"/>
          </a:xfrm>
          <a:prstGeom prst="rect">
            <a:avLst/>
          </a:prstGeom>
        </p:spPr>
        <p:txBody>
          <a:bodyPr vert="horz" wrap="square" lIns="288000" tIns="0" rIns="0" bIns="0" anchor="ctr" anchorCtr="0">
            <a:normAutofit/>
          </a:bodyPr>
          <a:lstStyle/>
          <a:p>
            <a:pPr algn="l">
              <a:lnSpc>
                <a:spcPct val="120000"/>
              </a:lnSpc>
            </a:pPr>
            <a:endParaRPr lang="zh-CN" altLang="en-US" sz="1050" dirty="0">
              <a:solidFill>
                <a:schemeClr val="dk1">
                  <a:lumMod val="100000"/>
                </a:schemeClr>
              </a:solidFill>
            </a:endParaRPr>
          </a:p>
        </p:txBody>
      </p:sp>
      <p:pic>
        <p:nvPicPr>
          <p:cNvPr id="51" name="Picture 5" descr="Kết quả hình ảnh cho hình ảnh con chuột nhắ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4888"/>
            <a:ext cx="12018962" cy="659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444842" y="3132631"/>
            <a:ext cx="4720281" cy="54784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endParaRPr lang="en-US" sz="5000" b="1" smtClean="0">
              <a:solidFill>
                <a:srgbClr val="FF0000"/>
              </a:solidFill>
              <a:latin typeface="AvantGarde-Demi" pitchFamily="18" charset="-93"/>
            </a:endParaRPr>
          </a:p>
          <a:p>
            <a:pPr>
              <a:spcBef>
                <a:spcPct val="50000"/>
              </a:spcBef>
            </a:pPr>
            <a:endParaRPr lang="en-US" sz="5000" b="1">
              <a:solidFill>
                <a:srgbClr val="FF0000"/>
              </a:solidFill>
              <a:latin typeface="AvantGarde-Demi" pitchFamily="18" charset="-93"/>
            </a:endParaRPr>
          </a:p>
          <a:p>
            <a:pPr>
              <a:spcBef>
                <a:spcPct val="50000"/>
              </a:spcBef>
            </a:pPr>
            <a:r>
              <a:rPr lang="en-US" sz="5000" b="1" smtClean="0">
                <a:solidFill>
                  <a:srgbClr val="FF0000"/>
                </a:solidFill>
                <a:latin typeface="AvantGarde-Demi" pitchFamily="18" charset="-93"/>
              </a:rPr>
              <a:t>Con </a:t>
            </a:r>
            <a:r>
              <a:rPr lang="en-US" sz="5000" b="1">
                <a:solidFill>
                  <a:srgbClr val="FF0000"/>
                </a:solidFill>
                <a:latin typeface="AvantGarde-Demi" pitchFamily="18" charset="-93"/>
              </a:rPr>
              <a:t>chuột </a:t>
            </a:r>
            <a:r>
              <a:rPr lang="en-US" sz="5000" b="1" smtClean="0">
                <a:solidFill>
                  <a:srgbClr val="FF0000"/>
                </a:solidFill>
                <a:latin typeface="AvantGarde-Demi" pitchFamily="18" charset="-93"/>
              </a:rPr>
              <a:t>nhắt</a:t>
            </a:r>
          </a:p>
          <a:p>
            <a:pPr>
              <a:spcBef>
                <a:spcPct val="50000"/>
              </a:spcBef>
            </a:pPr>
            <a:endParaRPr lang="en-US" sz="5000" b="1">
              <a:solidFill>
                <a:srgbClr val="FF0000"/>
              </a:solidFill>
              <a:latin typeface="AvantGarde-Demi" pitchFamily="18" charset="-93"/>
            </a:endParaRPr>
          </a:p>
          <a:p>
            <a:pPr>
              <a:spcBef>
                <a:spcPct val="50000"/>
              </a:spcBef>
            </a:pPr>
            <a:endParaRPr lang="en-US" sz="5000" b="1" smtClean="0">
              <a:solidFill>
                <a:srgbClr val="FF0000"/>
              </a:solidFill>
              <a:latin typeface="AvantGarde-Demi" pitchFamily="18" charset="-93"/>
            </a:endParaRPr>
          </a:p>
        </p:txBody>
      </p:sp>
      <p:pic>
        <p:nvPicPr>
          <p:cNvPr id="3" name="Chú chuột nhắt - Thiếu nhi Karaoke (mp3cut.net)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743567" y="3890319"/>
            <a:ext cx="609600" cy="609600"/>
          </a:xfrm>
          <a:prstGeom prst="rect">
            <a:avLst/>
          </a:prstGeom>
        </p:spPr>
      </p:pic>
      <p:sp>
        <p:nvSpPr>
          <p:cNvPr id="4" name="Left Arrow 3">
            <a:hlinkClick r:id="rId7" action="ppaction://hlinksldjump"/>
          </p:cNvPr>
          <p:cNvSpPr/>
          <p:nvPr/>
        </p:nvSpPr>
        <p:spPr>
          <a:xfrm>
            <a:off x="10787449" y="5733535"/>
            <a:ext cx="778475" cy="543697"/>
          </a:xfrm>
          <a:prstGeom prst="lef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4037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57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千图PPT彼岸天：ID 8661124库_组合 37">
            <a:extLst>
              <a:ext uri="{FF2B5EF4-FFF2-40B4-BE49-F238E27FC236}">
                <a16:creationId xmlns:a16="http://schemas.microsoft.com/office/drawing/2014/main" id="{A5AF57CF-8848-4D26-86CE-9956A93E6B38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3388890" y="4213321"/>
            <a:ext cx="5110029" cy="792835"/>
            <a:chOff x="3388890" y="4213321"/>
            <a:chExt cx="5110029" cy="792835"/>
          </a:xfrm>
        </p:grpSpPr>
        <p:grpSp>
          <p:nvGrpSpPr>
            <p:cNvPr id="7" name="Group 10">
              <a:extLst>
                <a:ext uri="{FF2B5EF4-FFF2-40B4-BE49-F238E27FC236}">
                  <a16:creationId xmlns:a16="http://schemas.microsoft.com/office/drawing/2014/main" id="{4C7904A8-C379-4129-A0BD-5D5DD8854EBE}"/>
                </a:ext>
              </a:extLst>
            </p:cNvPr>
            <p:cNvGrpSpPr/>
            <p:nvPr/>
          </p:nvGrpSpPr>
          <p:grpSpPr>
            <a:xfrm>
              <a:off x="3388890" y="4213321"/>
              <a:ext cx="5110029" cy="792835"/>
              <a:chOff x="3511370" y="4304471"/>
              <a:chExt cx="5110029" cy="792835"/>
            </a:xfrm>
            <a:solidFill>
              <a:schemeClr val="accent1"/>
            </a:solidFill>
          </p:grpSpPr>
          <p:sp>
            <p:nvSpPr>
              <p:cNvPr id="28" name="Rectangle: Rounded Corners 11">
                <a:extLst>
                  <a:ext uri="{FF2B5EF4-FFF2-40B4-BE49-F238E27FC236}">
                    <a16:creationId xmlns:a16="http://schemas.microsoft.com/office/drawing/2014/main" id="{F690ED3A-B3FE-41F4-BD50-83689E591F9F}"/>
                  </a:ext>
                </a:extLst>
              </p:cNvPr>
              <p:cNvSpPr/>
              <p:nvPr/>
            </p:nvSpPr>
            <p:spPr>
              <a:xfrm>
                <a:off x="3511370" y="4304471"/>
                <a:ext cx="5110029" cy="792835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29" name="Rectangle: Rounded Corners 12">
                <a:extLst>
                  <a:ext uri="{FF2B5EF4-FFF2-40B4-BE49-F238E27FC236}">
                    <a16:creationId xmlns:a16="http://schemas.microsoft.com/office/drawing/2014/main" id="{585826A8-EF69-44A6-9221-CA454DC0DB30}"/>
                  </a:ext>
                </a:extLst>
              </p:cNvPr>
              <p:cNvSpPr/>
              <p:nvPr/>
            </p:nvSpPr>
            <p:spPr>
              <a:xfrm>
                <a:off x="7868798" y="4379322"/>
                <a:ext cx="653702" cy="643132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/>
              </a:p>
            </p:txBody>
          </p:sp>
        </p:grpSp>
        <p:sp>
          <p:nvSpPr>
            <p:cNvPr id="11" name="Freeform: Shape 16">
              <a:extLst>
                <a:ext uri="{FF2B5EF4-FFF2-40B4-BE49-F238E27FC236}">
                  <a16:creationId xmlns:a16="http://schemas.microsoft.com/office/drawing/2014/main" id="{E21D97FB-DD49-47F0-A902-FFE29847EF81}"/>
                </a:ext>
              </a:extLst>
            </p:cNvPr>
            <p:cNvSpPr>
              <a:spLocks/>
            </p:cNvSpPr>
            <p:nvPr/>
          </p:nvSpPr>
          <p:spPr bwMode="auto">
            <a:xfrm>
              <a:off x="7923628" y="4466937"/>
              <a:ext cx="283840" cy="285603"/>
            </a:xfrm>
            <a:custGeom>
              <a:avLst/>
              <a:gdLst>
                <a:gd name="T0" fmla="*/ 166 w 166"/>
                <a:gd name="T1" fmla="*/ 7 h 166"/>
                <a:gd name="T2" fmla="*/ 142 w 166"/>
                <a:gd name="T3" fmla="*/ 149 h 166"/>
                <a:gd name="T4" fmla="*/ 139 w 166"/>
                <a:gd name="T5" fmla="*/ 153 h 166"/>
                <a:gd name="T6" fmla="*/ 136 w 166"/>
                <a:gd name="T7" fmla="*/ 154 h 166"/>
                <a:gd name="T8" fmla="*/ 134 w 166"/>
                <a:gd name="T9" fmla="*/ 154 h 166"/>
                <a:gd name="T10" fmla="*/ 92 w 166"/>
                <a:gd name="T11" fmla="*/ 137 h 166"/>
                <a:gd name="T12" fmla="*/ 70 w 166"/>
                <a:gd name="T13" fmla="*/ 164 h 166"/>
                <a:gd name="T14" fmla="*/ 65 w 166"/>
                <a:gd name="T15" fmla="*/ 166 h 166"/>
                <a:gd name="T16" fmla="*/ 63 w 166"/>
                <a:gd name="T17" fmla="*/ 166 h 166"/>
                <a:gd name="T18" fmla="*/ 59 w 166"/>
                <a:gd name="T19" fmla="*/ 160 h 166"/>
                <a:gd name="T20" fmla="*/ 59 w 166"/>
                <a:gd name="T21" fmla="*/ 128 h 166"/>
                <a:gd name="T22" fmla="*/ 139 w 166"/>
                <a:gd name="T23" fmla="*/ 30 h 166"/>
                <a:gd name="T24" fmla="*/ 40 w 166"/>
                <a:gd name="T25" fmla="*/ 115 h 166"/>
                <a:gd name="T26" fmla="*/ 4 w 166"/>
                <a:gd name="T27" fmla="*/ 100 h 166"/>
                <a:gd name="T28" fmla="*/ 0 w 166"/>
                <a:gd name="T29" fmla="*/ 95 h 166"/>
                <a:gd name="T30" fmla="*/ 3 w 166"/>
                <a:gd name="T31" fmla="*/ 90 h 166"/>
                <a:gd name="T32" fmla="*/ 157 w 166"/>
                <a:gd name="T33" fmla="*/ 1 h 166"/>
                <a:gd name="T34" fmla="*/ 160 w 166"/>
                <a:gd name="T35" fmla="*/ 0 h 166"/>
                <a:gd name="T36" fmla="*/ 163 w 166"/>
                <a:gd name="T37" fmla="*/ 1 h 166"/>
                <a:gd name="T38" fmla="*/ 166 w 166"/>
                <a:gd name="T39" fmla="*/ 7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66" h="166">
                  <a:moveTo>
                    <a:pt x="166" y="7"/>
                  </a:moveTo>
                  <a:cubicBezTo>
                    <a:pt x="142" y="149"/>
                    <a:pt x="142" y="149"/>
                    <a:pt x="142" y="149"/>
                  </a:cubicBezTo>
                  <a:cubicBezTo>
                    <a:pt x="142" y="151"/>
                    <a:pt x="141" y="152"/>
                    <a:pt x="139" y="153"/>
                  </a:cubicBezTo>
                  <a:cubicBezTo>
                    <a:pt x="138" y="154"/>
                    <a:pt x="137" y="154"/>
                    <a:pt x="136" y="154"/>
                  </a:cubicBezTo>
                  <a:cubicBezTo>
                    <a:pt x="135" y="154"/>
                    <a:pt x="135" y="154"/>
                    <a:pt x="134" y="154"/>
                  </a:cubicBezTo>
                  <a:cubicBezTo>
                    <a:pt x="92" y="137"/>
                    <a:pt x="92" y="137"/>
                    <a:pt x="92" y="137"/>
                  </a:cubicBezTo>
                  <a:cubicBezTo>
                    <a:pt x="70" y="164"/>
                    <a:pt x="70" y="164"/>
                    <a:pt x="70" y="164"/>
                  </a:cubicBezTo>
                  <a:cubicBezTo>
                    <a:pt x="69" y="165"/>
                    <a:pt x="67" y="166"/>
                    <a:pt x="65" y="166"/>
                  </a:cubicBezTo>
                  <a:cubicBezTo>
                    <a:pt x="65" y="166"/>
                    <a:pt x="64" y="166"/>
                    <a:pt x="63" y="166"/>
                  </a:cubicBezTo>
                  <a:cubicBezTo>
                    <a:pt x="61" y="165"/>
                    <a:pt x="59" y="163"/>
                    <a:pt x="59" y="160"/>
                  </a:cubicBezTo>
                  <a:cubicBezTo>
                    <a:pt x="59" y="128"/>
                    <a:pt x="59" y="128"/>
                    <a:pt x="59" y="128"/>
                  </a:cubicBezTo>
                  <a:cubicBezTo>
                    <a:pt x="139" y="30"/>
                    <a:pt x="139" y="30"/>
                    <a:pt x="139" y="30"/>
                  </a:cubicBezTo>
                  <a:cubicBezTo>
                    <a:pt x="40" y="115"/>
                    <a:pt x="40" y="115"/>
                    <a:pt x="40" y="115"/>
                  </a:cubicBezTo>
                  <a:cubicBezTo>
                    <a:pt x="4" y="100"/>
                    <a:pt x="4" y="100"/>
                    <a:pt x="4" y="100"/>
                  </a:cubicBezTo>
                  <a:cubicBezTo>
                    <a:pt x="2" y="100"/>
                    <a:pt x="0" y="98"/>
                    <a:pt x="0" y="95"/>
                  </a:cubicBezTo>
                  <a:cubicBezTo>
                    <a:pt x="0" y="93"/>
                    <a:pt x="1" y="91"/>
                    <a:pt x="3" y="90"/>
                  </a:cubicBezTo>
                  <a:cubicBezTo>
                    <a:pt x="157" y="1"/>
                    <a:pt x="157" y="1"/>
                    <a:pt x="157" y="1"/>
                  </a:cubicBezTo>
                  <a:cubicBezTo>
                    <a:pt x="158" y="1"/>
                    <a:pt x="159" y="0"/>
                    <a:pt x="160" y="0"/>
                  </a:cubicBezTo>
                  <a:cubicBezTo>
                    <a:pt x="161" y="0"/>
                    <a:pt x="162" y="1"/>
                    <a:pt x="163" y="1"/>
                  </a:cubicBezTo>
                  <a:cubicBezTo>
                    <a:pt x="165" y="3"/>
                    <a:pt x="166" y="5"/>
                    <a:pt x="166" y="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/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7" name="TextBox 22">
              <a:extLst>
                <a:ext uri="{FF2B5EF4-FFF2-40B4-BE49-F238E27FC236}">
                  <a16:creationId xmlns:a16="http://schemas.microsoft.com/office/drawing/2014/main" id="{247E6985-F3AE-457E-8442-B79EACF209BE}"/>
                </a:ext>
              </a:extLst>
            </p:cNvPr>
            <p:cNvSpPr txBox="1">
              <a:spLocks/>
            </p:cNvSpPr>
            <p:nvPr/>
          </p:nvSpPr>
          <p:spPr>
            <a:xfrm>
              <a:off x="4851803" y="4386905"/>
              <a:ext cx="2543773" cy="443198"/>
            </a:xfrm>
            <a:prstGeom prst="rect">
              <a:avLst/>
            </a:prstGeom>
          </p:spPr>
          <p:txBody>
            <a:bodyPr wrap="square" lIns="0" tIns="0" rIns="0" bIns="0">
              <a:normAutofit/>
            </a:bodyPr>
            <a:lstStyle/>
            <a:p>
              <a:pPr marL="0" indent="0" algn="r">
                <a:lnSpc>
                  <a:spcPct val="120000"/>
                </a:lnSpc>
                <a:buNone/>
              </a:pPr>
              <a:r>
                <a:rPr lang="zh-CN" altLang="en-US" sz="1200" dirty="0">
                  <a:solidFill>
                    <a:schemeClr val="bg1"/>
                  </a:solidFill>
                </a:rPr>
                <a:t>请替换文字内容复制你的内容到此</a:t>
              </a:r>
              <a:br>
                <a:rPr lang="zh-CN" altLang="en-US" sz="1200" dirty="0">
                  <a:solidFill>
                    <a:schemeClr val="bg1"/>
                  </a:solidFill>
                </a:rPr>
              </a:br>
              <a:endParaRPr lang="zh-CN" altLang="en-US" sz="1200" dirty="0">
                <a:solidFill>
                  <a:schemeClr val="bg1"/>
                </a:solidFill>
              </a:endParaRPr>
            </a:p>
          </p:txBody>
        </p:sp>
      </p:grpSp>
      <p:sp>
        <p:nvSpPr>
          <p:cNvPr id="18" name="千图PPT彼岸天：ID 8661124库_文本框 23">
            <a:extLst>
              <a:ext uri="{FF2B5EF4-FFF2-40B4-BE49-F238E27FC236}">
                <a16:creationId xmlns:a16="http://schemas.microsoft.com/office/drawing/2014/main" id="{C163963D-0050-4E83-AC33-9953D91D8282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7923629" y="1716584"/>
            <a:ext cx="3480275" cy="775597"/>
          </a:xfrm>
          <a:prstGeom prst="rect">
            <a:avLst/>
          </a:prstGeom>
          <a:noFill/>
        </p:spPr>
        <p:txBody>
          <a:bodyPr wrap="square" lIns="0" tIns="0" rIns="0" bIns="0" anchor="t" anchorCtr="0">
            <a:norm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</a:rPr>
              <a:t>请替换文字内容复制你的内容到</a:t>
            </a:r>
            <a:r>
              <a:rPr lang="zh-CN" altLang="en-US" sz="1400" dirty="0" smtClean="0">
                <a:solidFill>
                  <a:schemeClr val="bg1">
                    <a:lumMod val="50000"/>
                  </a:schemeClr>
                </a:solidFill>
              </a:rPr>
              <a:t>此如</a:t>
            </a: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</a:rPr>
              <a:t>需更改请在（设置形状格式）菜单下（文本选项）</a:t>
            </a:r>
            <a:r>
              <a:rPr lang="zh-CN" altLang="en-US" sz="1400">
                <a:solidFill>
                  <a:schemeClr val="bg1">
                    <a:lumMod val="50000"/>
                  </a:schemeClr>
                </a:solidFill>
              </a:rPr>
              <a:t>中</a:t>
            </a:r>
            <a:r>
              <a:rPr lang="zh-CN" altLang="en-US" sz="1400" smtClean="0">
                <a:solidFill>
                  <a:schemeClr val="bg1">
                    <a:lumMod val="50000"/>
                  </a:schemeClr>
                </a:solidFill>
              </a:rPr>
              <a:t>调</a:t>
            </a:r>
            <a:endParaRPr lang="zh-CN" altLang="en-US" sz="1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9" name="千图PPT彼岸天：ID 8661124库_文本框 24">
            <a:extLst>
              <a:ext uri="{FF2B5EF4-FFF2-40B4-BE49-F238E27FC236}">
                <a16:creationId xmlns:a16="http://schemas.microsoft.com/office/drawing/2014/main" id="{515F9059-3DF6-4012-B8C7-1B7B45615858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9500299" y="3525130"/>
            <a:ext cx="1365758" cy="1723549"/>
          </a:xfrm>
          <a:prstGeom prst="rect">
            <a:avLst/>
          </a:prstGeom>
          <a:noFill/>
        </p:spPr>
        <p:txBody>
          <a:bodyPr wrap="none" lIns="0" tIns="0" rIns="0" bIns="0" anchor="t" anchorCtr="0">
            <a:normAutofit/>
          </a:bodyPr>
          <a:lstStyle/>
          <a:p>
            <a:pPr marL="285744" indent="-285744" algn="just">
              <a:buFont typeface="Wingdings" panose="05000000000000000000" pitchFamily="2" charset="2"/>
              <a:buChar char="§"/>
            </a:pP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</a:rPr>
              <a:t>输入标题文本</a:t>
            </a:r>
            <a:br>
              <a:rPr lang="zh-CN" altLang="en-US" sz="1400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</a:rPr>
              <a:t>输入标题文本</a:t>
            </a:r>
            <a:br>
              <a:rPr lang="zh-CN" altLang="en-US" sz="1400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</a:rPr>
              <a:t>输入标题文本</a:t>
            </a:r>
            <a:br>
              <a:rPr lang="zh-CN" altLang="en-US" sz="1400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</a:rPr>
              <a:t>输入标题文本</a:t>
            </a:r>
          </a:p>
        </p:txBody>
      </p:sp>
      <p:grpSp>
        <p:nvGrpSpPr>
          <p:cNvPr id="39" name="千图PPT彼岸天：ID 8661124库_组合 38">
            <a:extLst>
              <a:ext uri="{FF2B5EF4-FFF2-40B4-BE49-F238E27FC236}">
                <a16:creationId xmlns:a16="http://schemas.microsoft.com/office/drawing/2014/main" id="{D1169AAC-6CF5-49B9-A310-961EAA073FB5}"/>
              </a:ext>
            </a:extLst>
          </p:cNvPr>
          <p:cNvGrpSpPr/>
          <p:nvPr>
            <p:custDataLst>
              <p:tags r:id="rId4"/>
            </p:custDataLst>
          </p:nvPr>
        </p:nvGrpSpPr>
        <p:grpSpPr>
          <a:xfrm>
            <a:off x="2646394" y="5652421"/>
            <a:ext cx="8040715" cy="297321"/>
            <a:chOff x="2646394" y="5652421"/>
            <a:chExt cx="8040715" cy="297321"/>
          </a:xfrm>
        </p:grpSpPr>
        <p:sp>
          <p:nvSpPr>
            <p:cNvPr id="20" name="TextBox 25">
              <a:extLst>
                <a:ext uri="{FF2B5EF4-FFF2-40B4-BE49-F238E27FC236}">
                  <a16:creationId xmlns:a16="http://schemas.microsoft.com/office/drawing/2014/main" id="{595022E2-43FD-4ADC-B4D9-7B4B8E38A378}"/>
                </a:ext>
              </a:extLst>
            </p:cNvPr>
            <p:cNvSpPr txBox="1">
              <a:spLocks/>
            </p:cNvSpPr>
            <p:nvPr/>
          </p:nvSpPr>
          <p:spPr>
            <a:xfrm>
              <a:off x="3105864" y="5693359"/>
              <a:ext cx="923330" cy="184666"/>
            </a:xfrm>
            <a:prstGeom prst="rect">
              <a:avLst/>
            </a:prstGeom>
          </p:spPr>
          <p:txBody>
            <a:bodyPr wrap="none" lIns="0" tIns="0" rIns="0" bIns="0">
              <a:normAutofit/>
            </a:bodyPr>
            <a:lstStyle/>
            <a:p>
              <a:pPr marL="0" indent="0">
                <a:buNone/>
              </a:pPr>
              <a:r>
                <a:rPr lang="zh-CN" altLang="en-US" sz="1200" dirty="0">
                  <a:solidFill>
                    <a:schemeClr val="bg1">
                      <a:lumMod val="50000"/>
                    </a:schemeClr>
                  </a:solidFill>
                </a:rPr>
                <a:t>输入标题文本</a:t>
              </a:r>
            </a:p>
          </p:txBody>
        </p:sp>
        <p:sp>
          <p:nvSpPr>
            <p:cNvPr id="21" name="Flowchart: Connector 26">
              <a:extLst>
                <a:ext uri="{FF2B5EF4-FFF2-40B4-BE49-F238E27FC236}">
                  <a16:creationId xmlns:a16="http://schemas.microsoft.com/office/drawing/2014/main" id="{0880EFF5-2907-4A19-B4A2-A3CAD015EB13}"/>
                </a:ext>
              </a:extLst>
            </p:cNvPr>
            <p:cNvSpPr/>
            <p:nvPr/>
          </p:nvSpPr>
          <p:spPr>
            <a:xfrm>
              <a:off x="2646394" y="5652421"/>
              <a:ext cx="296839" cy="297321"/>
            </a:xfrm>
            <a:prstGeom prst="flowChartConnector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anchor="ctr" anchorCtr="0">
              <a:normAutofit lnSpcReduction="10000"/>
            </a:bodyPr>
            <a:lstStyle/>
            <a:p>
              <a:pPr algn="ctr"/>
              <a:r>
                <a:rPr lang="en-IN" sz="1400">
                  <a:solidFill>
                    <a:schemeClr val="bg1"/>
                  </a:solidFill>
                </a:rPr>
                <a:t>1</a:t>
              </a:r>
            </a:p>
          </p:txBody>
        </p:sp>
        <p:sp>
          <p:nvSpPr>
            <p:cNvPr id="22" name="TextBox 27">
              <a:extLst>
                <a:ext uri="{FF2B5EF4-FFF2-40B4-BE49-F238E27FC236}">
                  <a16:creationId xmlns:a16="http://schemas.microsoft.com/office/drawing/2014/main" id="{7079F0A3-3676-48F8-A556-450CD11BE273}"/>
                </a:ext>
              </a:extLst>
            </p:cNvPr>
            <p:cNvSpPr txBox="1">
              <a:spLocks/>
            </p:cNvSpPr>
            <p:nvPr/>
          </p:nvSpPr>
          <p:spPr>
            <a:xfrm>
              <a:off x="5325169" y="5693359"/>
              <a:ext cx="923330" cy="184666"/>
            </a:xfrm>
            <a:prstGeom prst="rect">
              <a:avLst/>
            </a:prstGeom>
          </p:spPr>
          <p:txBody>
            <a:bodyPr wrap="none" lIns="0" tIns="0" rIns="0" bIns="0">
              <a:normAutofit/>
            </a:bodyPr>
            <a:lstStyle/>
            <a:p>
              <a:pPr marL="0" indent="0">
                <a:buNone/>
              </a:pPr>
              <a:r>
                <a:rPr lang="zh-CN" altLang="en-US" sz="1200" dirty="0">
                  <a:solidFill>
                    <a:schemeClr val="bg1">
                      <a:lumMod val="50000"/>
                    </a:schemeClr>
                  </a:solidFill>
                </a:rPr>
                <a:t>输入标题文本</a:t>
              </a:r>
            </a:p>
          </p:txBody>
        </p:sp>
        <p:sp>
          <p:nvSpPr>
            <p:cNvPr id="23" name="Flowchart: Connector 28">
              <a:extLst>
                <a:ext uri="{FF2B5EF4-FFF2-40B4-BE49-F238E27FC236}">
                  <a16:creationId xmlns:a16="http://schemas.microsoft.com/office/drawing/2014/main" id="{90CD983E-A7EA-4539-A047-64452D1422B8}"/>
                </a:ext>
              </a:extLst>
            </p:cNvPr>
            <p:cNvSpPr/>
            <p:nvPr/>
          </p:nvSpPr>
          <p:spPr>
            <a:xfrm>
              <a:off x="4865698" y="5652421"/>
              <a:ext cx="296839" cy="297321"/>
            </a:xfrm>
            <a:prstGeom prst="flowChartConnector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anchor="ctr" anchorCtr="0">
              <a:normAutofit lnSpcReduction="10000"/>
            </a:bodyPr>
            <a:lstStyle/>
            <a:p>
              <a:pPr algn="ctr"/>
              <a:r>
                <a:rPr lang="en-IN" sz="1400">
                  <a:solidFill>
                    <a:schemeClr val="bg1"/>
                  </a:solidFill>
                </a:rPr>
                <a:t>2</a:t>
              </a:r>
            </a:p>
          </p:txBody>
        </p:sp>
        <p:sp>
          <p:nvSpPr>
            <p:cNvPr id="24" name="TextBox 29">
              <a:extLst>
                <a:ext uri="{FF2B5EF4-FFF2-40B4-BE49-F238E27FC236}">
                  <a16:creationId xmlns:a16="http://schemas.microsoft.com/office/drawing/2014/main" id="{87FC6C90-E326-41B7-B0CE-2409C107E66C}"/>
                </a:ext>
              </a:extLst>
            </p:cNvPr>
            <p:cNvSpPr txBox="1">
              <a:spLocks/>
            </p:cNvSpPr>
            <p:nvPr/>
          </p:nvSpPr>
          <p:spPr>
            <a:xfrm>
              <a:off x="7544473" y="5693359"/>
              <a:ext cx="923330" cy="184666"/>
            </a:xfrm>
            <a:prstGeom prst="rect">
              <a:avLst/>
            </a:prstGeom>
          </p:spPr>
          <p:txBody>
            <a:bodyPr wrap="none" lIns="0" tIns="0" rIns="0" bIns="0">
              <a:normAutofit/>
            </a:bodyPr>
            <a:lstStyle/>
            <a:p>
              <a:pPr marL="0" indent="0">
                <a:buNone/>
              </a:pPr>
              <a:r>
                <a:rPr lang="zh-CN" altLang="en-US" sz="1200" dirty="0">
                  <a:solidFill>
                    <a:schemeClr val="bg1">
                      <a:lumMod val="50000"/>
                    </a:schemeClr>
                  </a:solidFill>
                </a:rPr>
                <a:t>输入标题文本</a:t>
              </a:r>
            </a:p>
          </p:txBody>
        </p:sp>
        <p:sp>
          <p:nvSpPr>
            <p:cNvPr id="25" name="Flowchart: Connector 30">
              <a:extLst>
                <a:ext uri="{FF2B5EF4-FFF2-40B4-BE49-F238E27FC236}">
                  <a16:creationId xmlns:a16="http://schemas.microsoft.com/office/drawing/2014/main" id="{D78D1AE5-A33A-451A-BA01-9C7DA87AAA7C}"/>
                </a:ext>
              </a:extLst>
            </p:cNvPr>
            <p:cNvSpPr/>
            <p:nvPr/>
          </p:nvSpPr>
          <p:spPr>
            <a:xfrm>
              <a:off x="7085003" y="5652421"/>
              <a:ext cx="296839" cy="297321"/>
            </a:xfrm>
            <a:prstGeom prst="flowChartConnector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anchor="ctr" anchorCtr="0">
              <a:normAutofit lnSpcReduction="10000"/>
            </a:bodyPr>
            <a:lstStyle/>
            <a:p>
              <a:pPr algn="ctr"/>
              <a:r>
                <a:rPr lang="en-IN" sz="1400">
                  <a:solidFill>
                    <a:schemeClr val="bg1"/>
                  </a:solidFill>
                </a:rPr>
                <a:t>3</a:t>
              </a:r>
            </a:p>
          </p:txBody>
        </p:sp>
        <p:sp>
          <p:nvSpPr>
            <p:cNvPr id="26" name="TextBox 31">
              <a:extLst>
                <a:ext uri="{FF2B5EF4-FFF2-40B4-BE49-F238E27FC236}">
                  <a16:creationId xmlns:a16="http://schemas.microsoft.com/office/drawing/2014/main" id="{7041C170-EEF0-4CED-8E49-15E1EBCAEE27}"/>
                </a:ext>
              </a:extLst>
            </p:cNvPr>
            <p:cNvSpPr txBox="1">
              <a:spLocks/>
            </p:cNvSpPr>
            <p:nvPr/>
          </p:nvSpPr>
          <p:spPr>
            <a:xfrm>
              <a:off x="9763779" y="5693359"/>
              <a:ext cx="923330" cy="184666"/>
            </a:xfrm>
            <a:prstGeom prst="rect">
              <a:avLst/>
            </a:prstGeom>
          </p:spPr>
          <p:txBody>
            <a:bodyPr wrap="none" lIns="0" tIns="0" rIns="0" bIns="0">
              <a:normAutofit/>
            </a:bodyPr>
            <a:lstStyle/>
            <a:p>
              <a:pPr marL="0" indent="0">
                <a:buNone/>
              </a:pPr>
              <a:r>
                <a:rPr lang="zh-CN" altLang="en-US" sz="1200" dirty="0">
                  <a:solidFill>
                    <a:schemeClr val="bg1">
                      <a:lumMod val="50000"/>
                    </a:schemeClr>
                  </a:solidFill>
                </a:rPr>
                <a:t>输入标题文本</a:t>
              </a:r>
            </a:p>
          </p:txBody>
        </p:sp>
        <p:sp>
          <p:nvSpPr>
            <p:cNvPr id="27" name="Flowchart: Connector 32">
              <a:extLst>
                <a:ext uri="{FF2B5EF4-FFF2-40B4-BE49-F238E27FC236}">
                  <a16:creationId xmlns:a16="http://schemas.microsoft.com/office/drawing/2014/main" id="{07460749-346E-4382-B575-AD6386695D29}"/>
                </a:ext>
              </a:extLst>
            </p:cNvPr>
            <p:cNvSpPr/>
            <p:nvPr/>
          </p:nvSpPr>
          <p:spPr>
            <a:xfrm>
              <a:off x="9304309" y="5652421"/>
              <a:ext cx="296839" cy="297321"/>
            </a:xfrm>
            <a:prstGeom prst="flowChartConnector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anchor="ctr" anchorCtr="0">
              <a:normAutofit lnSpcReduction="10000"/>
            </a:bodyPr>
            <a:lstStyle/>
            <a:p>
              <a:pPr algn="ctr"/>
              <a:r>
                <a:rPr lang="en-IN" sz="1400">
                  <a:solidFill>
                    <a:schemeClr val="bg1"/>
                  </a:solidFill>
                </a:rPr>
                <a:t>4</a:t>
              </a:r>
            </a:p>
          </p:txBody>
        </p:sp>
      </p:grpSp>
      <p:pic>
        <p:nvPicPr>
          <p:cNvPr id="41" name="Picture 5" descr="Kết quả hình ảnh cho hình ảnh con heo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908" y="12357"/>
            <a:ext cx="10748996" cy="601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567529" y="5690029"/>
            <a:ext cx="5527044" cy="159453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20000"/>
              </a:lnSpc>
            </a:pPr>
            <a:r>
              <a:rPr lang="en-US" sz="6500" b="1">
                <a:solidFill>
                  <a:srgbClr val="FF0000"/>
                </a:solidFill>
                <a:latin typeface="AvantGarde-Demi" pitchFamily="18" charset="-93"/>
              </a:rPr>
              <a:t>con heo</a:t>
            </a:r>
          </a:p>
          <a:p>
            <a:pPr>
              <a:lnSpc>
                <a:spcPct val="120000"/>
              </a:lnSpc>
            </a:pPr>
            <a:endParaRPr lang="en-US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" name="Left Arrow 3">
            <a:hlinkClick r:id="rId10" action="ppaction://hlinksldjump"/>
          </p:cNvPr>
          <p:cNvSpPr/>
          <p:nvPr/>
        </p:nvSpPr>
        <p:spPr>
          <a:xfrm>
            <a:off x="11257006" y="6042454"/>
            <a:ext cx="605481" cy="469557"/>
          </a:xfrm>
          <a:prstGeom prst="lef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Karaoke-Con-Heo-Đất-_mp3cut.net_.wav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818889" y="390852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382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5431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8" grpId="0"/>
      <p:bldP spid="1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5">
            <a:hlinkClick r:id="rId4" action="ppaction://hlinksldjump"/>
          </p:cNvPr>
          <p:cNvSpPr txBox="1">
            <a:spLocks noChangeArrowheads="1"/>
          </p:cNvSpPr>
          <p:nvPr/>
        </p:nvSpPr>
        <p:spPr bwMode="auto">
          <a:xfrm>
            <a:off x="914400" y="5638801"/>
            <a:ext cx="10769600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Avant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Avant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Avant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Avant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Avant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itchFamily="34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6600" b="1">
                <a:solidFill>
                  <a:srgbClr val="FF0000"/>
                </a:solidFill>
                <a:latin typeface="Arial" charset="0"/>
              </a:rPr>
              <a:t>Con hươu cao cổ</a:t>
            </a:r>
          </a:p>
        </p:txBody>
      </p:sp>
      <p:pic>
        <p:nvPicPr>
          <p:cNvPr id="14339" name="Picture 5" descr="Image result for con hươu cao cổ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28600"/>
            <a:ext cx="11379200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5" descr="Image result for con tho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982465" y="1170181"/>
            <a:ext cx="3701535" cy="132959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20000"/>
              </a:lnSpc>
            </a:pPr>
            <a:r>
              <a:rPr lang="en-US" sz="6700">
                <a:solidFill>
                  <a:srgbClr val="FF0000"/>
                </a:solidFill>
              </a:rPr>
              <a:t>c</a:t>
            </a:r>
            <a:r>
              <a:rPr lang="en-US" sz="6700" smtClean="0">
                <a:solidFill>
                  <a:srgbClr val="FF0000"/>
                </a:solidFill>
              </a:rPr>
              <a:t>on th</a:t>
            </a:r>
            <a:r>
              <a:rPr lang="en-US" sz="6700">
                <a:solidFill>
                  <a:srgbClr val="FF0000"/>
                </a:solidFill>
                <a:latin typeface=".VnAvant" pitchFamily="34" charset="0"/>
              </a:rPr>
              <a:t>á</a:t>
            </a:r>
            <a:endParaRPr lang="en-US" sz="6700" dirty="0" smtClean="0">
              <a:solidFill>
                <a:srgbClr val="FF0000"/>
              </a:solidFill>
            </a:endParaRPr>
          </a:p>
        </p:txBody>
      </p:sp>
      <p:pic>
        <p:nvPicPr>
          <p:cNvPr id="3" name="Chu tho con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24930" y="324776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484438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93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22171D9A-640A-42CB-8445-FB237A3C902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/>
        </p:blipFill>
        <p:spPr>
          <a:xfrm flipH="1">
            <a:off x="0" y="-1"/>
            <a:ext cx="12192000" cy="6858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6CB8C0C5-8D57-4540-B36B-EF268D2C4B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03847" y="-298"/>
            <a:ext cx="6858594" cy="685859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4AC7F510-2341-4479-BF62-9513C81E2F7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38" t="24031" r="16744" b="33847"/>
          <a:stretch/>
        </p:blipFill>
        <p:spPr>
          <a:xfrm flipH="1">
            <a:off x="420911" y="4804229"/>
            <a:ext cx="3585029" cy="2054067"/>
          </a:xfrm>
          <a:prstGeom prst="rect">
            <a:avLst/>
          </a:prstGeom>
        </p:spPr>
      </p:pic>
      <p:sp>
        <p:nvSpPr>
          <p:cNvPr id="7" name="4">
            <a:extLst>
              <a:ext uri="{FF2B5EF4-FFF2-40B4-BE49-F238E27FC236}">
                <a16:creationId xmlns:a16="http://schemas.microsoft.com/office/drawing/2014/main" id="{6253ACEB-0849-49E0-BC5E-710AA544441B}"/>
              </a:ext>
            </a:extLst>
          </p:cNvPr>
          <p:cNvSpPr txBox="1"/>
          <p:nvPr/>
        </p:nvSpPr>
        <p:spPr>
          <a:xfrm>
            <a:off x="3509319" y="3101546"/>
            <a:ext cx="4312508" cy="1795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CHÚC CÁC CÔ GIÁO</a:t>
            </a:r>
          </a:p>
          <a:p>
            <a:pPr algn="ctr"/>
            <a:r>
              <a:rPr lang="en-US" sz="2800" b="1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SỨC KHOẺ, HẠNH PHÚC</a:t>
            </a:r>
          </a:p>
          <a:p>
            <a:pPr algn="ctr"/>
            <a:endParaRPr lang="zh-CN" altLang="en-US" sz="2667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356664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 TOOLS.GUIDESSETTING" val="{&quot;Id&quot;:&quot;GuidesStyle_Normal&quot;,&quot;Name&quot;:&quot;正常&quot;,&quot;HeaderHeight&quot;:10.0,&quot;FooterHeight&quot;:4.0,&quot;SideMargin&quot;:3.0,&quot;TopMargin&quot;:3.0,&quot;BottomMargin&quot;:3.0,&quot;IntervalMargin&quot;:3.0}"/>
  <p:tag name="ISPRING_ULTRA_SCORM_COURSE_ID" val="820025A9-7B9A-4178-834C-38C84DA5DE34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SCORM_RATE_SLIDES" val="1"/>
  <p:tag name="ISPRINGONLINEFOLDERID" val="0"/>
  <p:tag name="ISPRINGONLINEFOLDERPATH" val="内容列表"/>
  <p:tag name="ISPRINGCLOUDFOLDERID" val="0"/>
  <p:tag name="ISPRINGCLOUDFOLDERPATH" val="系统信息库"/>
  <p:tag name="ISPRING_PLAYERS_CUSTOMIZATION" val="UEsDBBQAAgAIAEOUV0cNwDEewAEAANoDAAAPAAAAbm9uZS9wbGF5ZXIueG1spZJPb9QwEMXPW6nfIfK9dpYKUa0cekDKiaJKC4jbyptME1PHDp4Ju/vtmfzZpFuQQOKQaPIy72fPs/X9sXHJT4hog8/EWqYiAV+E0voqE18+5zd34v799ZVunTlBTGyZCR88iKQELKJtiX2PhupMvBAkQ0XCL4+bI9pM1ETtRqnD4SAPtzLESr1J07X69vBxW9TQmBvrkYwvmLvs5VYkbbQhWjpl4l0qrq9WA/ICZ5F7fIXBdf3KKIvQqDYCgieIatz2bN3Q3838NMErOrWAgkdfDbPvTfH8EMrOAfbaSo9tWyDqCYO20rSx6zufYCwyMTbsGkA0FaB0vhJq9Ko/mPWTM1hPHLzA9ty22zuLNYsjfejeLerubBmyVxNHXYJ0M0wwnGLeOZeDoS5CKZIIPzrLVd5jv85HkK7FuJzn7h0+Wy/xULDGVW4KCvH0gR18JFOUco5ejtHLwdTbh+ITF49TnNsFMgezhKBratzbf86j7/6fOEp4Mp0jcV7B+hKOueW/BA2PQsAz9pqk1sl+tTOVd9ftmxdX40Iadzdl8R1FQiZWwNewNGTUos8w9Zqm1fg5JTTHotXv91JPRC5/AVBLAQIAABQAAgAIAEOUV0cNwDEewAEAANoDAAAPAAAAAAAAAAEAAAAAAAAAAABub25lL3BsYXllci54bWxQSwUGAAAAAAEAAQA9AAAA7QEAAAAA"/>
  <p:tag name="ISPRING_PRESENTATION_TITLE" val="演示文稿9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PPT定制1801380800">
  <a:themeElements>
    <a:clrScheme name="MC-欧美风主题色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B92E26"/>
      </a:accent1>
      <a:accent2>
        <a:srgbClr val="2C6E29"/>
      </a:accent2>
      <a:accent3>
        <a:srgbClr val="EAAE27"/>
      </a:accent3>
      <a:accent4>
        <a:srgbClr val="B92E26"/>
      </a:accent4>
      <a:accent5>
        <a:srgbClr val="2C6E29"/>
      </a:accent5>
      <a:accent6>
        <a:srgbClr val="EAAE27"/>
      </a:accent6>
      <a:hlink>
        <a:srgbClr val="0563C1"/>
      </a:hlink>
      <a:folHlink>
        <a:srgbClr val="954F72"/>
      </a:folHlink>
    </a:clrScheme>
    <a:fontScheme name="Arial+微软雅黑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 anchor="ctr">
        <a:spAutoFit/>
      </a:bodyPr>
      <a:lstStyle>
        <a:defPPr>
          <a:lnSpc>
            <a:spcPct val="120000"/>
          </a:lnSpc>
          <a:defRPr dirty="0" smtClean="0">
            <a:solidFill>
              <a:schemeClr val="tx1">
                <a:lumMod val="75000"/>
                <a:lumOff val="25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1.potx" id="{6E52BFE8-7310-4148-9E7B-5810933452AC}" vid="{282C971F-AF80-4E05-9940-F8AA83372426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千图</Template>
  <TotalTime>392</TotalTime>
  <Words>328</Words>
  <Application>Microsoft Office PowerPoint</Application>
  <PresentationFormat>Widescreen</PresentationFormat>
  <Paragraphs>56</Paragraphs>
  <Slides>10</Slides>
  <Notes>9</Notes>
  <HiddenSlides>0</HiddenSlides>
  <MMClips>7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20" baseType="lpstr">
      <vt:lpstr>微软雅黑</vt:lpstr>
      <vt:lpstr>Arial</vt:lpstr>
      <vt:lpstr>Tahoma</vt:lpstr>
      <vt:lpstr>Wingdings</vt:lpstr>
      <vt:lpstr>.VnAvant</vt:lpstr>
      <vt:lpstr>AvantGarde-Demi</vt:lpstr>
      <vt:lpstr>方正稚艺简体</vt:lpstr>
      <vt:lpstr>等线</vt:lpstr>
      <vt:lpstr>Times New Roman</vt:lpstr>
      <vt:lpstr>PPT定制1801380800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演示文稿9</dc:title>
  <dc:creator>柚子设计</dc:creator>
  <cp:keywords>MC-PPT模板</cp:keywords>
  <cp:lastModifiedBy>Admin</cp:lastModifiedBy>
  <cp:revision>43</cp:revision>
  <dcterms:created xsi:type="dcterms:W3CDTF">2017-10-18T10:37:41Z</dcterms:created>
  <dcterms:modified xsi:type="dcterms:W3CDTF">2021-03-01T10:13:05Z</dcterms:modified>
  <cp:category>模板</cp:category>
</cp:coreProperties>
</file>