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59" r:id="rId5"/>
    <p:sldId id="257" r:id="rId6"/>
    <p:sldId id="258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9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6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3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43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92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80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05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1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605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0D952-F8FE-42CB-9D8D-30B286DF3F4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EEDD7-83E3-489F-980D-C8B67B6DA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9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C:\Users\Administrator\Downloads\h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95" y="1124744"/>
            <a:ext cx="8655010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644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istrator\Downloads\h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66" y="1484784"/>
            <a:ext cx="8358070" cy="468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66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ownloads\Ảnh - Tranh tô màu\;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3"/>
            <a:ext cx="8273103" cy="5027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64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istrator\Downloads\Ảnh - Tranh tô màu\j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68760"/>
            <a:ext cx="6761479" cy="478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406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istrator\Downloads\Ảnh - Tranh tô màu\g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476672"/>
            <a:ext cx="7637966" cy="590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171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istrator\Downloads\Ảnh - Tranh tô màu\g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88640"/>
            <a:ext cx="5256609" cy="62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725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Administrator\Downloads\Ảnh - Tranh tô màu\o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76672"/>
            <a:ext cx="6268971" cy="596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1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istrator\Downloads\Ảnh - Tranh tô màu\o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-190053"/>
            <a:ext cx="5544615" cy="743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662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Admin</cp:lastModifiedBy>
  <cp:revision>2</cp:revision>
  <dcterms:created xsi:type="dcterms:W3CDTF">2019-12-30T01:31:57Z</dcterms:created>
  <dcterms:modified xsi:type="dcterms:W3CDTF">2021-03-01T10:24:13Z</dcterms:modified>
</cp:coreProperties>
</file>