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notesMasterIdLst>
    <p:notesMasterId r:id="rId14"/>
  </p:notesMasterIdLst>
  <p:sldIdLst>
    <p:sldId id="334" r:id="rId2"/>
    <p:sldId id="299" r:id="rId3"/>
    <p:sldId id="333" r:id="rId4"/>
    <p:sldId id="312" r:id="rId5"/>
    <p:sldId id="286" r:id="rId6"/>
    <p:sldId id="261" r:id="rId7"/>
    <p:sldId id="296" r:id="rId8"/>
    <p:sldId id="329" r:id="rId9"/>
    <p:sldId id="304" r:id="rId10"/>
    <p:sldId id="295" r:id="rId11"/>
    <p:sldId id="282" r:id="rId12"/>
    <p:sldId id="284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43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93F463-A00E-42BA-AADA-E15E923D68A0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13CAB9-3F63-4DBA-A7D2-E6F6797EC8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564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3CAB9-3F63-4DBA-A7D2-E6F6797EC8D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6411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73821-9C62-48CE-A589-0E241B3F5CDA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93B9E-7B24-45F2-A9D2-AD57541026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487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73821-9C62-48CE-A589-0E241B3F5CDA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93B9E-7B24-45F2-A9D2-AD57541026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249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73821-9C62-48CE-A589-0E241B3F5CDA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93B9E-7B24-45F2-A9D2-AD57541026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229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73821-9C62-48CE-A589-0E241B3F5CDA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93B9E-7B24-45F2-A9D2-AD57541026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883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73821-9C62-48CE-A589-0E241B3F5CDA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93B9E-7B24-45F2-A9D2-AD57541026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388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73821-9C62-48CE-A589-0E241B3F5CDA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93B9E-7B24-45F2-A9D2-AD57541026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461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73821-9C62-48CE-A589-0E241B3F5CDA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93B9E-7B24-45F2-A9D2-AD57541026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329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73821-9C62-48CE-A589-0E241B3F5CDA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93B9E-7B24-45F2-A9D2-AD57541026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548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73821-9C62-48CE-A589-0E241B3F5CDA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93B9E-7B24-45F2-A9D2-AD57541026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299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73821-9C62-48CE-A589-0E241B3F5CDA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93B9E-7B24-45F2-A9D2-AD57541026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407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73821-9C62-48CE-A589-0E241B3F5CDA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93B9E-7B24-45F2-A9D2-AD57541026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906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173821-9C62-48CE-A589-0E241B3F5CDA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F93B9E-7B24-45F2-A9D2-AD57541026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220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NHAC\Nhac%20gia%20dinh\Bo-La-Tat-Ca.mp3" TargetMode="External"/><Relationship Id="rId5" Type="http://schemas.openxmlformats.org/officeDocument/2006/relationships/image" Target="../media/image18.png"/><Relationship Id="rId4" Type="http://schemas.openxmlformats.org/officeDocument/2006/relationships/image" Target="../media/image17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>
            <a:extLst>
              <a:ext uri="{FF2B5EF4-FFF2-40B4-BE49-F238E27FC236}">
                <a16:creationId xmlns:a16="http://schemas.microsoft.com/office/drawing/2014/main" id="{B06B47F9-C68A-40EC-B34A-84D929B76D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15">
            <a:extLst>
              <a:ext uri="{FF2B5EF4-FFF2-40B4-BE49-F238E27FC236}">
                <a16:creationId xmlns:a16="http://schemas.microsoft.com/office/drawing/2014/main" id="{DAD40494-81DD-4B45-8B70-8D8689DDF5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22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E4253382-CC52-4598-A80E-E59A09B4C8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1700808"/>
            <a:ext cx="9067800" cy="3816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CHỦ ĐỀ: 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THỰC VẬT</a:t>
            </a:r>
          </a:p>
          <a:p>
            <a:pPr algn="ctr" eaLnBrk="1" hangingPunct="1">
              <a:defRPr/>
            </a:pPr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ĐỀ TÀI</a:t>
            </a:r>
            <a:r>
              <a:rPr lang="en-US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vi-VN" sz="4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 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HẠT GẠO LÀNG TA</a:t>
            </a:r>
          </a:p>
          <a:p>
            <a:pPr algn="ctr" eaLnBrk="1" hangingPunct="1">
              <a:defRPr/>
            </a:pP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en-US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9249730-1EDC-478F-BE1E-1279E9B07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B7D89DC-9D7E-415E-A49B-A5B6D0EA3C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2867025"/>
            <a:ext cx="6781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7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Bé đọc thơ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wallcoo">
            <a:extLst>
              <a:ext uri="{FF2B5EF4-FFF2-40B4-BE49-F238E27FC236}">
                <a16:creationId xmlns:a16="http://schemas.microsoft.com/office/drawing/2014/main" id="{9208AEE2-5086-467F-85BC-38CC8543CB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53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3" name="Rectangle 3">
            <a:extLst>
              <a:ext uri="{FF2B5EF4-FFF2-40B4-BE49-F238E27FC236}">
                <a16:creationId xmlns:a16="http://schemas.microsoft.com/office/drawing/2014/main" id="{CE6FA3DC-12BA-4B62-8802-DDF089D36CA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sz="1800" dirty="0">
                <a:solidFill>
                  <a:srgbClr val="9A207A"/>
                </a:solidFill>
                <a:latin typeface=".VnTime" panose="020B7200000000000000" pitchFamily="34" charset="0"/>
              </a:rPr>
              <a:t/>
            </a:r>
            <a:br>
              <a:rPr lang="en-US" altLang="en-US" sz="1800" dirty="0">
                <a:solidFill>
                  <a:srgbClr val="9A207A"/>
                </a:solidFill>
                <a:latin typeface=".VnTime" panose="020B7200000000000000" pitchFamily="34" charset="0"/>
              </a:rPr>
            </a:br>
            <a:endParaRPr lang="en-US" altLang="en-US" sz="1800" dirty="0">
              <a:solidFill>
                <a:srgbClr val="9A207A"/>
              </a:solidFill>
              <a:latin typeface=".VnAristote" panose="020B7200000000000000" pitchFamily="34" charset="0"/>
            </a:endParaRPr>
          </a:p>
        </p:txBody>
      </p:sp>
      <p:sp>
        <p:nvSpPr>
          <p:cNvPr id="61447" name="Rectangle 7">
            <a:extLst>
              <a:ext uri="{FF2B5EF4-FFF2-40B4-BE49-F238E27FC236}">
                <a16:creationId xmlns:a16="http://schemas.microsoft.com/office/drawing/2014/main" id="{6477E6D4-D6FF-4445-A175-CE4F716C08C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4953000" cy="17526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  <a:defRPr/>
            </a:pP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stoteH" pitchFamily="34" charset="0"/>
              </a:rPr>
              <a:t>HÁT VẬN ĐỘNG: LÝ CÂY XANH </a:t>
            </a:r>
          </a:p>
          <a:p>
            <a:pPr>
              <a:lnSpc>
                <a:spcPct val="90000"/>
              </a:lnSpc>
              <a:defRPr/>
            </a:pP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DÂN CA NAM BỘ </a:t>
            </a:r>
          </a:p>
          <a:p>
            <a:pPr>
              <a:lnSpc>
                <a:spcPct val="90000"/>
              </a:lnSpc>
              <a:defRPr/>
            </a:pP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TÁC GIẢ: THÁI CƠ</a:t>
            </a:r>
          </a:p>
        </p:txBody>
      </p:sp>
      <p:pic>
        <p:nvPicPr>
          <p:cNvPr id="15365" name="Picture 4" descr="Glitter-tong-hop-58">
            <a:extLst>
              <a:ext uri="{FF2B5EF4-FFF2-40B4-BE49-F238E27FC236}">
                <a16:creationId xmlns:a16="http://schemas.microsoft.com/office/drawing/2014/main" id="{9F33A136-650F-4BCC-8395-541B6BF6EAF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52400"/>
            <a:ext cx="4114800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14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14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4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4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14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14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4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/>
      <p:bldP spid="6144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7">
            <a:extLst>
              <a:ext uri="{FF2B5EF4-FFF2-40B4-BE49-F238E27FC236}">
                <a16:creationId xmlns:a16="http://schemas.microsoft.com/office/drawing/2014/main" id="{BD2DB694-35F7-4B02-9986-73F886A39E67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16389" name="Picture 8" descr="k2">
              <a:extLst>
                <a:ext uri="{FF2B5EF4-FFF2-40B4-BE49-F238E27FC236}">
                  <a16:creationId xmlns:a16="http://schemas.microsoft.com/office/drawing/2014/main" id="{F111FE40-3C83-40EA-B6DF-7EDC4ED795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390" name="Picture 9" descr="Hoa">
              <a:extLst>
                <a:ext uri="{FF2B5EF4-FFF2-40B4-BE49-F238E27FC236}">
                  <a16:creationId xmlns:a16="http://schemas.microsoft.com/office/drawing/2014/main" id="{12242F0B-2D13-420F-A774-DE01657F38E5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1392"/>
              <a:ext cx="528" cy="5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1" name="Picture 10" descr="Hoa">
              <a:extLst>
                <a:ext uri="{FF2B5EF4-FFF2-40B4-BE49-F238E27FC236}">
                  <a16:creationId xmlns:a16="http://schemas.microsoft.com/office/drawing/2014/main" id="{41026B01-785B-48EC-AD7E-AF1F040A2EF8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192"/>
              <a:ext cx="528" cy="5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2" name="Picture 11" descr="Hoa">
              <a:extLst>
                <a:ext uri="{FF2B5EF4-FFF2-40B4-BE49-F238E27FC236}">
                  <a16:creationId xmlns:a16="http://schemas.microsoft.com/office/drawing/2014/main" id="{AF595FCC-B0DB-42DD-B8DD-598AB77CE384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6" y="528"/>
              <a:ext cx="528" cy="5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3" name="Picture 12" descr="Hoa">
              <a:extLst>
                <a:ext uri="{FF2B5EF4-FFF2-40B4-BE49-F238E27FC236}">
                  <a16:creationId xmlns:a16="http://schemas.microsoft.com/office/drawing/2014/main" id="{318E0DD4-21E5-4237-AE59-92DCCDB9E90F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816"/>
              <a:ext cx="528" cy="5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4" name="Picture 13" descr="Hoa">
              <a:extLst>
                <a:ext uri="{FF2B5EF4-FFF2-40B4-BE49-F238E27FC236}">
                  <a16:creationId xmlns:a16="http://schemas.microsoft.com/office/drawing/2014/main" id="{5852141D-ACAA-4B32-B947-4DC68943AE28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2" y="2928"/>
              <a:ext cx="528" cy="5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5" name="Picture 14" descr="Hoa">
              <a:extLst>
                <a:ext uri="{FF2B5EF4-FFF2-40B4-BE49-F238E27FC236}">
                  <a16:creationId xmlns:a16="http://schemas.microsoft.com/office/drawing/2014/main" id="{65327B41-0239-4CC0-8CD2-6BC019375E91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8" y="3456"/>
              <a:ext cx="528" cy="5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6" name="Picture 15" descr="Hoa">
              <a:extLst>
                <a:ext uri="{FF2B5EF4-FFF2-40B4-BE49-F238E27FC236}">
                  <a16:creationId xmlns:a16="http://schemas.microsoft.com/office/drawing/2014/main" id="{1163BC5B-1C0A-4490-9B16-182F73E2FD81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6" y="2976"/>
              <a:ext cx="528" cy="5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7" name="Picture 16" descr="Hoa">
              <a:extLst>
                <a:ext uri="{FF2B5EF4-FFF2-40B4-BE49-F238E27FC236}">
                  <a16:creationId xmlns:a16="http://schemas.microsoft.com/office/drawing/2014/main" id="{A5CBD393-88A8-46A9-92F9-67ED08435307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6" y="3360"/>
              <a:ext cx="528" cy="5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8" name="Picture 17" descr="Hoa">
              <a:extLst>
                <a:ext uri="{FF2B5EF4-FFF2-40B4-BE49-F238E27FC236}">
                  <a16:creationId xmlns:a16="http://schemas.microsoft.com/office/drawing/2014/main" id="{5EB03138-CF82-431C-BE2E-485F7F5E1455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1152"/>
              <a:ext cx="528" cy="5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9" name="Picture 18" descr="Hoa">
              <a:extLst>
                <a:ext uri="{FF2B5EF4-FFF2-40B4-BE49-F238E27FC236}">
                  <a16:creationId xmlns:a16="http://schemas.microsoft.com/office/drawing/2014/main" id="{679C9C95-2D5F-4DD8-B33E-AA8A698D1A9A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2" y="1248"/>
              <a:ext cx="528" cy="5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00" name="Picture 19" descr="Hoa">
              <a:extLst>
                <a:ext uri="{FF2B5EF4-FFF2-40B4-BE49-F238E27FC236}">
                  <a16:creationId xmlns:a16="http://schemas.microsoft.com/office/drawing/2014/main" id="{5CD9B823-397C-4629-8D43-79FAE9FF2A1B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" y="1872"/>
              <a:ext cx="528" cy="5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3508" name="Text Box 20">
            <a:extLst>
              <a:ext uri="{FF2B5EF4-FFF2-40B4-BE49-F238E27FC236}">
                <a16:creationId xmlns:a16="http://schemas.microsoft.com/office/drawing/2014/main" id="{C92EFDB2-E388-4B90-9A75-169E5C2A5E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2028825"/>
            <a:ext cx="7086600" cy="3106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VNI-Commerce" pitchFamily="2" charset="0"/>
              </a:rPr>
              <a:t>Tieát</a:t>
            </a:r>
            <a:r>
              <a:rPr lang="en-US" sz="4400" dirty="0">
                <a:effectLst>
                  <a:outerShdw blurRad="38100" dist="38100" dir="2700000" algn="tl">
                    <a:srgbClr val="C0C0C0"/>
                  </a:outerShdw>
                </a:effectLst>
                <a:latin typeface="VNI-Commerce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VNI-Commerce" pitchFamily="2" charset="0"/>
              </a:rPr>
              <a:t>hoïc</a:t>
            </a:r>
            <a:r>
              <a:rPr lang="en-US" sz="4400" dirty="0">
                <a:effectLst>
                  <a:outerShdw blurRad="38100" dist="38100" dir="2700000" algn="tl">
                    <a:srgbClr val="C0C0C0"/>
                  </a:outerShdw>
                </a:effectLst>
                <a:latin typeface="VNI-Commerce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VNI-Commerce" pitchFamily="2" charset="0"/>
              </a:rPr>
              <a:t>ñeán</a:t>
            </a:r>
            <a:r>
              <a:rPr lang="en-US" sz="4400" dirty="0">
                <a:effectLst>
                  <a:outerShdw blurRad="38100" dist="38100" dir="2700000" algn="tl">
                    <a:srgbClr val="C0C0C0"/>
                  </a:outerShdw>
                </a:effectLst>
                <a:latin typeface="VNI-Commerce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VNI-Commerce" pitchFamily="2" charset="0"/>
              </a:rPr>
              <a:t>ñaây</a:t>
            </a:r>
            <a:r>
              <a:rPr lang="en-US" sz="4400" dirty="0">
                <a:effectLst>
                  <a:outerShdw blurRad="38100" dist="38100" dir="2700000" algn="tl">
                    <a:srgbClr val="C0C0C0"/>
                  </a:outerShdw>
                </a:effectLst>
                <a:latin typeface="VNI-Commerce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VNI-Commerce" pitchFamily="2" charset="0"/>
              </a:rPr>
              <a:t>laø</a:t>
            </a:r>
            <a:r>
              <a:rPr lang="en-US" sz="4400" dirty="0">
                <a:effectLst>
                  <a:outerShdw blurRad="38100" dist="38100" dir="2700000" algn="tl">
                    <a:srgbClr val="C0C0C0"/>
                  </a:outerShdw>
                </a:effectLst>
                <a:latin typeface="VNI-Commerce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VNI-Commerce" pitchFamily="2" charset="0"/>
              </a:rPr>
              <a:t>keát</a:t>
            </a:r>
            <a:r>
              <a:rPr lang="en-US" sz="4400" dirty="0">
                <a:effectLst>
                  <a:outerShdw blurRad="38100" dist="38100" dir="2700000" algn="tl">
                    <a:srgbClr val="C0C0C0"/>
                  </a:outerShdw>
                </a:effectLst>
                <a:latin typeface="VNI-Commerce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VNI-Commerce" pitchFamily="2" charset="0"/>
              </a:rPr>
              <a:t>thuùc</a:t>
            </a:r>
            <a:endParaRPr lang="en-US" sz="4400" dirty="0">
              <a:effectLst>
                <a:outerShdw blurRad="38100" dist="38100" dir="2700000" algn="tl">
                  <a:srgbClr val="C0C0C0"/>
                </a:outerShdw>
              </a:effectLst>
              <a:latin typeface="VNI-Commerce" pitchFamily="2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sz="4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VNI-Commerce" pitchFamily="2" charset="0"/>
              </a:rPr>
              <a:t>Kính</a:t>
            </a:r>
            <a:r>
              <a:rPr lang="en-US" sz="4400" dirty="0">
                <a:effectLst>
                  <a:outerShdw blurRad="38100" dist="38100" dir="2700000" algn="tl">
                    <a:srgbClr val="C0C0C0"/>
                  </a:outerShdw>
                </a:effectLst>
                <a:latin typeface="VNI-Commerce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VNI-Commerce" pitchFamily="2" charset="0"/>
              </a:rPr>
              <a:t>chuùc</a:t>
            </a:r>
            <a:r>
              <a:rPr lang="en-US" sz="4400" dirty="0">
                <a:effectLst>
                  <a:outerShdw blurRad="38100" dist="38100" dir="2700000" algn="tl">
                    <a:srgbClr val="C0C0C0"/>
                  </a:outerShdw>
                </a:effectLst>
                <a:latin typeface="VNI-Commerce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VNI-Commerce" pitchFamily="2" charset="0"/>
              </a:rPr>
              <a:t>quyù</a:t>
            </a:r>
            <a:r>
              <a:rPr lang="en-US" sz="4400" dirty="0">
                <a:effectLst>
                  <a:outerShdw blurRad="38100" dist="38100" dir="2700000" algn="tl">
                    <a:srgbClr val="C0C0C0"/>
                  </a:outerShdw>
                </a:effectLst>
                <a:latin typeface="VNI-Commerce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VNI-Commerce" pitchFamily="2" charset="0"/>
              </a:rPr>
              <a:t>thaày</a:t>
            </a:r>
            <a:r>
              <a:rPr lang="en-US" sz="4400" dirty="0">
                <a:effectLst>
                  <a:outerShdw blurRad="38100" dist="38100" dir="2700000" algn="tl">
                    <a:srgbClr val="C0C0C0"/>
                  </a:outerShdw>
                </a:effectLst>
                <a:latin typeface="VNI-Commerce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VNI-Commerce" pitchFamily="2" charset="0"/>
              </a:rPr>
              <a:t>coâ</a:t>
            </a:r>
            <a:r>
              <a:rPr lang="en-US" sz="4400" dirty="0">
                <a:effectLst>
                  <a:outerShdw blurRad="38100" dist="38100" dir="2700000" algn="tl">
                    <a:srgbClr val="C0C0C0"/>
                  </a:outerShdw>
                </a:effectLst>
                <a:latin typeface="VNI-Commerce" pitchFamily="2" charset="0"/>
              </a:rPr>
              <a:t> </a:t>
            </a:r>
            <a:br>
              <a:rPr lang="en-US" sz="4400" dirty="0">
                <a:effectLst>
                  <a:outerShdw blurRad="38100" dist="38100" dir="2700000" algn="tl">
                    <a:srgbClr val="C0C0C0"/>
                  </a:outerShdw>
                </a:effectLst>
                <a:latin typeface="VNI-Commerce" pitchFamily="2" charset="0"/>
              </a:rPr>
            </a:br>
            <a:r>
              <a:rPr lang="en-US" sz="4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VNI-Commerce" pitchFamily="2" charset="0"/>
              </a:rPr>
              <a:t>vaø</a:t>
            </a:r>
            <a:r>
              <a:rPr lang="en-US" sz="4400" dirty="0">
                <a:effectLst>
                  <a:outerShdw blurRad="38100" dist="38100" dir="2700000" algn="tl">
                    <a:srgbClr val="C0C0C0"/>
                  </a:outerShdw>
                </a:effectLst>
                <a:latin typeface="VNI-Commerce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VNI-Commerce" pitchFamily="2" charset="0"/>
              </a:rPr>
              <a:t>caùc</a:t>
            </a:r>
            <a:r>
              <a:rPr lang="en-US" sz="4400" dirty="0">
                <a:effectLst>
                  <a:outerShdw blurRad="38100" dist="38100" dir="2700000" algn="tl">
                    <a:srgbClr val="C0C0C0"/>
                  </a:outerShdw>
                </a:effectLst>
                <a:latin typeface="VNI-Commerce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VNI-Commerce" pitchFamily="2" charset="0"/>
              </a:rPr>
              <a:t>chaùu</a:t>
            </a:r>
            <a:r>
              <a:rPr lang="en-US" sz="4400" dirty="0">
                <a:effectLst>
                  <a:outerShdw blurRad="38100" dist="38100" dir="2700000" algn="tl">
                    <a:srgbClr val="C0C0C0"/>
                  </a:outerShdw>
                </a:effectLst>
                <a:latin typeface="VNI-Commerce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VNI-Commerce" pitchFamily="2" charset="0"/>
              </a:rPr>
              <a:t>coù</a:t>
            </a:r>
            <a:r>
              <a:rPr lang="en-US" sz="4400" dirty="0">
                <a:effectLst>
                  <a:outerShdw blurRad="38100" dist="38100" dir="2700000" algn="tl">
                    <a:srgbClr val="C0C0C0"/>
                  </a:outerShdw>
                </a:effectLst>
                <a:latin typeface="VNI-Commerce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VNI-Commerce" pitchFamily="2" charset="0"/>
              </a:rPr>
              <a:t>thaät</a:t>
            </a:r>
            <a:r>
              <a:rPr lang="en-US" sz="4400" dirty="0">
                <a:effectLst>
                  <a:outerShdw blurRad="38100" dist="38100" dir="2700000" algn="tl">
                    <a:srgbClr val="C0C0C0"/>
                  </a:outerShdw>
                </a:effectLst>
                <a:latin typeface="VNI-Commerce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VNI-Commerce" pitchFamily="2" charset="0"/>
              </a:rPr>
              <a:t>nhieàu</a:t>
            </a:r>
            <a:r>
              <a:rPr lang="en-US" sz="4400" dirty="0">
                <a:effectLst>
                  <a:outerShdw blurRad="38100" dist="38100" dir="2700000" algn="tl">
                    <a:srgbClr val="C0C0C0"/>
                  </a:outerShdw>
                </a:effectLst>
                <a:latin typeface="VNI-Commerce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VNI-Commerce" pitchFamily="2" charset="0"/>
              </a:rPr>
              <a:t>söùc</a:t>
            </a:r>
            <a:r>
              <a:rPr lang="en-US" sz="4400" dirty="0">
                <a:effectLst>
                  <a:outerShdw blurRad="38100" dist="38100" dir="2700000" algn="tl">
                    <a:srgbClr val="C0C0C0"/>
                  </a:outerShdw>
                </a:effectLst>
                <a:latin typeface="VNI-Commerce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VNI-Commerce" pitchFamily="2" charset="0"/>
              </a:rPr>
              <a:t>khoûe</a:t>
            </a:r>
            <a:endParaRPr lang="en-US" sz="4400" dirty="0">
              <a:effectLst>
                <a:outerShdw blurRad="38100" dist="38100" dir="2700000" algn="tl">
                  <a:srgbClr val="C0C0C0"/>
                </a:outerShdw>
              </a:effectLst>
              <a:latin typeface="VNI-Commerce" pitchFamily="2" charset="0"/>
            </a:endParaRPr>
          </a:p>
        </p:txBody>
      </p:sp>
      <p:pic>
        <p:nvPicPr>
          <p:cNvPr id="63509" name="Bo-La-Tat-Ca.mp3">
            <a:hlinkClick r:id="" action="ppaction://media"/>
            <a:extLst>
              <a:ext uri="{FF2B5EF4-FFF2-40B4-BE49-F238E27FC236}">
                <a16:creationId xmlns:a16="http://schemas.microsoft.com/office/drawing/2014/main" id="{9C1F9094-377E-491C-AAA2-DEA3537DD095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350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6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0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2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4" dur="250" autoRev="1" fill="hold"/>
                                        <p:tgtEl>
                                          <p:spTgt spid="635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635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250" autoRev="1" fill="hold"/>
                                        <p:tgtEl>
                                          <p:spTgt spid="635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3509"/>
                </p:tgtEl>
              </p:cMediaNode>
            </p:audio>
          </p:childTnLst>
        </p:cTn>
      </p:par>
    </p:tnLst>
    <p:bldLst>
      <p:bldP spid="63508" grpId="0"/>
      <p:bldP spid="63508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1AEF104-D8D8-4BB6-9DA6-6638932DD6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DAA9966-3D89-4A7F-9CA2-2310647EDD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2274888"/>
            <a:ext cx="82296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 sz="6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HÁT: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 sz="6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TÍA </a:t>
            </a:r>
            <a:r>
              <a:rPr lang="vi-VN" alt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 EM</a:t>
            </a:r>
            <a:endParaRPr lang="en-US" altLang="en-US" sz="6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14"/>
          <p:cNvGrpSpPr>
            <a:grpSpLocks/>
          </p:cNvGrpSpPr>
          <p:nvPr/>
        </p:nvGrpSpPr>
        <p:grpSpPr bwMode="auto">
          <a:xfrm rot="10800000">
            <a:off x="7122481" y="5053761"/>
            <a:ext cx="2121131" cy="1989138"/>
            <a:chOff x="68" y="0"/>
            <a:chExt cx="1002" cy="1253"/>
          </a:xfrm>
        </p:grpSpPr>
        <p:pic>
          <p:nvPicPr>
            <p:cNvPr id="10" name="Picture 15" descr="659204qfhni5vgxw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" y="296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6" descr="659204qfhni5vgxw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42" y="-328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6" descr="659204qfhni5vgxw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25" y="-329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" name="Group 14"/>
          <p:cNvGrpSpPr>
            <a:grpSpLocks/>
          </p:cNvGrpSpPr>
          <p:nvPr/>
        </p:nvGrpSpPr>
        <p:grpSpPr bwMode="auto">
          <a:xfrm rot="16200000">
            <a:off x="199233" y="5062492"/>
            <a:ext cx="1590675" cy="1989138"/>
            <a:chOff x="68" y="0"/>
            <a:chExt cx="1002" cy="1253"/>
          </a:xfrm>
        </p:grpSpPr>
        <p:pic>
          <p:nvPicPr>
            <p:cNvPr id="14" name="Picture 15" descr="659204qfhni5vgxw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" y="296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16" descr="659204qfhni5vgxw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42" y="-328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6" descr="659204qfhni5vgxw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25" y="-329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678"/>
            <a:ext cx="9142412" cy="6844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990" y="2028"/>
            <a:ext cx="3442374" cy="1143000"/>
          </a:xfrm>
        </p:spPr>
        <p:txBody>
          <a:bodyPr>
            <a:noAutofit/>
          </a:bodyPr>
          <a:lstStyle/>
          <a:p>
            <a:r>
              <a:rPr lang="en-US" sz="5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Gặt</a:t>
            </a:r>
            <a:r>
              <a:rPr lang="en-US" sz="5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lúa</a:t>
            </a:r>
            <a:endParaRPr lang="en-US" sz="5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057319">
            <a:off x="7199368" y="36997"/>
            <a:ext cx="1987550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98437" y="198437"/>
            <a:ext cx="1987550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4393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14"/>
          <p:cNvGrpSpPr>
            <a:grpSpLocks/>
          </p:cNvGrpSpPr>
          <p:nvPr/>
        </p:nvGrpSpPr>
        <p:grpSpPr bwMode="auto">
          <a:xfrm rot="10800000">
            <a:off x="6923272" y="4931720"/>
            <a:ext cx="2121131" cy="1989138"/>
            <a:chOff x="68" y="0"/>
            <a:chExt cx="1002" cy="1253"/>
          </a:xfrm>
        </p:grpSpPr>
        <p:pic>
          <p:nvPicPr>
            <p:cNvPr id="10" name="Picture 15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" y="296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42" y="-328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25" y="-329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" name="Group 14"/>
          <p:cNvGrpSpPr>
            <a:grpSpLocks/>
          </p:cNvGrpSpPr>
          <p:nvPr/>
        </p:nvGrpSpPr>
        <p:grpSpPr bwMode="auto">
          <a:xfrm rot="16200000">
            <a:off x="199233" y="5062492"/>
            <a:ext cx="1590675" cy="1989138"/>
            <a:chOff x="68" y="0"/>
            <a:chExt cx="1002" cy="1253"/>
          </a:xfrm>
        </p:grpSpPr>
        <p:pic>
          <p:nvPicPr>
            <p:cNvPr id="14" name="Picture 15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" y="296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42" y="-328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25" y="-329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Rectangle 1"/>
          <p:cNvSpPr/>
          <p:nvPr/>
        </p:nvSpPr>
        <p:spPr>
          <a:xfrm>
            <a:off x="1326650" y="451903"/>
            <a:ext cx="7007802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THƠ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HẠT GẠO LÀNG TA</a:t>
            </a:r>
          </a:p>
          <a:p>
            <a:pPr algn="ctr"/>
            <a:r>
              <a:rPr lang="en-US" sz="3200" b="1" dirty="0">
                <a:solidFill>
                  <a:srgbClr val="0070C0"/>
                </a:solidFill>
              </a:rPr>
              <a:t>           </a:t>
            </a:r>
            <a:r>
              <a:rPr lang="en-US" sz="3200" b="1" dirty="0" err="1">
                <a:solidFill>
                  <a:srgbClr val="0070C0"/>
                </a:solidFill>
              </a:rPr>
              <a:t>Tác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Giả</a:t>
            </a:r>
            <a:r>
              <a:rPr lang="en-US" sz="3200" b="1" dirty="0">
                <a:solidFill>
                  <a:srgbClr val="0070C0"/>
                </a:solidFill>
              </a:rPr>
              <a:t>: </a:t>
            </a:r>
            <a:r>
              <a:rPr lang="en-US" sz="3200" b="1" dirty="0" err="1">
                <a:solidFill>
                  <a:srgbClr val="0070C0"/>
                </a:solidFill>
              </a:rPr>
              <a:t>Trần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Đăng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Khoa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18895" y="570374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/>
              <a:t> </a:t>
            </a:r>
            <a:endParaRPr lang="en-US" sz="3200" dirty="0">
              <a:solidFill>
                <a:srgbClr val="FF0066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9" y="1955945"/>
            <a:ext cx="6605607" cy="463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350775" y="0"/>
            <a:ext cx="1987550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64710">
            <a:off x="-132336" y="114766"/>
            <a:ext cx="1987550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326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D288C5C3-7FE7-4158-B261-EC42F1B4F8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9970C1A9-A22D-489B-91D3-55D8CA79D7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0244" name="Picture 4" descr="IMG_0260a~1">
            <a:extLst>
              <a:ext uri="{FF2B5EF4-FFF2-40B4-BE49-F238E27FC236}">
                <a16:creationId xmlns:a16="http://schemas.microsoft.com/office/drawing/2014/main" id="{C1F8CCC4-B270-47F0-92E0-0126E946DD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CBB6378-AE6C-4C44-9F4A-80090FE86F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3" y="0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E430ECC-CA60-4A12-A608-B9E2FCEBDA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3352800"/>
            <a:ext cx="46482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hương sen thơm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hồ nước đầy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2E30AFB-2DAB-4030-A3D7-F7780F46FD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ình0507">
            <a:extLst>
              <a:ext uri="{FF2B5EF4-FFF2-40B4-BE49-F238E27FC236}">
                <a16:creationId xmlns:a16="http://schemas.microsoft.com/office/drawing/2014/main" id="{8A69D7ED-5AE0-41D8-B874-A29D8169DD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3" name="Line 3">
            <a:extLst>
              <a:ext uri="{FF2B5EF4-FFF2-40B4-BE49-F238E27FC236}">
                <a16:creationId xmlns:a16="http://schemas.microsoft.com/office/drawing/2014/main" id="{63FFC1C9-919C-46E8-895D-4EA5CBDBF1D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343400" y="1219200"/>
            <a:ext cx="152400" cy="3048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4" name="Line 4">
            <a:extLst>
              <a:ext uri="{FF2B5EF4-FFF2-40B4-BE49-F238E27FC236}">
                <a16:creationId xmlns:a16="http://schemas.microsoft.com/office/drawing/2014/main" id="{211FA115-C0E5-46D9-8EE6-792FA0CEF63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10000" y="1905000"/>
            <a:ext cx="152400" cy="3048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5" name="Line 5">
            <a:extLst>
              <a:ext uri="{FF2B5EF4-FFF2-40B4-BE49-F238E27FC236}">
                <a16:creationId xmlns:a16="http://schemas.microsoft.com/office/drawing/2014/main" id="{88E7B571-54EF-4AA2-BE2C-220172353F6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14400" y="3048000"/>
            <a:ext cx="152400" cy="3048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6" name="Line 6">
            <a:extLst>
              <a:ext uri="{FF2B5EF4-FFF2-40B4-BE49-F238E27FC236}">
                <a16:creationId xmlns:a16="http://schemas.microsoft.com/office/drawing/2014/main" id="{6BBFE956-6CF4-468B-929E-D98861FF9E4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447800" y="2667000"/>
            <a:ext cx="152400" cy="3048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7" name="Line 7">
            <a:extLst>
              <a:ext uri="{FF2B5EF4-FFF2-40B4-BE49-F238E27FC236}">
                <a16:creationId xmlns:a16="http://schemas.microsoft.com/office/drawing/2014/main" id="{477AAF97-7C75-413C-A919-FB7604A3E63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438400" y="2438400"/>
            <a:ext cx="152400" cy="3048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8" name="Line 8">
            <a:extLst>
              <a:ext uri="{FF2B5EF4-FFF2-40B4-BE49-F238E27FC236}">
                <a16:creationId xmlns:a16="http://schemas.microsoft.com/office/drawing/2014/main" id="{BE87B1A5-C44F-43EC-A80F-6A9F0FB4183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00200" y="2971800"/>
            <a:ext cx="152400" cy="3048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9" name="Line 9">
            <a:extLst>
              <a:ext uri="{FF2B5EF4-FFF2-40B4-BE49-F238E27FC236}">
                <a16:creationId xmlns:a16="http://schemas.microsoft.com/office/drawing/2014/main" id="{11EECBB9-1DEF-41E9-A4FE-8E5CA56EEC5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286000" y="4038600"/>
            <a:ext cx="152400" cy="3048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0" name="Line 10">
            <a:extLst>
              <a:ext uri="{FF2B5EF4-FFF2-40B4-BE49-F238E27FC236}">
                <a16:creationId xmlns:a16="http://schemas.microsoft.com/office/drawing/2014/main" id="{EA3CB3A6-6351-4A55-A824-C0267C654D4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667000" y="3276600"/>
            <a:ext cx="152400" cy="3048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1" name="Line 11">
            <a:extLst>
              <a:ext uri="{FF2B5EF4-FFF2-40B4-BE49-F238E27FC236}">
                <a16:creationId xmlns:a16="http://schemas.microsoft.com/office/drawing/2014/main" id="{FC022AC4-BFC1-4F24-860B-6EA28CB460D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133600" y="1447800"/>
            <a:ext cx="152400" cy="3048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2" name="Line 12">
            <a:extLst>
              <a:ext uri="{FF2B5EF4-FFF2-40B4-BE49-F238E27FC236}">
                <a16:creationId xmlns:a16="http://schemas.microsoft.com/office/drawing/2014/main" id="{E04E8FC8-1D40-4DB7-9A91-82EE4FD7CDB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10000" y="2438400"/>
            <a:ext cx="304800" cy="533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3" name="AutoShape 13">
            <a:extLst>
              <a:ext uri="{FF2B5EF4-FFF2-40B4-BE49-F238E27FC236}">
                <a16:creationId xmlns:a16="http://schemas.microsoft.com/office/drawing/2014/main" id="{21CA0554-E4A2-4BBD-A46F-4A7B139182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228600"/>
            <a:ext cx="3429000" cy="685800"/>
          </a:xfrm>
          <a:prstGeom prst="cloudCallout">
            <a:avLst>
              <a:gd name="adj1" fmla="val -35417"/>
              <a:gd name="adj2" fmla="val 90046"/>
            </a:avLst>
          </a:prstGeom>
          <a:solidFill>
            <a:srgbClr val="0033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altLang="en-US"/>
          </a:p>
        </p:txBody>
      </p:sp>
      <p:sp>
        <p:nvSpPr>
          <p:cNvPr id="30734" name="Line 14">
            <a:extLst>
              <a:ext uri="{FF2B5EF4-FFF2-40B4-BE49-F238E27FC236}">
                <a16:creationId xmlns:a16="http://schemas.microsoft.com/office/drawing/2014/main" id="{07D58E65-ADC1-46E8-AD73-1A6633067AB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648200" y="1828800"/>
            <a:ext cx="152400" cy="3048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5" name="Line 15">
            <a:extLst>
              <a:ext uri="{FF2B5EF4-FFF2-40B4-BE49-F238E27FC236}">
                <a16:creationId xmlns:a16="http://schemas.microsoft.com/office/drawing/2014/main" id="{BFA858B1-161D-44F7-8142-9EF9F0BEB32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029200" y="1219200"/>
            <a:ext cx="304800" cy="3048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6" name="Line 16">
            <a:extLst>
              <a:ext uri="{FF2B5EF4-FFF2-40B4-BE49-F238E27FC236}">
                <a16:creationId xmlns:a16="http://schemas.microsoft.com/office/drawing/2014/main" id="{E5B4D881-7AF9-4CE3-8A28-6643D94F1EE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10000" y="3581400"/>
            <a:ext cx="152400" cy="3048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7" name="Line 17">
            <a:extLst>
              <a:ext uri="{FF2B5EF4-FFF2-40B4-BE49-F238E27FC236}">
                <a16:creationId xmlns:a16="http://schemas.microsoft.com/office/drawing/2014/main" id="{44F92859-849F-47ED-9932-1413EDD70C6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191000" y="3048000"/>
            <a:ext cx="152400" cy="3048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8" name="Line 18">
            <a:extLst>
              <a:ext uri="{FF2B5EF4-FFF2-40B4-BE49-F238E27FC236}">
                <a16:creationId xmlns:a16="http://schemas.microsoft.com/office/drawing/2014/main" id="{E467D5C8-C1C5-4DF8-A12C-6EC59ECEC40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257800" y="2895600"/>
            <a:ext cx="152400" cy="3048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9" name="Line 19">
            <a:extLst>
              <a:ext uri="{FF2B5EF4-FFF2-40B4-BE49-F238E27FC236}">
                <a16:creationId xmlns:a16="http://schemas.microsoft.com/office/drawing/2014/main" id="{81650AB6-314C-40CB-8355-B107F86F263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486400" y="1981200"/>
            <a:ext cx="152400" cy="3048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40" name="Line 20">
            <a:extLst>
              <a:ext uri="{FF2B5EF4-FFF2-40B4-BE49-F238E27FC236}">
                <a16:creationId xmlns:a16="http://schemas.microsoft.com/office/drawing/2014/main" id="{38C130FE-ED7E-4EB0-8344-8D3A5E380EF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95800" y="3352800"/>
            <a:ext cx="152400" cy="3048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41" name="Line 21">
            <a:extLst>
              <a:ext uri="{FF2B5EF4-FFF2-40B4-BE49-F238E27FC236}">
                <a16:creationId xmlns:a16="http://schemas.microsoft.com/office/drawing/2014/main" id="{F385B9D6-060B-4E17-AE0F-D494C7343F3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581400" y="4800600"/>
            <a:ext cx="152400" cy="3048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42" name="Line 22">
            <a:extLst>
              <a:ext uri="{FF2B5EF4-FFF2-40B4-BE49-F238E27FC236}">
                <a16:creationId xmlns:a16="http://schemas.microsoft.com/office/drawing/2014/main" id="{F100C1D0-D730-42F3-AEE1-5C3CFFAE075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105400" y="3429000"/>
            <a:ext cx="152400" cy="3048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43" name="Line 23">
            <a:extLst>
              <a:ext uri="{FF2B5EF4-FFF2-40B4-BE49-F238E27FC236}">
                <a16:creationId xmlns:a16="http://schemas.microsoft.com/office/drawing/2014/main" id="{F68228B1-90F4-4928-B933-523A7A47FB5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286000" y="4419600"/>
            <a:ext cx="152400" cy="3048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44" name="Line 24">
            <a:extLst>
              <a:ext uri="{FF2B5EF4-FFF2-40B4-BE49-F238E27FC236}">
                <a16:creationId xmlns:a16="http://schemas.microsoft.com/office/drawing/2014/main" id="{E781C568-4FCD-4C44-B570-73725AA5007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24400" y="4419600"/>
            <a:ext cx="152400" cy="3048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45" name="Line 25">
            <a:extLst>
              <a:ext uri="{FF2B5EF4-FFF2-40B4-BE49-F238E27FC236}">
                <a16:creationId xmlns:a16="http://schemas.microsoft.com/office/drawing/2014/main" id="{286FB303-C3B1-4ED2-8412-1B6AF34A925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096000" y="3276600"/>
            <a:ext cx="152400" cy="3048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46" name="Line 26">
            <a:extLst>
              <a:ext uri="{FF2B5EF4-FFF2-40B4-BE49-F238E27FC236}">
                <a16:creationId xmlns:a16="http://schemas.microsoft.com/office/drawing/2014/main" id="{1BFDE2DD-508B-4482-B060-5051BFD91A4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343400" y="3962400"/>
            <a:ext cx="152400" cy="3048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51" name="Line 31">
            <a:extLst>
              <a:ext uri="{FF2B5EF4-FFF2-40B4-BE49-F238E27FC236}">
                <a16:creationId xmlns:a16="http://schemas.microsoft.com/office/drawing/2014/main" id="{2D17909A-B752-4F62-B782-5D7DEC08A95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667000" y="1295400"/>
            <a:ext cx="152400" cy="3048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52" name="Line 32">
            <a:extLst>
              <a:ext uri="{FF2B5EF4-FFF2-40B4-BE49-F238E27FC236}">
                <a16:creationId xmlns:a16="http://schemas.microsoft.com/office/drawing/2014/main" id="{895CA545-534E-483E-9A93-8450B3654D1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200400" y="1905000"/>
            <a:ext cx="152400" cy="3048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53" name="Line 33">
            <a:extLst>
              <a:ext uri="{FF2B5EF4-FFF2-40B4-BE49-F238E27FC236}">
                <a16:creationId xmlns:a16="http://schemas.microsoft.com/office/drawing/2014/main" id="{4899D5E2-AA00-4131-AA04-37D48B0FAA0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895600" y="2895600"/>
            <a:ext cx="152400" cy="3048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54" name="Line 34">
            <a:extLst>
              <a:ext uri="{FF2B5EF4-FFF2-40B4-BE49-F238E27FC236}">
                <a16:creationId xmlns:a16="http://schemas.microsoft.com/office/drawing/2014/main" id="{70A08E55-0165-403A-B359-90A3B5E38C1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352800" y="1143000"/>
            <a:ext cx="152400" cy="3048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55" name="Line 35">
            <a:extLst>
              <a:ext uri="{FF2B5EF4-FFF2-40B4-BE49-F238E27FC236}">
                <a16:creationId xmlns:a16="http://schemas.microsoft.com/office/drawing/2014/main" id="{E895187C-05EE-48E8-B532-123BD872DE7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200400" y="2514600"/>
            <a:ext cx="152400" cy="3048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56" name="Line 36">
            <a:extLst>
              <a:ext uri="{FF2B5EF4-FFF2-40B4-BE49-F238E27FC236}">
                <a16:creationId xmlns:a16="http://schemas.microsoft.com/office/drawing/2014/main" id="{E5597F58-85F3-48B2-9D8B-60E6DAA92C6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352800" y="3352800"/>
            <a:ext cx="152400" cy="3048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57" name="Line 37">
            <a:extLst>
              <a:ext uri="{FF2B5EF4-FFF2-40B4-BE49-F238E27FC236}">
                <a16:creationId xmlns:a16="http://schemas.microsoft.com/office/drawing/2014/main" id="{4A14A605-26C9-4592-98ED-7586F663D1E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10000" y="3124200"/>
            <a:ext cx="152400" cy="3048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58" name="Line 38">
            <a:extLst>
              <a:ext uri="{FF2B5EF4-FFF2-40B4-BE49-F238E27FC236}">
                <a16:creationId xmlns:a16="http://schemas.microsoft.com/office/drawing/2014/main" id="{301D9B78-31E0-4672-A1E0-41294574D35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858000" y="2209800"/>
            <a:ext cx="152400" cy="3048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59" name="Line 39">
            <a:extLst>
              <a:ext uri="{FF2B5EF4-FFF2-40B4-BE49-F238E27FC236}">
                <a16:creationId xmlns:a16="http://schemas.microsoft.com/office/drawing/2014/main" id="{E08DBCC3-1CCC-4035-AD21-07562747512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629400" y="2895600"/>
            <a:ext cx="152400" cy="3048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60" name="Line 40">
            <a:extLst>
              <a:ext uri="{FF2B5EF4-FFF2-40B4-BE49-F238E27FC236}">
                <a16:creationId xmlns:a16="http://schemas.microsoft.com/office/drawing/2014/main" id="{29063687-FF94-41AF-AE77-499A631AAB0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962400" y="3962400"/>
            <a:ext cx="152400" cy="3048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E10948EC-6AC6-4DB3-A3CF-E127AEC551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2291" name="Picture 3" descr="IMG_0262a~1">
            <a:extLst>
              <a:ext uri="{FF2B5EF4-FFF2-40B4-BE49-F238E27FC236}">
                <a16:creationId xmlns:a16="http://schemas.microsoft.com/office/drawing/2014/main" id="{1AA80CB0-AADB-47A5-9031-5E95B22B0487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152400"/>
            <a:ext cx="8686800" cy="6705600"/>
          </a:xfr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4354985</TotalTime>
  <Words>76</Words>
  <Application>Microsoft Office PowerPoint</Application>
  <PresentationFormat>On-screen Show (4:3)</PresentationFormat>
  <Paragraphs>22</Paragraphs>
  <Slides>12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.VnAristote</vt:lpstr>
      <vt:lpstr>.VnAristoteH</vt:lpstr>
      <vt:lpstr>.VnTime</vt:lpstr>
      <vt:lpstr>Arial</vt:lpstr>
      <vt:lpstr>Calibri</vt:lpstr>
      <vt:lpstr>Times New Roman</vt:lpstr>
      <vt:lpstr>VNI-Commerce</vt:lpstr>
      <vt:lpstr>Office Theme</vt:lpstr>
      <vt:lpstr>PowerPoint Presentation</vt:lpstr>
      <vt:lpstr>PowerPoint Presentation</vt:lpstr>
      <vt:lpstr>Gặt lúa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duyen</dc:creator>
  <cp:lastModifiedBy>Admin</cp:lastModifiedBy>
  <cp:revision>55</cp:revision>
  <dcterms:created xsi:type="dcterms:W3CDTF">2016-02-29T14:46:14Z</dcterms:created>
  <dcterms:modified xsi:type="dcterms:W3CDTF">2021-03-01T10:16:55Z</dcterms:modified>
</cp:coreProperties>
</file>