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0" r:id="rId3"/>
    <p:sldId id="257" r:id="rId4"/>
    <p:sldId id="258" r:id="rId5"/>
    <p:sldId id="259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5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\Desktop\Xu&#226;n%20Mai%20&#8211;%20M&#250;a%20Cho%20M&#7865;%20Xem.mp3" TargetMode="Externa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\Desktop\DoiBanTay-XuanMai_36vpb.mp3" TargetMode="Externa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Admin\Desktop\V.A%20&#8211;%20Tay%20Th&#417;m%20Tay%20Ngoan.mp3" TargetMode="Externa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172200"/>
          </a:xfrm>
        </p:spPr>
        <p:txBody>
          <a:bodyPr/>
          <a:lstStyle/>
          <a:p>
            <a:pPr marL="0" indent="0" algn="ctr">
              <a:buNone/>
            </a:pPr>
            <a:r>
              <a:rPr lang="vi-VN" sz="2000" b="1" kern="0" dirty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>UBND</a:t>
            </a:r>
            <a:r>
              <a:rPr lang="en-US" sz="2000" b="1" kern="0" dirty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vi-VN" sz="2000" b="1" kern="0" dirty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>QUẬN LONG BIÊN</a:t>
            </a:r>
            <a:br>
              <a:rPr lang="vi-VN" sz="2000" b="1" kern="0" dirty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vi-VN" sz="2000" b="1" kern="0" dirty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>TRƯỜNG MN ĐÔ THỊ VIỆT HƯNG</a:t>
            </a:r>
            <a:br>
              <a:rPr lang="vi-VN" sz="2000" b="1" kern="0" dirty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en-US" sz="2000" b="1" kern="0" dirty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/>
            </a:r>
            <a:br>
              <a:rPr lang="en-US" sz="2000" b="1" kern="0" dirty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</a:br>
            <a:endParaRPr lang="en-US" sz="2000" b="1" kern="0" dirty="0" smtClean="0">
              <a:solidFill>
                <a:srgbClr val="000096"/>
              </a:solidFill>
              <a:latin typeface="Times New Roman" pitchFamily="18" charset="0"/>
              <a:ea typeface="+mj-ea"/>
              <a:cs typeface="+mj-cs"/>
            </a:endParaRPr>
          </a:p>
          <a:p>
            <a:pPr marL="0" indent="0" algn="ctr">
              <a:buNone/>
            </a:pPr>
            <a:endParaRPr lang="en-US" sz="2000" b="1" kern="0" dirty="0">
              <a:solidFill>
                <a:srgbClr val="000096"/>
              </a:solidFill>
              <a:latin typeface="Times New Roman" pitchFamily="18" charset="0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vi-VN" sz="2000" b="1" kern="0" dirty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/>
            </a:r>
            <a:br>
              <a:rPr lang="vi-VN" sz="2000" b="1" kern="0" dirty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en-US" sz="2800" b="1" kern="0" dirty="0" err="1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>Lĩnh</a:t>
            </a:r>
            <a:r>
              <a:rPr lang="en-US" sz="2800" b="1" kern="0" dirty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2800" b="1" kern="0" dirty="0" err="1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>vực</a:t>
            </a:r>
            <a:r>
              <a:rPr lang="en-US" sz="2800" b="1" kern="0" dirty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2800" b="1" kern="0" dirty="0" err="1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>phát</a:t>
            </a:r>
            <a:r>
              <a:rPr lang="en-US" sz="2800" b="1" kern="0" dirty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2800" b="1" kern="0" dirty="0" err="1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>triển</a:t>
            </a:r>
            <a:r>
              <a:rPr lang="en-US" sz="2800" b="1" kern="0" dirty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2800" b="1" kern="0" dirty="0" err="1" smtClean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>nhận</a:t>
            </a:r>
            <a:r>
              <a:rPr lang="en-US" sz="2800" b="1" kern="0" dirty="0" smtClean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2800" b="1" kern="0" dirty="0" err="1" smtClean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>thức</a:t>
            </a:r>
            <a:r>
              <a:rPr lang="vi-VN" sz="2800" b="1" kern="0" dirty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  <a:t/>
            </a:r>
            <a:br>
              <a:rPr lang="vi-VN" sz="2800" b="1" kern="0" dirty="0">
                <a:solidFill>
                  <a:srgbClr val="000096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vi-VN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Hoạt động </a:t>
            </a:r>
            <a:r>
              <a:rPr lang="en-US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Khám</a:t>
            </a:r>
            <a:r>
              <a:rPr lang="en-US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phá</a:t>
            </a:r>
            <a:r>
              <a:rPr lang="en-US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vi-VN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“</a:t>
            </a:r>
            <a:r>
              <a:rPr lang="en-US" b="1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Bàn</a:t>
            </a:r>
            <a:r>
              <a:rPr lang="en-US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tay</a:t>
            </a:r>
            <a:r>
              <a:rPr lang="en-US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bé</a:t>
            </a:r>
            <a:r>
              <a:rPr lang="en-US" b="1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”</a:t>
            </a:r>
            <a:r>
              <a:rPr lang="en-US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en-US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vi-VN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Lứa tuổi: MG</a:t>
            </a:r>
            <a:r>
              <a:rPr lang="en-US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 (3-4</a:t>
            </a:r>
            <a:r>
              <a:rPr lang="vi-VN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tuổi</a:t>
            </a:r>
            <a:r>
              <a:rPr lang="en-US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)</a:t>
            </a:r>
            <a:r>
              <a:rPr lang="vi-VN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vi-VN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vi-VN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Giáo viên: Đỗ Thị Thanh Nhàn</a:t>
            </a:r>
            <a:r>
              <a:rPr lang="en-US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en-US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vi-VN" kern="0" dirty="0">
                <a:solidFill>
                  <a:srgbClr val="000000"/>
                </a:solidFill>
                <a:ea typeface="+mj-ea"/>
                <a:cs typeface="+mj-cs"/>
              </a:rPr>
              <a:t/>
            </a:r>
            <a:br>
              <a:rPr lang="vi-VN" kern="0" dirty="0">
                <a:solidFill>
                  <a:srgbClr val="000000"/>
                </a:solidFill>
                <a:ea typeface="+mj-ea"/>
                <a:cs typeface="+mj-cs"/>
              </a:rPr>
            </a:br>
            <a:r>
              <a:rPr lang="en-US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en-US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en-US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NĂM HỌC 201</a:t>
            </a:r>
            <a:r>
              <a:rPr lang="vi-VN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9</a:t>
            </a:r>
            <a:r>
              <a:rPr lang="en-US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-20</a:t>
            </a:r>
            <a:r>
              <a:rPr lang="vi-VN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23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ngoc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14400"/>
            <a:ext cx="8153400" cy="563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11ae123005e6bd62e396af49924d3b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Xuân Mai – Múa Cho Mẹ Xem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19050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76400" y="1371600"/>
            <a:ext cx="590738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bé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khéo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tay</a:t>
            </a:r>
            <a:endParaRPr lang="en-US" sz="5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7" name="DoiBanTay-XuanMai_36vpb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99060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7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40-2407676_tuyển-tập-18-hình-nền-mầm-non-dành-cho-trẻ-em-vô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81200" y="381000"/>
            <a:ext cx="6629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" name="V.A – Tay Thơm Tay Ngoa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685800" cy="68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50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ngtree-child-fleshy-back-png-clipart_15853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609600"/>
            <a:ext cx="5562600" cy="5245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533401"/>
            <a:ext cx="7341462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xresdefault.jpg"/>
          <p:cNvPicPr>
            <a:picLocks noChangeAspect="1"/>
          </p:cNvPicPr>
          <p:nvPr/>
        </p:nvPicPr>
        <p:blipFill>
          <a:blip r:embed="rId2"/>
          <a:srcRect b="7037"/>
          <a:stretch>
            <a:fillRect/>
          </a:stretch>
        </p:blipFill>
        <p:spPr>
          <a:xfrm>
            <a:off x="0" y="857250"/>
            <a:ext cx="9144000" cy="5162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0180829-meo-giup-me-day-be-cach-giu-gin-do-choi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64" y="838200"/>
            <a:ext cx="7349836" cy="54976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1" y="990600"/>
            <a:ext cx="8458199" cy="518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uYYs-5c82c.gi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85800"/>
            <a:ext cx="8382000" cy="579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</Words>
  <Application>Microsoft Office PowerPoint</Application>
  <PresentationFormat>On-screen Show (4:3)</PresentationFormat>
  <Paragraphs>5</Paragraphs>
  <Slides>13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Windows User</cp:lastModifiedBy>
  <cp:revision>8</cp:revision>
  <dcterms:created xsi:type="dcterms:W3CDTF">2006-08-16T00:00:00Z</dcterms:created>
  <dcterms:modified xsi:type="dcterms:W3CDTF">2020-05-14T06:12:05Z</dcterms:modified>
</cp:coreProperties>
</file>