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67" r:id="rId5"/>
    <p:sldId id="268" r:id="rId6"/>
    <p:sldId id="269" r:id="rId7"/>
    <p:sldId id="270" r:id="rId8"/>
    <p:sldId id="271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7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2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2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3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26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2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0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8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1464E-5D68-4BC9-8DBF-06698E4427C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418AE-7C7B-49AB-914B-247847C20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9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371700-BA12-4E28-9904-985A34D3B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998" y="845821"/>
            <a:ext cx="6858000" cy="5143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TRƯỜNG MẦM NON ĐÔ THỊ VIỆT HƯNG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F8C2DD0-E54C-4179-ADFC-F8DCE9BA8677}"/>
              </a:ext>
            </a:extLst>
          </p:cNvPr>
          <p:cNvSpPr txBox="1">
            <a:spLocks/>
          </p:cNvSpPr>
          <p:nvPr/>
        </p:nvSpPr>
        <p:spPr>
          <a:xfrm>
            <a:off x="1821844" y="2640330"/>
            <a:ext cx="8548311" cy="278160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KỸ NĂNG SỬ DỤNG NĂNG LƯỢNG TIẾT KIỆM, AN TOÀN, HIỆU QUẢ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0D44318-0CA0-48EB-B838-AF6413D4B575}"/>
              </a:ext>
            </a:extLst>
          </p:cNvPr>
          <p:cNvSpPr txBox="1">
            <a:spLocks/>
          </p:cNvSpPr>
          <p:nvPr/>
        </p:nvSpPr>
        <p:spPr>
          <a:xfrm>
            <a:off x="2964690" y="3236789"/>
            <a:ext cx="7162800" cy="4226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35F9D8-63A4-42CA-A87D-6D5CB1E0D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25" y="1347741"/>
            <a:ext cx="1150145" cy="1150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4CDD4D0-2D75-4E74-848F-620EBC3C5A04}"/>
              </a:ext>
            </a:extLst>
          </p:cNvPr>
          <p:cNvSpPr txBox="1"/>
          <p:nvPr/>
        </p:nvSpPr>
        <p:spPr>
          <a:xfrm>
            <a:off x="3657600" y="4031134"/>
            <a:ext cx="5325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</a:p>
        </p:txBody>
      </p:sp>
    </p:spTree>
    <p:extLst>
      <p:ext uri="{BB962C8B-B14F-4D97-AF65-F5344CB8AC3E}">
        <p14:creationId xmlns:p14="http://schemas.microsoft.com/office/powerpoint/2010/main" val="4141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vũ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điệu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rửa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tay</a:t>
            </a:r>
            <a:b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</a:br>
            <a:endParaRPr lang="en-US" sz="3600" dirty="0"/>
          </a:p>
        </p:txBody>
      </p:sp>
      <p:pic>
        <p:nvPicPr>
          <p:cNvPr id="4" name="học nhảy vũ điệu rửa tay, thêm phần dạo đầu và kết thú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0" end="660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994" y="1334814"/>
            <a:ext cx="7735887" cy="4663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33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25829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Xem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video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kiệm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.</a:t>
            </a:r>
            <a:endParaRPr lang="en-US" dirty="0"/>
          </a:p>
        </p:txBody>
      </p:sp>
      <p:pic>
        <p:nvPicPr>
          <p:cNvPr id="4" name="Phim Hoạt Hình Cho Bé – Khôn Lớn Mỗi Ngày- Tập 1 -Bé tiết kiệm điện nước-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00" end="8996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7300" y="1383030"/>
            <a:ext cx="9913619" cy="5337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96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7121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lý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Tình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huống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1: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vòi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chảy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ai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sử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dụng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40" y="2400300"/>
            <a:ext cx="8275320" cy="425196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1984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vòi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hỏng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rò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rỉ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nước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" y="1379854"/>
            <a:ext cx="9601200" cy="49866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307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hòa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phải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?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" y="1805940"/>
            <a:ext cx="10005060" cy="4549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07684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quên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chưa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tắt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ngủ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1474470"/>
            <a:ext cx="8652510" cy="5074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5150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thi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đội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eagull" panose="02040603050506020204" pitchFamily="18" charset="0"/>
              </a:rPr>
              <a:t>nhanh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2" y="1027906"/>
            <a:ext cx="3305110" cy="2584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85" y="1073623"/>
            <a:ext cx="3609909" cy="2493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81" y="3878317"/>
            <a:ext cx="3201715" cy="25645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2" y="3878317"/>
            <a:ext cx="3190218" cy="2469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03" y="1073623"/>
            <a:ext cx="3420722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003" y="3831020"/>
            <a:ext cx="3338155" cy="2564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64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1F624CCD-1DAA-43DC-810E-5A0E3A9E26BF}"/>
              </a:ext>
            </a:extLst>
          </p:cNvPr>
          <p:cNvSpPr txBox="1">
            <a:spLocks/>
          </p:cNvSpPr>
          <p:nvPr/>
        </p:nvSpPr>
        <p:spPr>
          <a:xfrm>
            <a:off x="2514601" y="1600200"/>
            <a:ext cx="7315199" cy="2133600"/>
          </a:xfrm>
          <a:prstGeom prst="rect">
            <a:avLst/>
          </a:prstGeom>
        </p:spPr>
        <p:txBody>
          <a:bodyPr spcFirstLastPara="1" vert="horz" lIns="68580" tIns="34290" rIns="68580" bIns="34290" numCol="1" rtlCol="0">
            <a:prstTxWarp prst="textArchUp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Xin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chào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và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hẹn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gặp</a:t>
            </a: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eagull" panose="02040603050506020204" pitchFamily="18" charset="0"/>
              </a:rPr>
              <a:t>lại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eagul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8702</TotalTime>
  <Words>129</Words>
  <Application>Microsoft Office PowerPoint</Application>
  <PresentationFormat>Màn hình rộng</PresentationFormat>
  <Paragraphs>12</Paragraphs>
  <Slides>9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UTM Seagull</vt:lpstr>
      <vt:lpstr>Office Theme</vt:lpstr>
      <vt:lpstr>Bản trình bày PowerPoint</vt:lpstr>
      <vt:lpstr>Vận động bài: vũ điệu rửa tay </vt:lpstr>
      <vt:lpstr>Xem video về tiết kiệm điện nước.</vt:lpstr>
      <vt:lpstr>Giáo viên đưa ra tình huống để trẻ xử lý  </vt:lpstr>
      <vt:lpstr>Tình huống 2: vòi nước hỏng bị rò rỉ nước </vt:lpstr>
      <vt:lpstr>Tình huống 3: khi nhà đang mở điều hòa các con phải làm gì? </vt:lpstr>
      <vt:lpstr>Tình huống 4: bố mẹ đi làm quên chưa tắt đèn phòng ngủ </vt:lpstr>
      <vt:lpstr>Trò chơi: thi xem đội nào nhanh 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QUANG HUY 20182583</cp:lastModifiedBy>
  <cp:revision>35</cp:revision>
  <dcterms:created xsi:type="dcterms:W3CDTF">2020-05-20T10:48:46Z</dcterms:created>
  <dcterms:modified xsi:type="dcterms:W3CDTF">2022-01-18T15:47:45Z</dcterms:modified>
</cp:coreProperties>
</file>