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0"/>
  </p:notesMasterIdLst>
  <p:sldIdLst>
    <p:sldId id="372" r:id="rId2"/>
    <p:sldId id="513" r:id="rId3"/>
    <p:sldId id="508" r:id="rId4"/>
    <p:sldId id="259" r:id="rId5"/>
    <p:sldId id="495" r:id="rId6"/>
    <p:sldId id="379" r:id="rId7"/>
    <p:sldId id="362" r:id="rId8"/>
    <p:sldId id="494" r:id="rId9"/>
    <p:sldId id="507" r:id="rId10"/>
    <p:sldId id="258" r:id="rId11"/>
    <p:sldId id="514" r:id="rId12"/>
    <p:sldId id="515" r:id="rId13"/>
    <p:sldId id="261" r:id="rId14"/>
    <p:sldId id="506" r:id="rId15"/>
    <p:sldId id="262" r:id="rId16"/>
    <p:sldId id="516" r:id="rId17"/>
    <p:sldId id="260" r:id="rId18"/>
    <p:sldId id="29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64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9553C-5564-447B-9F07-B401BB34EFB5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415FB-2196-4ED5-BF3E-C4DD7BF36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6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085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18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49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90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73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6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5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12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4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50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9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45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9691E-9659-453C-9294-A9D50EE4601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1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25.png"/><Relationship Id="rId5" Type="http://schemas.microsoft.com/office/2007/relationships/media" Target="../media/media4.m4a"/><Relationship Id="rId10" Type="http://schemas.openxmlformats.org/officeDocument/2006/relationships/image" Target="../media/image24.jpg"/><Relationship Id="rId4" Type="http://schemas.openxmlformats.org/officeDocument/2006/relationships/audio" Target="../media/media3.m4a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6.m4a"/><Relationship Id="rId7" Type="http://schemas.openxmlformats.org/officeDocument/2006/relationships/audio" Target="../media/audio1.wav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6.m4a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microsoft.com/office/2007/relationships/media" Target="../media/media8.m4a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8.m4a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media" Target="../media/media10.m4a"/><Relationship Id="rId7" Type="http://schemas.openxmlformats.org/officeDocument/2006/relationships/audio" Target="../media/audio1.wav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10.m4a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openxmlformats.org/officeDocument/2006/relationships/image" Target="../media/image35.png"/><Relationship Id="rId18" Type="http://schemas.openxmlformats.org/officeDocument/2006/relationships/image" Target="../media/image26.png"/><Relationship Id="rId3" Type="http://schemas.microsoft.com/office/2007/relationships/media" Target="../media/media12.m4a"/><Relationship Id="rId7" Type="http://schemas.microsoft.com/office/2007/relationships/media" Target="../media/media14.m4a"/><Relationship Id="rId12" Type="http://schemas.openxmlformats.org/officeDocument/2006/relationships/image" Target="../media/image28.jpg"/><Relationship Id="rId17" Type="http://schemas.microsoft.com/office/2007/relationships/hdphoto" Target="../media/hdphoto2.wdp"/><Relationship Id="rId2" Type="http://schemas.openxmlformats.org/officeDocument/2006/relationships/audio" Target="../media/media11.m4a"/><Relationship Id="rId16" Type="http://schemas.openxmlformats.org/officeDocument/2006/relationships/image" Target="../media/image37.pn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audio" Target="../media/audio2.wav"/><Relationship Id="rId5" Type="http://schemas.microsoft.com/office/2007/relationships/media" Target="../media/media13.m4a"/><Relationship Id="rId15" Type="http://schemas.microsoft.com/office/2007/relationships/hdphoto" Target="../media/hdphoto1.wdp"/><Relationship Id="rId10" Type="http://schemas.openxmlformats.org/officeDocument/2006/relationships/audio" Target="../media/audio3.wav"/><Relationship Id="rId4" Type="http://schemas.openxmlformats.org/officeDocument/2006/relationships/audio" Target="../media/media12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êu đề 1"/>
          <p:cNvSpPr>
            <a:spLocks noGrp="1"/>
          </p:cNvSpPr>
          <p:nvPr>
            <p:ph type="ctrTitle"/>
          </p:nvPr>
        </p:nvSpPr>
        <p:spPr>
          <a:xfrm>
            <a:off x="2775545" y="232927"/>
            <a:ext cx="7056120" cy="715645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1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  <a:br>
              <a:rPr lang="en-US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036" y="-84200"/>
            <a:ext cx="1116965" cy="11169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847892" y="1158889"/>
            <a:ext cx="8496216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LỚP HỌC VUI VẺ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    </a:t>
            </a:r>
            <a:r>
              <a:rPr lang="en-US" sz="4400" b="1" i="1">
                <a:solidFill>
                  <a:srgbClr val="FF0000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TUẦN 4 </a:t>
            </a:r>
            <a:r>
              <a:rPr lang="en-US" sz="4400" b="1" i="1" dirty="0">
                <a:solidFill>
                  <a:srgbClr val="FF0000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THÁNG 3 </a:t>
            </a:r>
          </a:p>
          <a:p>
            <a:pPr algn="ctr">
              <a:lnSpc>
                <a:spcPct val="150000"/>
              </a:lnSpc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UNIS ORANGE</a:t>
            </a:r>
          </a:p>
        </p:txBody>
      </p:sp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3162" y="2901956"/>
            <a:ext cx="146226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96314" y="2590841"/>
            <a:ext cx="141897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1931" y="3049337"/>
            <a:ext cx="13773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44503" y="2833893"/>
            <a:ext cx="15905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357" y="416243"/>
            <a:ext cx="10551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3971" r="56093" b="37564"/>
          <a:stretch/>
        </p:blipFill>
        <p:spPr>
          <a:xfrm>
            <a:off x="7875237" y="246448"/>
            <a:ext cx="156869" cy="778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3" r="1"/>
          <a:stretch/>
        </p:blipFill>
        <p:spPr>
          <a:xfrm>
            <a:off x="11267613" y="-24882"/>
            <a:ext cx="887582" cy="1845520"/>
          </a:xfrm>
          <a:prstGeom prst="rect">
            <a:avLst/>
          </a:prstGeom>
        </p:spPr>
      </p:pic>
      <p:pic>
        <p:nvPicPr>
          <p:cNvPr id="8" name="2hkp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03857" y="246448"/>
            <a:ext cx="504497" cy="504497"/>
          </a:xfrm>
          <a:prstGeom prst="rect">
            <a:avLst/>
          </a:prstGeom>
        </p:spPr>
      </p:pic>
      <p:pic>
        <p:nvPicPr>
          <p:cNvPr id="11" name="2a hkpq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1202" y="1375291"/>
            <a:ext cx="609600" cy="609600"/>
          </a:xfrm>
          <a:prstGeom prst="rect">
            <a:avLst/>
          </a:prstGeom>
        </p:spPr>
      </p:pic>
      <p:pic>
        <p:nvPicPr>
          <p:cNvPr id="12" name="2b hkpq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74448" y="3671229"/>
            <a:ext cx="486103" cy="48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4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4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23" dur="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80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8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8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8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3162" y="2901956"/>
            <a:ext cx="112082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330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7673" y="2557400"/>
            <a:ext cx="15905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3300"/>
                </a:solidFill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72864" y="2557400"/>
            <a:ext cx="146226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33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03160" y="2557400"/>
            <a:ext cx="15905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330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1367" y="494740"/>
            <a:ext cx="8239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62"/>
          <a:stretch/>
        </p:blipFill>
        <p:spPr>
          <a:xfrm>
            <a:off x="8310081" y="-465124"/>
            <a:ext cx="767158" cy="20548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87171" y="683584"/>
            <a:ext cx="6891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330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2" name="3hkp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4208" y="17896"/>
            <a:ext cx="476844" cy="476844"/>
          </a:xfrm>
          <a:prstGeom prst="rect">
            <a:avLst/>
          </a:prstGeom>
        </p:spPr>
      </p:pic>
      <p:pic>
        <p:nvPicPr>
          <p:cNvPr id="8" name="3a hkpq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75906" y="3403995"/>
            <a:ext cx="476844" cy="4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7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6" grpId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3307" y="602565"/>
            <a:ext cx="8239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,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3070" y="2389155"/>
            <a:ext cx="15905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1845" y="2389156"/>
            <a:ext cx="141897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8567" y="2255831"/>
            <a:ext cx="15905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5890" y="2389155"/>
            <a:ext cx="141897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49"/>
          <a:stretch/>
        </p:blipFill>
        <p:spPr>
          <a:xfrm>
            <a:off x="8372301" y="-193324"/>
            <a:ext cx="787911" cy="2090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0" r="-900" b="52954"/>
          <a:stretch/>
        </p:blipFill>
        <p:spPr>
          <a:xfrm>
            <a:off x="5093409" y="467147"/>
            <a:ext cx="1129642" cy="1114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0" t="47386" r="-900"/>
          <a:stretch/>
        </p:blipFill>
        <p:spPr>
          <a:xfrm>
            <a:off x="9213153" y="1302754"/>
            <a:ext cx="1076701" cy="1188112"/>
          </a:xfrm>
          <a:prstGeom prst="rect">
            <a:avLst/>
          </a:prstGeom>
        </p:spPr>
      </p:pic>
      <p:pic>
        <p:nvPicPr>
          <p:cNvPr id="3" name="4hkp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1951" y="301439"/>
            <a:ext cx="425669" cy="425669"/>
          </a:xfrm>
          <a:prstGeom prst="rect">
            <a:avLst/>
          </a:prstGeom>
        </p:spPr>
      </p:pic>
      <p:pic>
        <p:nvPicPr>
          <p:cNvPr id="4" name="4a hkpq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032" y="3507643"/>
            <a:ext cx="409903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120000">
                                      <p:cBhvr>
                                        <p:cTn id="48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311" y="384139"/>
            <a:ext cx="9953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898" y="2749765"/>
            <a:ext cx="1502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0070C0"/>
                </a:solidFill>
                <a:latin typeface=".VnAvant" panose="020B7200000000000000" pitchFamily="34" charset="0"/>
              </a:rPr>
              <a:t>v</a:t>
            </a:r>
            <a:r>
              <a:rPr lang="en-US" sz="166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0236" y="2546127"/>
            <a:ext cx="1502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0070C0"/>
                </a:solidFill>
                <a:latin typeface=".VnAvant" panose="020B7200000000000000" pitchFamily="34" charset="0"/>
              </a:rPr>
              <a:t>s</a:t>
            </a:r>
            <a:r>
              <a:rPr lang="en-US" sz="166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1645" y="2402035"/>
            <a:ext cx="1502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0070C0"/>
                </a:solidFill>
                <a:latin typeface=".VnAvant" panose="020B7200000000000000" pitchFamily="34" charset="0"/>
              </a:rPr>
              <a:t>q</a:t>
            </a:r>
            <a:r>
              <a:rPr lang="en-US" sz="166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0152" y="2402035"/>
            <a:ext cx="15029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0070C0"/>
                </a:solidFill>
                <a:latin typeface=".VnAvant" panose="020B7200000000000000" pitchFamily="34" charset="0"/>
              </a:rPr>
              <a:t>p</a:t>
            </a:r>
            <a:r>
              <a:rPr lang="en-US" sz="166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7"/>
          <a:stretch/>
        </p:blipFill>
        <p:spPr>
          <a:xfrm flipH="1">
            <a:off x="6593030" y="301749"/>
            <a:ext cx="1014244" cy="2065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57805" y="49501"/>
            <a:ext cx="1405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3" name="5hkp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9645" y="49501"/>
            <a:ext cx="504497" cy="504497"/>
          </a:xfrm>
          <a:prstGeom prst="rect">
            <a:avLst/>
          </a:prstGeom>
        </p:spPr>
      </p:pic>
      <p:pic>
        <p:nvPicPr>
          <p:cNvPr id="11" name="5a hkpq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6866" y="3665928"/>
            <a:ext cx="407276" cy="4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2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5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120000">
                                      <p:cBhvr>
                                        <p:cTn id="45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4" grpId="0"/>
      <p:bldP spid="5" grpId="0"/>
      <p:bldP spid="5" grpId="1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6210F0-B247-4503-B9B8-69C40CA33A5E}"/>
              </a:ext>
            </a:extLst>
          </p:cNvPr>
          <p:cNvSpPr txBox="1"/>
          <p:nvPr/>
        </p:nvSpPr>
        <p:spPr>
          <a:xfrm>
            <a:off x="1571197" y="1990389"/>
            <a:ext cx="9049605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err="1">
                <a:solidFill>
                  <a:srgbClr val="7030A0"/>
                </a:solidFill>
                <a:latin typeface="Minion Pro Cond" pitchFamily="18" charset="0"/>
              </a:rPr>
              <a:t>Trò</a:t>
            </a:r>
            <a:r>
              <a:rPr lang="en-US" sz="8000" b="1" dirty="0">
                <a:solidFill>
                  <a:srgbClr val="7030A0"/>
                </a:solidFill>
                <a:latin typeface="Minion Pro Cond" pitchFamily="18" charset="0"/>
              </a:rPr>
              <a:t> </a:t>
            </a:r>
            <a:r>
              <a:rPr lang="en-US" sz="8000" b="1" dirty="0" err="1">
                <a:solidFill>
                  <a:srgbClr val="7030A0"/>
                </a:solidFill>
                <a:latin typeface="Minion Pro Cond" pitchFamily="18" charset="0"/>
              </a:rPr>
              <a:t>chơi</a:t>
            </a:r>
            <a:r>
              <a:rPr lang="en-US" sz="8000" b="1" dirty="0">
                <a:solidFill>
                  <a:srgbClr val="7030A0"/>
                </a:solidFill>
                <a:latin typeface="Minion Pro Cond" pitchFamily="18" charset="0"/>
              </a:rPr>
              <a:t> 2: </a:t>
            </a:r>
            <a:r>
              <a:rPr lang="en-US" sz="8000" b="1" dirty="0" err="1">
                <a:solidFill>
                  <a:srgbClr val="7030A0"/>
                </a:solidFill>
                <a:latin typeface="Minion Pro Cond" pitchFamily="18" charset="0"/>
              </a:rPr>
              <a:t>Hái</a:t>
            </a:r>
            <a:r>
              <a:rPr lang="en-US" sz="8000" b="1" dirty="0">
                <a:solidFill>
                  <a:srgbClr val="7030A0"/>
                </a:solidFill>
                <a:latin typeface="Minion Pro Cond" pitchFamily="18" charset="0"/>
              </a:rPr>
              <a:t> cam</a:t>
            </a:r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ibrary of cartoon apple tree clip transparent library png files ..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77" y="-4910"/>
            <a:ext cx="6308092" cy="664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699069" y="4679081"/>
            <a:ext cx="2912128" cy="2224891"/>
            <a:chOff x="699069" y="4679081"/>
            <a:chExt cx="2912128" cy="2224891"/>
          </a:xfrm>
        </p:grpSpPr>
        <p:pic>
          <p:nvPicPr>
            <p:cNvPr id="48" name="Picture 6" descr="An Empty Wicker Basket Isolated Over White Background. Stock Photo ...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734" b="84326" l="11769" r="97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3" t="14530" r="6229" b="18096"/>
            <a:stretch/>
          </p:blipFill>
          <p:spPr bwMode="auto">
            <a:xfrm>
              <a:off x="699069" y="4679081"/>
              <a:ext cx="2912128" cy="222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1743759" y="5888309"/>
              <a:ext cx="6463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750849" y="4697766"/>
            <a:ext cx="2912128" cy="2224891"/>
            <a:chOff x="8717155" y="4752212"/>
            <a:chExt cx="2912128" cy="2224891"/>
          </a:xfrm>
        </p:grpSpPr>
        <p:pic>
          <p:nvPicPr>
            <p:cNvPr id="52" name="Picture 6" descr="An Empty Wicker Basket Isolated Over White Background. Stock Photo ...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734" b="84326" l="11769" r="97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3" t="14530" r="6229" b="18096"/>
            <a:stretch/>
          </p:blipFill>
          <p:spPr bwMode="auto">
            <a:xfrm>
              <a:off x="8717155" y="4752212"/>
              <a:ext cx="2912128" cy="222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9835027" y="5942754"/>
              <a:ext cx="6303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83664" y="1879655"/>
            <a:ext cx="34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463125" y="216231"/>
            <a:ext cx="1315872" cy="1161591"/>
            <a:chOff x="6463125" y="216231"/>
            <a:chExt cx="1315872" cy="1161591"/>
          </a:xfrm>
        </p:grpSpPr>
        <p:pic>
          <p:nvPicPr>
            <p:cNvPr id="1026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125" y="216231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673664" y="362159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652443" y="2906916"/>
            <a:ext cx="1315872" cy="1224898"/>
            <a:chOff x="5222498" y="3115522"/>
            <a:chExt cx="1315872" cy="1224898"/>
          </a:xfrm>
        </p:grpSpPr>
        <p:pic>
          <p:nvPicPr>
            <p:cNvPr id="25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498" y="311552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471084" y="3140091"/>
              <a:ext cx="2169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  <a:latin typeface="French Script MT" panose="03020402040607040605" pitchFamily="66" charset="0"/>
                </a:rPr>
                <a:t>h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845972" y="3262077"/>
            <a:ext cx="1315872" cy="1161591"/>
            <a:chOff x="7899097" y="3154339"/>
            <a:chExt cx="1315872" cy="1161591"/>
          </a:xfrm>
        </p:grpSpPr>
        <p:pic>
          <p:nvPicPr>
            <p:cNvPr id="17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097" y="3154339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8146038" y="323013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70421" y="1525357"/>
            <a:ext cx="1315872" cy="1161591"/>
            <a:chOff x="5370421" y="1525357"/>
            <a:chExt cx="1315872" cy="1161591"/>
          </a:xfrm>
        </p:grpSpPr>
        <p:pic>
          <p:nvPicPr>
            <p:cNvPr id="19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421" y="1525357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5538194" y="1640152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694812" y="405598"/>
            <a:ext cx="1315872" cy="1161591"/>
            <a:chOff x="4694812" y="405598"/>
            <a:chExt cx="1315872" cy="1161591"/>
          </a:xfrm>
        </p:grpSpPr>
        <p:pic>
          <p:nvPicPr>
            <p:cNvPr id="20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812" y="405598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4927237" y="53995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438376" y="986393"/>
            <a:ext cx="1315872" cy="1161591"/>
            <a:chOff x="3438376" y="986393"/>
            <a:chExt cx="1315872" cy="1161591"/>
          </a:xfrm>
        </p:grpSpPr>
        <p:pic>
          <p:nvPicPr>
            <p:cNvPr id="24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376" y="986393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643931" y="1059356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011432" y="2598487"/>
            <a:ext cx="1315872" cy="1161591"/>
            <a:chOff x="2940203" y="2287982"/>
            <a:chExt cx="1315872" cy="1161591"/>
          </a:xfrm>
        </p:grpSpPr>
        <p:pic>
          <p:nvPicPr>
            <p:cNvPr id="22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203" y="228798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125077" y="2411589"/>
              <a:ext cx="4176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35626" y="3039193"/>
            <a:ext cx="1315872" cy="1161591"/>
            <a:chOff x="3715415" y="3515415"/>
            <a:chExt cx="1315872" cy="1161591"/>
          </a:xfrm>
        </p:grpSpPr>
        <p:pic>
          <p:nvPicPr>
            <p:cNvPr id="21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415" y="3515415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869211" y="3627818"/>
              <a:ext cx="348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92913" y="1047788"/>
            <a:ext cx="1315872" cy="1161591"/>
            <a:chOff x="8269697" y="1377822"/>
            <a:chExt cx="1315872" cy="1161591"/>
          </a:xfrm>
        </p:grpSpPr>
        <p:pic>
          <p:nvPicPr>
            <p:cNvPr id="16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9697" y="137782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8450103" y="1523750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K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833725" y="2106152"/>
            <a:ext cx="1315872" cy="1161591"/>
            <a:chOff x="6833725" y="2106152"/>
            <a:chExt cx="1315872" cy="1161591"/>
          </a:xfrm>
        </p:grpSpPr>
        <p:pic>
          <p:nvPicPr>
            <p:cNvPr id="18" name="Picture 2" descr="Moro” and “Sanguinello” Orange: from Sicily to Japan | Italian ...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725" y="2106152"/>
              <a:ext cx="1315872" cy="116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7085503" y="2209379"/>
              <a:ext cx="216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v</a:t>
              </a:r>
            </a:p>
          </p:txBody>
        </p:sp>
      </p:grpSp>
      <p:pic>
        <p:nvPicPr>
          <p:cNvPr id="7" name="6hkp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5877" y="216231"/>
            <a:ext cx="450728" cy="450728"/>
          </a:xfrm>
          <a:prstGeom prst="rect">
            <a:avLst/>
          </a:prstGeom>
        </p:spPr>
      </p:pic>
      <p:pic>
        <p:nvPicPr>
          <p:cNvPr id="8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70091" y="1127894"/>
            <a:ext cx="427725" cy="427725"/>
          </a:xfrm>
          <a:prstGeom prst="rect">
            <a:avLst/>
          </a:prstGeom>
        </p:spPr>
      </p:pic>
      <p:pic>
        <p:nvPicPr>
          <p:cNvPr id="43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78195" y="1250742"/>
            <a:ext cx="245373" cy="245373"/>
          </a:xfrm>
          <a:prstGeom prst="rect">
            <a:avLst/>
          </a:prstGeom>
        </p:spPr>
      </p:pic>
      <p:pic>
        <p:nvPicPr>
          <p:cNvPr id="9" name="6a hkpq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87386" y="216231"/>
            <a:ext cx="283111" cy="283111"/>
          </a:xfrm>
          <a:prstGeom prst="rect">
            <a:avLst/>
          </a:prstGeom>
        </p:spPr>
      </p:pic>
      <p:pic>
        <p:nvPicPr>
          <p:cNvPr id="49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5877" y="1678427"/>
            <a:ext cx="427725" cy="427725"/>
          </a:xfrm>
          <a:prstGeom prst="rect">
            <a:avLst/>
          </a:prstGeom>
        </p:spPr>
      </p:pic>
      <p:pic>
        <p:nvPicPr>
          <p:cNvPr id="51" name="chữ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27376" y="1701547"/>
            <a:ext cx="427725" cy="427725"/>
          </a:xfrm>
          <a:prstGeom prst="rect">
            <a:avLst/>
          </a:prstGeom>
        </p:spPr>
      </p:pic>
      <p:pic>
        <p:nvPicPr>
          <p:cNvPr id="10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8203" y="2567087"/>
            <a:ext cx="324589" cy="324589"/>
          </a:xfrm>
          <a:prstGeom prst="rect">
            <a:avLst/>
          </a:prstGeom>
        </p:spPr>
      </p:pic>
      <p:pic>
        <p:nvPicPr>
          <p:cNvPr id="53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92391" y="2553268"/>
            <a:ext cx="324589" cy="324589"/>
          </a:xfrm>
          <a:prstGeom prst="rect">
            <a:avLst/>
          </a:prstGeom>
        </p:spPr>
      </p:pic>
      <p:pic>
        <p:nvPicPr>
          <p:cNvPr id="55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07444" y="3151596"/>
            <a:ext cx="324589" cy="324589"/>
          </a:xfrm>
          <a:prstGeom prst="rect">
            <a:avLst/>
          </a:prstGeom>
        </p:spPr>
      </p:pic>
      <p:pic>
        <p:nvPicPr>
          <p:cNvPr id="56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5908" y="3203832"/>
            <a:ext cx="324589" cy="324589"/>
          </a:xfrm>
          <a:prstGeom prst="rect">
            <a:avLst/>
          </a:prstGeom>
        </p:spPr>
      </p:pic>
      <p:pic>
        <p:nvPicPr>
          <p:cNvPr id="57" name="Chữ 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01015" y="3774825"/>
            <a:ext cx="324589" cy="32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6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38 0.08473 L -0.05338 0.08496 C -0.05455 0.08889 -0.05585 0.09306 -0.05703 0.09746 C -0.05742 0.09908 -0.05742 0.10116 -0.05794 0.10232 C -0.0595 0.10602 -0.06158 0.1088 -0.06341 0.11227 C -0.06432 0.11389 -0.06536 0.11528 -0.06614 0.11713 C -0.06914 0.1257 -0.0694 0.12755 -0.07343 0.13357 C -0.07421 0.13496 -0.07526 0.13588 -0.07604 0.13681 C -0.07734 0.14005 -0.07825 0.14375 -0.07981 0.14676 C -0.08046 0.14815 -0.08164 0.14885 -0.08255 0.15 C -0.08945 0.16065 -0.08112 0.15024 -0.08789 0.15811 C -0.0901 0.16412 -0.09153 0.16852 -0.09518 0.17292 C -0.09622 0.17408 -0.09713 0.175 -0.09791 0.17616 C -0.1052 0.18797 -0.10052 0.18426 -0.10612 0.18774 C -0.10677 0.18936 -0.10716 0.19144 -0.10794 0.1926 C -0.11406 0.20348 -0.10768 0.18774 -0.1125 0.20093 C -0.11354 0.20649 -0.11341 0.20741 -0.11614 0.2125 C -0.11692 0.21366 -0.11796 0.21459 -0.11888 0.21551 C -0.12083 0.22616 -0.11822 0.21482 -0.12252 0.22547 C -0.1233 0.22778 -0.12474 0.23496 -0.12604 0.23681 C -0.12682 0.23797 -0.12799 0.23797 -0.12877 0.23866 C -0.12916 0.24075 -0.12916 0.24329 -0.12981 0.24514 C -0.13203 0.25348 -0.13203 0.25047 -0.13515 0.2551 C -0.13619 0.25649 -0.13697 0.25857 -0.13789 0.25996 C -0.14101 0.26482 -0.14101 0.26227 -0.14427 0.26829 C -0.14518 0.26968 -0.14531 0.27153 -0.14622 0.27315 C -0.14726 0.27477 -0.14856 0.27639 -0.14974 0.27801 C -0.15078 0.27963 -0.15143 0.28149 -0.15247 0.28287 C -0.15416 0.28542 -0.15794 0.28936 -0.15794 0.28959 C -0.15859 0.29121 -0.15924 0.29283 -0.15976 0.29422 C -0.16067 0.29653 -0.16184 0.29862 -0.1625 0.30093 C -0.16549 0.31181 -0.16184 0.30463 -0.16419 0.3095 L -0.1625 0.3095 " pathEditMode="relative" rAng="0" ptsTypes="AAAAAAAAAAAAAAAAAAAAAAAAAAAAAAAAA">
                                      <p:cBhvr>
                                        <p:cTn id="1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1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1 0.08472 L -0.03451 0.08496 C -0.03529 0.0956 -0.03542 0.10209 -0.03672 0.11227 C -0.03724 0.1169 -0.03802 0.12153 -0.03867 0.12616 C -0.03906 0.12871 -0.03933 0.13148 -0.03959 0.13403 C -0.04037 0.1382 -0.04128 0.1419 -0.0418 0.14607 C -0.04219 0.14931 -0.04219 0.15278 -0.04271 0.15602 C -0.04336 0.15996 -0.04466 0.16806 -0.04466 0.16829 C -0.04505 0.17523 -0.04492 0.18264 -0.04584 0.18982 C -0.04597 0.19213 -0.0474 0.19352 -0.04779 0.19584 C -0.04844 0.20023 -0.04844 0.20509 -0.04883 0.20972 C -0.04909 0.21181 -0.04961 0.21366 -0.04974 0.21574 C -0.05065 0.2213 -0.05104 0.22755 -0.05196 0.23334 C -0.05352 0.24584 -0.05209 0.23287 -0.05482 0.24537 C -0.05586 0.24908 -0.05599 0.25347 -0.05703 0.25718 C -0.05755 0.25996 -0.05847 0.2625 -0.05899 0.26528 C -0.05938 0.26713 -0.05964 0.26922 -0.0599 0.2713 C -0.06198 0.28033 -0.06237 0.27871 -0.06406 0.28912 C -0.06654 0.30533 -0.06289 0.29352 -0.0681 0.30695 C -0.06888 0.31389 -0.07071 0.33218 -0.07318 0.34074 C -0.07396 0.34375 -0.07513 0.34607 -0.07617 0.34884 C -0.07943 0.36713 -0.07422 0.33982 -0.08021 0.36042 C -0.08099 0.36297 -0.08073 0.36597 -0.08125 0.36852 C -0.08177 0.3706 -0.08268 0.37222 -0.08334 0.37454 C -0.08659 0.3875 -0.08151 0.37315 -0.08633 0.38634 C -0.08737 0.38912 -0.08841 0.39167 -0.08946 0.39445 C -0.09076 0.39815 -0.09349 0.40625 -0.09349 0.40648 C -0.09662 0.43125 -0.09258 0.40023 -0.09545 0.42014 C -0.09571 0.4213 -0.09688 0.43241 -0.09753 0.43403 C -0.09831 0.43658 -0.09961 0.43797 -0.10052 0.44005 C -0.10143 0.4419 -0.10196 0.44398 -0.10261 0.44607 C -0.10313 0.45047 -0.10469 0.46297 -0.1056 0.46597 L -0.10768 0.47199 C -0.10795 0.47454 -0.10821 0.47732 -0.10873 0.47986 C -0.10938 0.48334 -0.11146 0.49051 -0.11276 0.49352 C -0.11367 0.49584 -0.11472 0.49769 -0.11576 0.49954 C -0.11654 0.5044 -0.1168 0.50764 -0.11888 0.51158 C -0.1267 0.52709 -0.11654 0.50185 -0.12487 0.52153 C -0.12565 0.52338 -0.12617 0.5257 -0.12696 0.52732 C -0.12787 0.52963 -0.12917 0.53125 -0.12995 0.53334 C -0.13073 0.53519 -0.13112 0.53773 -0.13203 0.53935 C -0.13295 0.54097 -0.13412 0.5419 -0.13503 0.54329 C -0.1405 0.55926 -0.13334 0.54005 -0.14011 0.55324 C -0.14102 0.55509 -0.14141 0.55741 -0.14219 0.55926 C -0.14414 0.56343 -0.14623 0.56713 -0.14818 0.5713 L -0.15443 0.5831 L -0.15834 0.59121 C -0.15964 0.59375 -0.16068 0.59792 -0.16237 0.59908 L -0.1655 0.60116 C -0.16654 0.60371 -0.16719 0.60695 -0.16849 0.60903 C -0.17005 0.61158 -0.17357 0.61366 -0.17565 0.61505 C -0.17891 0.62107 -0.17722 0.62084 -0.17956 0.62084 L -0.17956 0.62107 " pathEditMode="relative" rAng="0" ptsTypes="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2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6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63 0.12569 L -0.2668 0.52731 L -0.2668 0.52754 " pathEditMode="relative" rAng="0" ptsTypes="AAA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2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6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9676 L -0.40442 0.61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80" y="2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67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12 0.0618 L 0.39154 0.37037 L 0.39154 0.3706 " pathEditMode="relative" rAng="0" ptsTypes="A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57 0.03611 L 0.33997 0.33842 L 0.33997 0.33866 " pathEditMode="relative" rAng="0" ptsTypes="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1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9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20937 0.2381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1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9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0.04329 L 0.36055 0.5768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2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39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14479 0.49074 L 0.14479 0.4912 " pathEditMode="relative" rAng="0" ptsTypes="AAA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2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39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Âm thanh sa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6210F0-B247-4503-B9B8-69C40CA33A5E}"/>
              </a:ext>
            </a:extLst>
          </p:cNvPr>
          <p:cNvSpPr txBox="1"/>
          <p:nvPr/>
        </p:nvSpPr>
        <p:spPr>
          <a:xfrm>
            <a:off x="4077807" y="1553067"/>
            <a:ext cx="755100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7030A0"/>
                </a:solidFill>
                <a:latin typeface="Minion Pro Cond" pitchFamily="18" charset="0"/>
              </a:rPr>
              <a:t>Trò</a:t>
            </a:r>
            <a:r>
              <a:rPr lang="en-US" sz="5400" b="1" dirty="0">
                <a:solidFill>
                  <a:srgbClr val="7030A0"/>
                </a:solidFill>
                <a:latin typeface="Minion Pro Cond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Minion Pro Cond" pitchFamily="18" charset="0"/>
              </a:rPr>
              <a:t>chơi</a:t>
            </a:r>
            <a:r>
              <a:rPr lang="en-US" sz="5400" b="1" dirty="0">
                <a:solidFill>
                  <a:srgbClr val="7030A0"/>
                </a:solidFill>
                <a:latin typeface="Minion Pro Cond" pitchFamily="18" charset="0"/>
              </a:rPr>
              <a:t> 3:Thử </a:t>
            </a:r>
            <a:r>
              <a:rPr lang="en-US" sz="5400" b="1" dirty="0" err="1">
                <a:solidFill>
                  <a:srgbClr val="7030A0"/>
                </a:solidFill>
                <a:latin typeface="Minion Pro Cond" pitchFamily="18" charset="0"/>
              </a:rPr>
              <a:t>tài</a:t>
            </a:r>
            <a:r>
              <a:rPr lang="en-US" sz="5400" b="1" dirty="0">
                <a:solidFill>
                  <a:srgbClr val="7030A0"/>
                </a:solidFill>
                <a:latin typeface="Minion Pro Cond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Minion Pro Cond" pitchFamily="18" charset="0"/>
              </a:rPr>
              <a:t>của</a:t>
            </a:r>
            <a:r>
              <a:rPr lang="en-US" sz="5400" b="1" dirty="0">
                <a:solidFill>
                  <a:srgbClr val="7030A0"/>
                </a:solidFill>
                <a:latin typeface="Minion Pro Cond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Minion Pro Cond" pitchFamily="18" charset="0"/>
              </a:rPr>
              <a:t>bé</a:t>
            </a:r>
            <a:endParaRPr lang="en-US" sz="5400" b="1" dirty="0">
              <a:solidFill>
                <a:srgbClr val="7030A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17931"/>
      </p:ext>
    </p:extLst>
  </p:cSld>
  <p:clrMapOvr>
    <a:masterClrMapping/>
  </p:clrMapOvr>
  <p:transition spd="slow"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ardrop 11">
            <a:extLst>
              <a:ext uri="{FF2B5EF4-FFF2-40B4-BE49-F238E27FC236}">
                <a16:creationId xmlns:a16="http://schemas.microsoft.com/office/drawing/2014/main" id="{EEDBF814-D122-4FE7-BBD1-B5AB740F1B56}"/>
              </a:ext>
            </a:extLst>
          </p:cNvPr>
          <p:cNvSpPr/>
          <p:nvPr/>
        </p:nvSpPr>
        <p:spPr>
          <a:xfrm rot="8784986">
            <a:off x="5015464" y="213442"/>
            <a:ext cx="3886524" cy="3023620"/>
          </a:xfrm>
          <a:prstGeom prst="teardrop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8F9583DF-AD69-4320-A0F9-2E7C56CC74EE}"/>
              </a:ext>
            </a:extLst>
          </p:cNvPr>
          <p:cNvSpPr/>
          <p:nvPr/>
        </p:nvSpPr>
        <p:spPr>
          <a:xfrm rot="14211338">
            <a:off x="6727929" y="3147002"/>
            <a:ext cx="3513639" cy="3257922"/>
          </a:xfrm>
          <a:prstGeom prst="teardrop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C9FFFDDC-80CB-45D6-817B-2EAEFAC98B01}"/>
              </a:ext>
            </a:extLst>
          </p:cNvPr>
          <p:cNvSpPr/>
          <p:nvPr/>
        </p:nvSpPr>
        <p:spPr>
          <a:xfrm rot="3207692">
            <a:off x="1953759" y="2101545"/>
            <a:ext cx="3501456" cy="3116574"/>
          </a:xfrm>
          <a:prstGeom prst="teardrop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76429"/>
              </a:solidFill>
            </a:endParaRPr>
          </a:p>
        </p:txBody>
      </p:sp>
      <p:sp>
        <p:nvSpPr>
          <p:cNvPr id="7172" name="WordArt 5">
            <a:extLst>
              <a:ext uri="{FF2B5EF4-FFF2-40B4-BE49-F238E27FC236}">
                <a16:creationId xmlns:a16="http://schemas.microsoft.com/office/drawing/2014/main" id="{5F8C68FE-0EB3-4CBC-A06F-87339BC2CA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19441" y="5619921"/>
            <a:ext cx="986126" cy="10225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.VnAvant" panose="020B7200000000000000" pitchFamily="34" charset="0"/>
              </a:rPr>
              <a:t>v</a:t>
            </a:r>
          </a:p>
        </p:txBody>
      </p:sp>
      <p:pic>
        <p:nvPicPr>
          <p:cNvPr id="8198" name="Picture 6" descr="chu r viet thuong">
            <a:extLst>
              <a:ext uri="{FF2B5EF4-FFF2-40B4-BE49-F238E27FC236}">
                <a16:creationId xmlns:a16="http://schemas.microsoft.com/office/drawing/2014/main" id="{57326F65-B91D-4BE3-909D-0DA5F4C57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350" y="3274670"/>
            <a:ext cx="1130233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1C7A4E-BEC1-4ED9-B5B5-E5A3A532104A}"/>
              </a:ext>
            </a:extLst>
          </p:cNvPr>
          <p:cNvSpPr txBox="1"/>
          <p:nvPr/>
        </p:nvSpPr>
        <p:spPr>
          <a:xfrm>
            <a:off x="4455304" y="-17931"/>
            <a:ext cx="837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v</a:t>
            </a:r>
          </a:p>
        </p:txBody>
      </p:sp>
      <p:pic>
        <p:nvPicPr>
          <p:cNvPr id="7" name="Picture 5" descr="chu r vt">
            <a:extLst>
              <a:ext uri="{FF2B5EF4-FFF2-40B4-BE49-F238E27FC236}">
                <a16:creationId xmlns:a16="http://schemas.microsoft.com/office/drawing/2014/main" id="{1ED4E974-2B20-48F3-B6F4-5462A14EC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96" y="2621044"/>
            <a:ext cx="1249888" cy="120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3">
            <a:extLst>
              <a:ext uri="{FF2B5EF4-FFF2-40B4-BE49-F238E27FC236}">
                <a16:creationId xmlns:a16="http://schemas.microsoft.com/office/drawing/2014/main" id="{15D9FF15-3212-4E2A-A17C-10B2F07D95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1481" y="706349"/>
            <a:ext cx="518623" cy="9795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FF33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472490-4473-49F3-B4CD-70A7D53AF74C}"/>
              </a:ext>
            </a:extLst>
          </p:cNvPr>
          <p:cNvSpPr txBox="1"/>
          <p:nvPr/>
        </p:nvSpPr>
        <p:spPr>
          <a:xfrm>
            <a:off x="2718339" y="2063806"/>
            <a:ext cx="2215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7030A0"/>
                </a:solidFill>
              </a:rPr>
              <a:t>Chữ</a:t>
            </a:r>
            <a:r>
              <a:rPr lang="en-US" sz="2400" b="1" u="sng" dirty="0">
                <a:solidFill>
                  <a:srgbClr val="7030A0"/>
                </a:solidFill>
              </a:rPr>
              <a:t> in </a:t>
            </a:r>
            <a:r>
              <a:rPr lang="en-US" sz="2400" b="1" u="sng" dirty="0" err="1">
                <a:solidFill>
                  <a:srgbClr val="7030A0"/>
                </a:solidFill>
              </a:rPr>
              <a:t>hoa</a:t>
            </a:r>
            <a:endParaRPr lang="en-US" sz="2400" b="1" u="sng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6D7C11-6C6D-4FA6-97CA-9BB6128EB416}"/>
              </a:ext>
            </a:extLst>
          </p:cNvPr>
          <p:cNvSpPr txBox="1"/>
          <p:nvPr/>
        </p:nvSpPr>
        <p:spPr>
          <a:xfrm>
            <a:off x="6295493" y="210114"/>
            <a:ext cx="223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00B050"/>
                </a:solidFill>
              </a:rPr>
              <a:t>Chữ</a:t>
            </a:r>
            <a:r>
              <a:rPr lang="en-US" sz="2400" b="1" u="sng" dirty="0">
                <a:solidFill>
                  <a:srgbClr val="00B050"/>
                </a:solidFill>
              </a:rPr>
              <a:t> in </a:t>
            </a:r>
            <a:r>
              <a:rPr lang="en-US" sz="2400" b="1" u="sng" dirty="0" err="1">
                <a:solidFill>
                  <a:srgbClr val="00B050"/>
                </a:solidFill>
              </a:rPr>
              <a:t>thường</a:t>
            </a:r>
            <a:endParaRPr lang="en-US" sz="2400" b="1" u="sng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268009-61F3-4A74-87F8-9FDF20E5F6E1}"/>
              </a:ext>
            </a:extLst>
          </p:cNvPr>
          <p:cNvSpPr txBox="1"/>
          <p:nvPr/>
        </p:nvSpPr>
        <p:spPr>
          <a:xfrm>
            <a:off x="7218066" y="3429000"/>
            <a:ext cx="242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</a:rPr>
              <a:t>Chữ</a:t>
            </a: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</a:rPr>
              <a:t>viết</a:t>
            </a:r>
            <a:r>
              <a:rPr lang="en-US" sz="2400" b="1" u="sng" dirty="0">
                <a:solidFill>
                  <a:srgbClr val="FF0000"/>
                </a:solidFill>
              </a:rPr>
              <a:t>  </a:t>
            </a:r>
            <a:r>
              <a:rPr lang="en-US" sz="2400" b="1" u="sng" dirty="0" err="1">
                <a:solidFill>
                  <a:srgbClr val="FF0000"/>
                </a:solidFill>
              </a:rPr>
              <a:t>thường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A1446E-8B21-4B87-BCE7-90A24CCCA837}"/>
              </a:ext>
            </a:extLst>
          </p:cNvPr>
          <p:cNvSpPr/>
          <p:nvPr/>
        </p:nvSpPr>
        <p:spPr>
          <a:xfrm rot="10800000" flipV="1">
            <a:off x="11210858" y="5253134"/>
            <a:ext cx="85725" cy="102077"/>
          </a:xfrm>
          <a:prstGeom prst="rect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5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E45FFD-4165-45B1-AFCA-C277646F6E1E}"/>
              </a:ext>
            </a:extLst>
          </p:cNvPr>
          <p:cNvSpPr txBox="1"/>
          <p:nvPr/>
        </p:nvSpPr>
        <p:spPr>
          <a:xfrm>
            <a:off x="11104396" y="1468421"/>
            <a:ext cx="8560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E0A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E0A5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.Vn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" name="Picture 10" descr="http://luyenchuanhduong.edu.vn/files/assets/chus.jpg">
            <a:extLst>
              <a:ext uri="{FF2B5EF4-FFF2-40B4-BE49-F238E27FC236}">
                <a16:creationId xmlns:a16="http://schemas.microsoft.com/office/drawing/2014/main" id="{64CEFFA5-BF7E-4DEE-A9D2-ACCA8877F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000" y1="57000" x2="54000" y2="57000"/>
                        <a14:foregroundMark x1="49000" y1="57000" x2="49000" y2="57000"/>
                        <a14:foregroundMark x1="46000" y1="70000" x2="46000" y2="70000"/>
                        <a14:foregroundMark x1="52000" y1="62000" x2="52000" y2="62000"/>
                        <a14:foregroundMark x1="52000" y1="62000" x2="52000" y2="62000"/>
                        <a14:foregroundMark x1="49000" y1="54000" x2="49000" y2="5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5171" y="-127337"/>
            <a:ext cx="1438277" cy="1788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CA4207B-B9D3-4179-A80B-0BBE572F1315}"/>
              </a:ext>
            </a:extLst>
          </p:cNvPr>
          <p:cNvSpPr/>
          <p:nvPr/>
        </p:nvSpPr>
        <p:spPr>
          <a:xfrm>
            <a:off x="2655967" y="5386234"/>
            <a:ext cx="845546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23" name="Picture 2" descr="http://luyenchuanhduong.edu.vn/files/assets/chux.jpg">
            <a:extLst>
              <a:ext uri="{FF2B5EF4-FFF2-40B4-BE49-F238E27FC236}">
                <a16:creationId xmlns:a16="http://schemas.microsoft.com/office/drawing/2014/main" id="{4A09E9B1-D5AB-4451-8D86-0B0339C228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3689" y="-234838"/>
            <a:ext cx="1857763" cy="24947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17C83-1F1E-4069-BB80-558D3D3BAF57}"/>
              </a:ext>
            </a:extLst>
          </p:cNvPr>
          <p:cNvSpPr txBox="1"/>
          <p:nvPr/>
        </p:nvSpPr>
        <p:spPr>
          <a:xfrm>
            <a:off x="566984" y="4404598"/>
            <a:ext cx="1570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C0000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7E4D69-EFDB-4A7D-944B-642552723220}"/>
              </a:ext>
            </a:extLst>
          </p:cNvPr>
          <p:cNvSpPr/>
          <p:nvPr/>
        </p:nvSpPr>
        <p:spPr>
          <a:xfrm>
            <a:off x="8842277" y="-271847"/>
            <a:ext cx="1973424" cy="31700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0" b="1" i="0" u="none" strike="noStrike" kern="1200" cap="none" spc="0" normalizeH="0" baseline="0" noProof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13359 -0.29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48581 0.2141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97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19258 -0.229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53997 -0.2060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5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17735 0.530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25521 0.09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54609 0.337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5" y="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34688 -0.5546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-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0.10495 0.326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30742 -0.1756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42448 0.031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4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47877 0.6182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32" y="3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172" grpId="0"/>
      <p:bldP spid="6" grpId="0"/>
      <p:bldP spid="8" grpId="0"/>
      <p:bldP spid="20" grpId="0"/>
      <p:bldP spid="22" grpId="0"/>
      <p:bldP spid="5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6;p3">
            <a:extLst>
              <a:ext uri="{FF2B5EF4-FFF2-40B4-BE49-F238E27FC236}">
                <a16:creationId xmlns:a16="http://schemas.microsoft.com/office/drawing/2014/main" id="{53AF2F13-BE4E-4DA3-AB97-EDBCF8398169}"/>
              </a:ext>
            </a:extLst>
          </p:cNvPr>
          <p:cNvSpPr/>
          <p:nvPr/>
        </p:nvSpPr>
        <p:spPr>
          <a:xfrm>
            <a:off x="674553" y="2692223"/>
            <a:ext cx="10176144" cy="19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     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Chào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tạm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biệt</a:t>
            </a:r>
            <a:endParaRPr lang="en-US" sz="4000" b="1" dirty="0">
              <a:solidFill>
                <a:srgbClr val="00B05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Hẹn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gặp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con ở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học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sau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.</a:t>
            </a:r>
            <a:endParaRPr sz="4000" b="1" dirty="0">
              <a:solidFill>
                <a:srgbClr val="00B05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762771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2C16BE-7B4E-46D0-B851-E2814A2E31A7}"/>
              </a:ext>
            </a:extLst>
          </p:cNvPr>
          <p:cNvSpPr txBox="1"/>
          <p:nvPr/>
        </p:nvSpPr>
        <p:spPr>
          <a:xfrm>
            <a:off x="2123220" y="236770"/>
            <a:ext cx="8421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Minion Pro Cond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Minion Pro Cond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Minion Pro Cond" pitchFamily="18" charset="0"/>
              </a:rPr>
              <a:t>tiêu</a:t>
            </a:r>
            <a:r>
              <a:rPr lang="en-US" sz="3600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Minion Pro Cond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Minion Pro Cond" pitchFamily="18" charset="0"/>
              </a:rPr>
              <a:t>tuần</a:t>
            </a:r>
            <a:r>
              <a:rPr lang="en-US" sz="3600" b="1" dirty="0">
                <a:solidFill>
                  <a:srgbClr val="FF0000"/>
                </a:solidFill>
                <a:latin typeface="Minion Pro Cond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Minion Pro Cond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Minion Pro Cond" pitchFamily="18" charset="0"/>
              </a:rPr>
              <a:t> 3</a:t>
            </a:r>
            <a:endParaRPr lang="vi-VN" sz="3600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101218B-BBBA-48F4-B73C-864446BCB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315" y="4261253"/>
            <a:ext cx="2773567" cy="2106953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E3137C7-1C3A-42EC-91FC-4D9B409F8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36" y="1398576"/>
            <a:ext cx="2962528" cy="203042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38FDBD9-7E00-4C94-BEB7-66B046F25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4" y="1398576"/>
            <a:ext cx="2739399" cy="2030424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3106D96D-45DC-4F2F-94ED-5BBF45A1C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36" y="4261253"/>
            <a:ext cx="2962528" cy="2106953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B78EFA-59F8-4740-B70F-26610903B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9" y="4261254"/>
            <a:ext cx="2850964" cy="2106953"/>
          </a:xfrm>
          <a:prstGeom prst="rect">
            <a:avLst/>
          </a:prstGeom>
        </p:spPr>
      </p:pic>
      <p:pic>
        <p:nvPicPr>
          <p:cNvPr id="14" name="Picture 13" descr="Diagram&#10;&#10;Description automatically generated with low confidence">
            <a:extLst>
              <a:ext uri="{FF2B5EF4-FFF2-40B4-BE49-F238E27FC236}">
                <a16:creationId xmlns:a16="http://schemas.microsoft.com/office/drawing/2014/main" id="{4859A500-FD32-4FE3-AE6A-E6C5236CE6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307" y="1398576"/>
            <a:ext cx="2849582" cy="20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87DB8A-D905-458D-B331-93AF61A4CE6D}"/>
              </a:ext>
            </a:extLst>
          </p:cNvPr>
          <p:cNvSpPr txBox="1"/>
          <p:nvPr/>
        </p:nvSpPr>
        <p:spPr>
          <a:xfrm>
            <a:off x="3128579" y="1117902"/>
            <a:ext cx="5774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Minion Pro Cond" pitchFamily="18" charset="0"/>
              </a:rPr>
              <a:t>KĨ NĂNG SỐNG</a:t>
            </a:r>
            <a:endParaRPr lang="vi-VN" sz="5400" b="1" dirty="0">
              <a:solidFill>
                <a:srgbClr val="7030A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63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802EBE-5119-4D4C-8749-B080564FADA2}"/>
              </a:ext>
            </a:extLst>
          </p:cNvPr>
          <p:cNvSpPr txBox="1"/>
          <p:nvPr/>
        </p:nvSpPr>
        <p:spPr>
          <a:xfrm>
            <a:off x="1589151" y="273189"/>
            <a:ext cx="9564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cùng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vui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chơi</a:t>
            </a:r>
            <a:r>
              <a:rPr lang="en-US" sz="4000" b="1" dirty="0">
                <a:solidFill>
                  <a:srgbClr val="FF0000"/>
                </a:solidFill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</a:rPr>
              <a:t>nhà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mùa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dịch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Bé Ơi Nhớ Nhé Tập 3 - Nào mình cùng vui chơi tại nhà trong mùa dịch">
            <a:hlinkClick r:id="" action="ppaction://media"/>
            <a:extLst>
              <a:ext uri="{FF2B5EF4-FFF2-40B4-BE49-F238E27FC236}">
                <a16:creationId xmlns:a16="http://schemas.microsoft.com/office/drawing/2014/main" id="{3451746B-386C-4E36-9DF0-095BF74C7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096" y="1202635"/>
            <a:ext cx="11075504" cy="526484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780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0"/>
    </mc:Choice>
    <mc:Fallback xmlns="">
      <p:transition spd="slow" advTm="1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0DD05A-8557-40AA-9446-6FC3C2DA17B8}"/>
              </a:ext>
            </a:extLst>
          </p:cNvPr>
          <p:cNvSpPr txBox="1"/>
          <p:nvPr/>
        </p:nvSpPr>
        <p:spPr>
          <a:xfrm>
            <a:off x="1732695" y="1610307"/>
            <a:ext cx="8421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LÀM QUEN VỚI TOÁN</a:t>
            </a:r>
            <a:endParaRPr lang="vi-VN" sz="6000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86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3B261940-6204-4F1D-885F-7C300C5BC061}"/>
              </a:ext>
            </a:extLst>
          </p:cNvPr>
          <p:cNvSpPr/>
          <p:nvPr/>
        </p:nvSpPr>
        <p:spPr>
          <a:xfrm>
            <a:off x="1708804" y="1055450"/>
            <a:ext cx="4020447" cy="155820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pic>
        <p:nvPicPr>
          <p:cNvPr id="33" name="Picture 32">
            <a:hlinkClick r:id="" action="ppaction://noaction"/>
            <a:extLst>
              <a:ext uri="{FF2B5EF4-FFF2-40B4-BE49-F238E27FC236}">
                <a16:creationId xmlns:a16="http://schemas.microsoft.com/office/drawing/2014/main" id="{96D07B72-9775-48FA-A542-4B8F40244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91" y="934130"/>
            <a:ext cx="2890664" cy="1815897"/>
          </a:xfrm>
          <a:prstGeom prst="rect">
            <a:avLst/>
          </a:prstGeom>
        </p:spPr>
      </p:pic>
      <p:sp>
        <p:nvSpPr>
          <p:cNvPr id="37" name="Rounded Rectangle 9">
            <a:extLst>
              <a:ext uri="{FF2B5EF4-FFF2-40B4-BE49-F238E27FC236}">
                <a16:creationId xmlns:a16="http://schemas.microsoft.com/office/drawing/2014/main" id="{0DD91261-3946-46B8-9BFC-085F10CC0014}"/>
              </a:ext>
            </a:extLst>
          </p:cNvPr>
          <p:cNvSpPr/>
          <p:nvPr/>
        </p:nvSpPr>
        <p:spPr>
          <a:xfrm>
            <a:off x="4832637" y="2761738"/>
            <a:ext cx="772243" cy="726166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F1EEEF8-38C9-4C8F-95CA-AC55B6C0006D}"/>
              </a:ext>
            </a:extLst>
          </p:cNvPr>
          <p:cNvSpPr/>
          <p:nvPr/>
        </p:nvSpPr>
        <p:spPr>
          <a:xfrm>
            <a:off x="3157284" y="2715497"/>
            <a:ext cx="765807" cy="8199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DA8530FD-4467-49DD-8F51-105091123109}"/>
              </a:ext>
            </a:extLst>
          </p:cNvPr>
          <p:cNvSpPr/>
          <p:nvPr/>
        </p:nvSpPr>
        <p:spPr>
          <a:xfrm>
            <a:off x="1715227" y="2777640"/>
            <a:ext cx="822714" cy="705705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79074A1-F525-4896-841A-FA07C5F244DB}"/>
              </a:ext>
            </a:extLst>
          </p:cNvPr>
          <p:cNvSpPr/>
          <p:nvPr/>
        </p:nvSpPr>
        <p:spPr>
          <a:xfrm>
            <a:off x="3243683" y="2777640"/>
            <a:ext cx="913504" cy="705705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26E1851-7983-44AB-8D98-982CB2F3EAC6}"/>
              </a:ext>
            </a:extLst>
          </p:cNvPr>
          <p:cNvSpPr/>
          <p:nvPr/>
        </p:nvSpPr>
        <p:spPr>
          <a:xfrm>
            <a:off x="3264356" y="2831497"/>
            <a:ext cx="810119" cy="6254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42" name="Rounded Rectangle 13">
            <a:extLst>
              <a:ext uri="{FF2B5EF4-FFF2-40B4-BE49-F238E27FC236}">
                <a16:creationId xmlns:a16="http://schemas.microsoft.com/office/drawing/2014/main" id="{6CA7BAA8-69F4-47A5-849F-58C2FACB6370}"/>
              </a:ext>
            </a:extLst>
          </p:cNvPr>
          <p:cNvSpPr/>
          <p:nvPr/>
        </p:nvSpPr>
        <p:spPr>
          <a:xfrm>
            <a:off x="1833111" y="2822437"/>
            <a:ext cx="598906" cy="6475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43" name="Rounded Rectangle 13">
            <a:extLst>
              <a:ext uri="{FF2B5EF4-FFF2-40B4-BE49-F238E27FC236}">
                <a16:creationId xmlns:a16="http://schemas.microsoft.com/office/drawing/2014/main" id="{A0C66F7B-ECFA-4883-8303-C9A7284715C3}"/>
              </a:ext>
            </a:extLst>
          </p:cNvPr>
          <p:cNvSpPr/>
          <p:nvPr/>
        </p:nvSpPr>
        <p:spPr>
          <a:xfrm>
            <a:off x="5007906" y="2792326"/>
            <a:ext cx="508296" cy="6235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BDF2536-B09E-4391-AD6F-E6E7D7FFB65C}"/>
              </a:ext>
            </a:extLst>
          </p:cNvPr>
          <p:cNvSpPr/>
          <p:nvPr/>
        </p:nvSpPr>
        <p:spPr>
          <a:xfrm>
            <a:off x="3494458" y="2797558"/>
            <a:ext cx="545681" cy="69034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6BF35C-5426-4A20-967E-D23E5C2A2C40}"/>
              </a:ext>
            </a:extLst>
          </p:cNvPr>
          <p:cNvSpPr txBox="1"/>
          <p:nvPr/>
        </p:nvSpPr>
        <p:spPr>
          <a:xfrm>
            <a:off x="1495303" y="188214"/>
            <a:ext cx="4743969" cy="745304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en-US" sz="2844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69D3F6-305F-4FEB-91D7-5E0197A64B80}"/>
              </a:ext>
            </a:extLst>
          </p:cNvPr>
          <p:cNvSpPr txBox="1"/>
          <p:nvPr/>
        </p:nvSpPr>
        <p:spPr>
          <a:xfrm>
            <a:off x="2107503" y="149320"/>
            <a:ext cx="311257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&lt; , &gt; , = ?</a:t>
            </a:r>
            <a:endParaRPr lang="vi-VN" sz="4267" b="1" dirty="0">
              <a:solidFill>
                <a:srgbClr val="0070C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017313E-681A-4FFF-90C5-62CBADDF0479}"/>
              </a:ext>
            </a:extLst>
          </p:cNvPr>
          <p:cNvGrpSpPr/>
          <p:nvPr/>
        </p:nvGrpSpPr>
        <p:grpSpPr>
          <a:xfrm>
            <a:off x="239056" y="44240"/>
            <a:ext cx="913590" cy="1133589"/>
            <a:chOff x="278233" y="140120"/>
            <a:chExt cx="513910" cy="63766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74C2ED7-0B64-4867-9EC8-AF47FBF0BA6A}"/>
                </a:ext>
              </a:extLst>
            </p:cNvPr>
            <p:cNvSpPr txBox="1"/>
            <p:nvPr/>
          </p:nvSpPr>
          <p:spPr>
            <a:xfrm>
              <a:off x="278233" y="140120"/>
              <a:ext cx="330431" cy="54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89" dirty="0">
                  <a:solidFill>
                    <a:srgbClr val="0070C0"/>
                  </a:solidFill>
                  <a:latin typeface="Showcard Gothic" panose="04020904020102020604" pitchFamily="82" charset="0"/>
                </a:rPr>
                <a:t>2</a:t>
              </a:r>
              <a:endParaRPr lang="vi-VN" sz="5689" dirty="0">
                <a:solidFill>
                  <a:srgbClr val="0070C0"/>
                </a:solidFill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439BE3F-C154-4A07-843B-23C9BE18F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84" y="337874"/>
              <a:ext cx="366959" cy="439909"/>
            </a:xfrm>
            <a:prstGeom prst="rect">
              <a:avLst/>
            </a:prstGeom>
          </p:spPr>
        </p:pic>
      </p:grp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202A3440-FDF1-4D8E-A9EB-FC5858E27DFE}"/>
              </a:ext>
            </a:extLst>
          </p:cNvPr>
          <p:cNvSpPr/>
          <p:nvPr/>
        </p:nvSpPr>
        <p:spPr>
          <a:xfrm>
            <a:off x="6622055" y="3708079"/>
            <a:ext cx="4020447" cy="155820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19441FC8-9125-4C05-B157-D3986C0D4CC0}"/>
              </a:ext>
            </a:extLst>
          </p:cNvPr>
          <p:cNvSpPr/>
          <p:nvPr/>
        </p:nvSpPr>
        <p:spPr>
          <a:xfrm>
            <a:off x="1715226" y="3671708"/>
            <a:ext cx="4020447" cy="155820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0C180CF8-6F72-45BC-8E7A-A2A0EBCB4B90}"/>
              </a:ext>
            </a:extLst>
          </p:cNvPr>
          <p:cNvSpPr/>
          <p:nvPr/>
        </p:nvSpPr>
        <p:spPr>
          <a:xfrm>
            <a:off x="6646886" y="1072983"/>
            <a:ext cx="4020447" cy="155820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56" name="Rounded Rectangle 9">
            <a:extLst>
              <a:ext uri="{FF2B5EF4-FFF2-40B4-BE49-F238E27FC236}">
                <a16:creationId xmlns:a16="http://schemas.microsoft.com/office/drawing/2014/main" id="{CE2CD153-FD2E-44D7-B642-A10D87BD57FB}"/>
              </a:ext>
            </a:extLst>
          </p:cNvPr>
          <p:cNvSpPr/>
          <p:nvPr/>
        </p:nvSpPr>
        <p:spPr>
          <a:xfrm>
            <a:off x="9812500" y="2774836"/>
            <a:ext cx="772243" cy="726166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C870984-B5BE-4AF5-B309-F568C506AFAA}"/>
              </a:ext>
            </a:extLst>
          </p:cNvPr>
          <p:cNvSpPr/>
          <p:nvPr/>
        </p:nvSpPr>
        <p:spPr>
          <a:xfrm>
            <a:off x="8137147" y="2728594"/>
            <a:ext cx="765807" cy="8199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58" name="Rounded Rectangle 2">
            <a:extLst>
              <a:ext uri="{FF2B5EF4-FFF2-40B4-BE49-F238E27FC236}">
                <a16:creationId xmlns:a16="http://schemas.microsoft.com/office/drawing/2014/main" id="{61711795-6006-4AA1-97A6-2158B8CFCD52}"/>
              </a:ext>
            </a:extLst>
          </p:cNvPr>
          <p:cNvSpPr/>
          <p:nvPr/>
        </p:nvSpPr>
        <p:spPr>
          <a:xfrm>
            <a:off x="6695090" y="2790737"/>
            <a:ext cx="822714" cy="705705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6901C70-96D9-4604-98B5-D45C07BC5228}"/>
              </a:ext>
            </a:extLst>
          </p:cNvPr>
          <p:cNvSpPr/>
          <p:nvPr/>
        </p:nvSpPr>
        <p:spPr>
          <a:xfrm>
            <a:off x="8223545" y="2790737"/>
            <a:ext cx="913504" cy="705705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689C152-D141-4AB5-A040-3F44EDF3966C}"/>
              </a:ext>
            </a:extLst>
          </p:cNvPr>
          <p:cNvSpPr/>
          <p:nvPr/>
        </p:nvSpPr>
        <p:spPr>
          <a:xfrm>
            <a:off x="8244219" y="2844594"/>
            <a:ext cx="810119" cy="6254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61" name="Rounded Rectangle 13">
            <a:extLst>
              <a:ext uri="{FF2B5EF4-FFF2-40B4-BE49-F238E27FC236}">
                <a16:creationId xmlns:a16="http://schemas.microsoft.com/office/drawing/2014/main" id="{A9BB969F-4A9B-4E7B-9FC9-7D493A6FC172}"/>
              </a:ext>
            </a:extLst>
          </p:cNvPr>
          <p:cNvSpPr/>
          <p:nvPr/>
        </p:nvSpPr>
        <p:spPr>
          <a:xfrm>
            <a:off x="6812974" y="2835534"/>
            <a:ext cx="598906" cy="6475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62" name="Rounded Rectangle 13">
            <a:extLst>
              <a:ext uri="{FF2B5EF4-FFF2-40B4-BE49-F238E27FC236}">
                <a16:creationId xmlns:a16="http://schemas.microsoft.com/office/drawing/2014/main" id="{6D589E7E-023E-4A64-96BB-E7E6D357996D}"/>
              </a:ext>
            </a:extLst>
          </p:cNvPr>
          <p:cNvSpPr/>
          <p:nvPr/>
        </p:nvSpPr>
        <p:spPr>
          <a:xfrm>
            <a:off x="9987769" y="2805423"/>
            <a:ext cx="508296" cy="6235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F576A1B-76F7-4D01-8A19-821D5A45B09B}"/>
              </a:ext>
            </a:extLst>
          </p:cNvPr>
          <p:cNvSpPr/>
          <p:nvPr/>
        </p:nvSpPr>
        <p:spPr>
          <a:xfrm>
            <a:off x="8474321" y="2810655"/>
            <a:ext cx="545681" cy="69034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64" name="Rounded Rectangle 9">
            <a:extLst>
              <a:ext uri="{FF2B5EF4-FFF2-40B4-BE49-F238E27FC236}">
                <a16:creationId xmlns:a16="http://schemas.microsoft.com/office/drawing/2014/main" id="{2E7BFF5D-F6A1-4F63-AAD0-915296C92664}"/>
              </a:ext>
            </a:extLst>
          </p:cNvPr>
          <p:cNvSpPr/>
          <p:nvPr/>
        </p:nvSpPr>
        <p:spPr>
          <a:xfrm>
            <a:off x="9846837" y="5489099"/>
            <a:ext cx="772243" cy="726166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62765C3-8235-45AA-A1C1-A46F8CB8A92F}"/>
              </a:ext>
            </a:extLst>
          </p:cNvPr>
          <p:cNvSpPr/>
          <p:nvPr/>
        </p:nvSpPr>
        <p:spPr>
          <a:xfrm>
            <a:off x="8171483" y="5442858"/>
            <a:ext cx="765807" cy="8199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66" name="Rounded Rectangle 2">
            <a:extLst>
              <a:ext uri="{FF2B5EF4-FFF2-40B4-BE49-F238E27FC236}">
                <a16:creationId xmlns:a16="http://schemas.microsoft.com/office/drawing/2014/main" id="{77361C05-C305-4B5B-9702-E805690BF64F}"/>
              </a:ext>
            </a:extLst>
          </p:cNvPr>
          <p:cNvSpPr/>
          <p:nvPr/>
        </p:nvSpPr>
        <p:spPr>
          <a:xfrm>
            <a:off x="6729426" y="5505000"/>
            <a:ext cx="822714" cy="705705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617EC41-F983-46BA-895A-6FC955AB9D63}"/>
              </a:ext>
            </a:extLst>
          </p:cNvPr>
          <p:cNvSpPr/>
          <p:nvPr/>
        </p:nvSpPr>
        <p:spPr>
          <a:xfrm>
            <a:off x="8257882" y="5505000"/>
            <a:ext cx="913504" cy="705705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326DCA-EC50-4103-A228-C7F3EDFC0960}"/>
              </a:ext>
            </a:extLst>
          </p:cNvPr>
          <p:cNvSpPr/>
          <p:nvPr/>
        </p:nvSpPr>
        <p:spPr>
          <a:xfrm>
            <a:off x="8278555" y="5558858"/>
            <a:ext cx="810119" cy="6254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69" name="Rounded Rectangle 13">
            <a:extLst>
              <a:ext uri="{FF2B5EF4-FFF2-40B4-BE49-F238E27FC236}">
                <a16:creationId xmlns:a16="http://schemas.microsoft.com/office/drawing/2014/main" id="{0DAFA86C-BBC0-4DDF-9B74-39FD7505C1F6}"/>
              </a:ext>
            </a:extLst>
          </p:cNvPr>
          <p:cNvSpPr/>
          <p:nvPr/>
        </p:nvSpPr>
        <p:spPr>
          <a:xfrm>
            <a:off x="6847310" y="5549798"/>
            <a:ext cx="598906" cy="6475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70" name="Rounded Rectangle 13">
            <a:extLst>
              <a:ext uri="{FF2B5EF4-FFF2-40B4-BE49-F238E27FC236}">
                <a16:creationId xmlns:a16="http://schemas.microsoft.com/office/drawing/2014/main" id="{6C7D5D3A-7330-4838-9261-4BC3E55EC2F6}"/>
              </a:ext>
            </a:extLst>
          </p:cNvPr>
          <p:cNvSpPr/>
          <p:nvPr/>
        </p:nvSpPr>
        <p:spPr>
          <a:xfrm>
            <a:off x="10022106" y="5519687"/>
            <a:ext cx="508296" cy="6235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52A22DB-035C-49B8-87F0-F6C3457AFE4F}"/>
              </a:ext>
            </a:extLst>
          </p:cNvPr>
          <p:cNvSpPr/>
          <p:nvPr/>
        </p:nvSpPr>
        <p:spPr>
          <a:xfrm>
            <a:off x="8508657" y="5524919"/>
            <a:ext cx="545681" cy="69034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80" name="Rounded Rectangle 9">
            <a:extLst>
              <a:ext uri="{FF2B5EF4-FFF2-40B4-BE49-F238E27FC236}">
                <a16:creationId xmlns:a16="http://schemas.microsoft.com/office/drawing/2014/main" id="{779D9725-C92F-4133-AD4E-7EC6C675851E}"/>
              </a:ext>
            </a:extLst>
          </p:cNvPr>
          <p:cNvSpPr/>
          <p:nvPr/>
        </p:nvSpPr>
        <p:spPr>
          <a:xfrm>
            <a:off x="4843189" y="5377898"/>
            <a:ext cx="772243" cy="726166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44F398C0-629F-4B98-AA3C-3DB54C5D2A1E}"/>
              </a:ext>
            </a:extLst>
          </p:cNvPr>
          <p:cNvSpPr/>
          <p:nvPr/>
        </p:nvSpPr>
        <p:spPr>
          <a:xfrm>
            <a:off x="3167836" y="5331657"/>
            <a:ext cx="765807" cy="8199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82" name="Rounded Rectangle 2">
            <a:extLst>
              <a:ext uri="{FF2B5EF4-FFF2-40B4-BE49-F238E27FC236}">
                <a16:creationId xmlns:a16="http://schemas.microsoft.com/office/drawing/2014/main" id="{63481CBA-0D19-40C0-9714-4FAA578EB9BD}"/>
              </a:ext>
            </a:extLst>
          </p:cNvPr>
          <p:cNvSpPr/>
          <p:nvPr/>
        </p:nvSpPr>
        <p:spPr>
          <a:xfrm>
            <a:off x="1725778" y="5393799"/>
            <a:ext cx="822714" cy="705705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619623B1-6667-4EF5-9E96-01B57C3C0DE6}"/>
              </a:ext>
            </a:extLst>
          </p:cNvPr>
          <p:cNvSpPr/>
          <p:nvPr/>
        </p:nvSpPr>
        <p:spPr>
          <a:xfrm>
            <a:off x="3254234" y="5393799"/>
            <a:ext cx="913504" cy="705705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F71F4A8-FA02-49F5-AB78-A0ABFD6C8A4F}"/>
              </a:ext>
            </a:extLst>
          </p:cNvPr>
          <p:cNvSpPr/>
          <p:nvPr/>
        </p:nvSpPr>
        <p:spPr>
          <a:xfrm>
            <a:off x="3274908" y="5447657"/>
            <a:ext cx="810119" cy="6254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85" name="Rounded Rectangle 13">
            <a:extLst>
              <a:ext uri="{FF2B5EF4-FFF2-40B4-BE49-F238E27FC236}">
                <a16:creationId xmlns:a16="http://schemas.microsoft.com/office/drawing/2014/main" id="{01AED72B-850D-47BD-9651-5F46E3BDEA83}"/>
              </a:ext>
            </a:extLst>
          </p:cNvPr>
          <p:cNvSpPr/>
          <p:nvPr/>
        </p:nvSpPr>
        <p:spPr>
          <a:xfrm>
            <a:off x="1843663" y="5438597"/>
            <a:ext cx="598906" cy="6475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86" name="Rounded Rectangle 13">
            <a:extLst>
              <a:ext uri="{FF2B5EF4-FFF2-40B4-BE49-F238E27FC236}">
                <a16:creationId xmlns:a16="http://schemas.microsoft.com/office/drawing/2014/main" id="{3BEAAA50-1D60-44A2-A9B0-5F803972CDF5}"/>
              </a:ext>
            </a:extLst>
          </p:cNvPr>
          <p:cNvSpPr/>
          <p:nvPr/>
        </p:nvSpPr>
        <p:spPr>
          <a:xfrm>
            <a:off x="5018458" y="5408486"/>
            <a:ext cx="508296" cy="6235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936A5A0-4F84-4D7C-9CD7-263DDE9F5F36}"/>
              </a:ext>
            </a:extLst>
          </p:cNvPr>
          <p:cNvSpPr/>
          <p:nvPr/>
        </p:nvSpPr>
        <p:spPr>
          <a:xfrm>
            <a:off x="3505009" y="5413717"/>
            <a:ext cx="545681" cy="69034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111" dirty="0">
              <a:solidFill>
                <a:srgbClr val="3B6BDD"/>
              </a:solidFill>
            </a:endParaRPr>
          </a:p>
        </p:txBody>
      </p:sp>
      <p:pic>
        <p:nvPicPr>
          <p:cNvPr id="88" name="Picture 87">
            <a:hlinkClick r:id="" action="ppaction://noaction"/>
            <a:extLst>
              <a:ext uri="{FF2B5EF4-FFF2-40B4-BE49-F238E27FC236}">
                <a16:creationId xmlns:a16="http://schemas.microsoft.com/office/drawing/2014/main" id="{ECD32FF3-E885-4414-AA89-C0F4D63C1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57" y="905235"/>
            <a:ext cx="2906043" cy="1847202"/>
          </a:xfrm>
          <a:prstGeom prst="rect">
            <a:avLst/>
          </a:prstGeom>
        </p:spPr>
      </p:pic>
      <p:pic>
        <p:nvPicPr>
          <p:cNvPr id="89" name="Picture 88">
            <a:hlinkClick r:id="" action="ppaction://noaction"/>
            <a:extLst>
              <a:ext uri="{FF2B5EF4-FFF2-40B4-BE49-F238E27FC236}">
                <a16:creationId xmlns:a16="http://schemas.microsoft.com/office/drawing/2014/main" id="{D8DBFF67-B46C-4988-A657-6BBD8D80D0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6838" r="13325" b="4010"/>
          <a:stretch/>
        </p:blipFill>
        <p:spPr>
          <a:xfrm>
            <a:off x="2371391" y="3658360"/>
            <a:ext cx="2213517" cy="1316218"/>
          </a:xfrm>
          <a:prstGeom prst="rect">
            <a:avLst/>
          </a:prstGeom>
        </p:spPr>
      </p:pic>
      <p:pic>
        <p:nvPicPr>
          <p:cNvPr id="90" name="Picture 89">
            <a:hlinkClick r:id="" action="ppaction://noaction"/>
            <a:extLst>
              <a:ext uri="{FF2B5EF4-FFF2-40B4-BE49-F238E27FC236}">
                <a16:creationId xmlns:a16="http://schemas.microsoft.com/office/drawing/2014/main" id="{7666E8F9-87D6-45BC-AF7A-9661C150F9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443" r="9925" b="12962"/>
          <a:stretch/>
        </p:blipFill>
        <p:spPr>
          <a:xfrm>
            <a:off x="7198691" y="3539302"/>
            <a:ext cx="3165614" cy="1754452"/>
          </a:xfrm>
          <a:prstGeom prst="rect">
            <a:avLst/>
          </a:prstGeom>
        </p:spPr>
      </p:pic>
      <p:sp>
        <p:nvSpPr>
          <p:cNvPr id="91" name="Rounded Rectangle 10">
            <a:extLst>
              <a:ext uri="{FF2B5EF4-FFF2-40B4-BE49-F238E27FC236}">
                <a16:creationId xmlns:a16="http://schemas.microsoft.com/office/drawing/2014/main" id="{C0D6AF12-2F3A-4649-AB44-8D71CB93FA3A}"/>
              </a:ext>
            </a:extLst>
          </p:cNvPr>
          <p:cNvSpPr/>
          <p:nvPr/>
        </p:nvSpPr>
        <p:spPr>
          <a:xfrm>
            <a:off x="1798775" y="2842817"/>
            <a:ext cx="587415" cy="5997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4</a:t>
            </a:r>
          </a:p>
        </p:txBody>
      </p:sp>
      <p:sp>
        <p:nvSpPr>
          <p:cNvPr id="92" name="Rounded Rectangle 10">
            <a:extLst>
              <a:ext uri="{FF2B5EF4-FFF2-40B4-BE49-F238E27FC236}">
                <a16:creationId xmlns:a16="http://schemas.microsoft.com/office/drawing/2014/main" id="{8CC7CB2A-6084-436F-84A9-E6693808E07E}"/>
              </a:ext>
            </a:extLst>
          </p:cNvPr>
          <p:cNvSpPr/>
          <p:nvPr/>
        </p:nvSpPr>
        <p:spPr>
          <a:xfrm>
            <a:off x="4932463" y="2794396"/>
            <a:ext cx="594291" cy="6215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4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C80D75C1-A103-49BD-B74F-E95C9B416B3E}"/>
              </a:ext>
            </a:extLst>
          </p:cNvPr>
          <p:cNvSpPr/>
          <p:nvPr/>
        </p:nvSpPr>
        <p:spPr>
          <a:xfrm>
            <a:off x="3312645" y="2835534"/>
            <a:ext cx="795661" cy="619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=</a:t>
            </a:r>
          </a:p>
        </p:txBody>
      </p:sp>
      <p:sp>
        <p:nvSpPr>
          <p:cNvPr id="72" name="Rounded Rectangle 10">
            <a:extLst>
              <a:ext uri="{FF2B5EF4-FFF2-40B4-BE49-F238E27FC236}">
                <a16:creationId xmlns:a16="http://schemas.microsoft.com/office/drawing/2014/main" id="{42E4A1EE-4F32-405D-A83F-9119E26E1C78}"/>
              </a:ext>
            </a:extLst>
          </p:cNvPr>
          <p:cNvSpPr/>
          <p:nvPr/>
        </p:nvSpPr>
        <p:spPr>
          <a:xfrm>
            <a:off x="6756802" y="2866722"/>
            <a:ext cx="587415" cy="5997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5</a:t>
            </a:r>
          </a:p>
        </p:txBody>
      </p:sp>
      <p:sp>
        <p:nvSpPr>
          <p:cNvPr id="73" name="Rounded Rectangle 10">
            <a:extLst>
              <a:ext uri="{FF2B5EF4-FFF2-40B4-BE49-F238E27FC236}">
                <a16:creationId xmlns:a16="http://schemas.microsoft.com/office/drawing/2014/main" id="{7F693D0E-B038-4814-A4DE-0A4E2822CE34}"/>
              </a:ext>
            </a:extLst>
          </p:cNvPr>
          <p:cNvSpPr/>
          <p:nvPr/>
        </p:nvSpPr>
        <p:spPr>
          <a:xfrm>
            <a:off x="9890490" y="2818301"/>
            <a:ext cx="594291" cy="6215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7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0FE201C-FAC2-42AC-B143-67EB5845A4AE}"/>
              </a:ext>
            </a:extLst>
          </p:cNvPr>
          <p:cNvSpPr/>
          <p:nvPr/>
        </p:nvSpPr>
        <p:spPr>
          <a:xfrm>
            <a:off x="8244219" y="2801669"/>
            <a:ext cx="795661" cy="619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75" name="Rounded Rectangle 10">
            <a:extLst>
              <a:ext uri="{FF2B5EF4-FFF2-40B4-BE49-F238E27FC236}">
                <a16:creationId xmlns:a16="http://schemas.microsoft.com/office/drawing/2014/main" id="{BCCEB4B4-A8E3-491C-ACD8-9A173B6C4C39}"/>
              </a:ext>
            </a:extLst>
          </p:cNvPr>
          <p:cNvSpPr/>
          <p:nvPr/>
        </p:nvSpPr>
        <p:spPr>
          <a:xfrm>
            <a:off x="1788224" y="5476339"/>
            <a:ext cx="587415" cy="5997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6</a:t>
            </a:r>
          </a:p>
        </p:txBody>
      </p:sp>
      <p:sp>
        <p:nvSpPr>
          <p:cNvPr id="76" name="Rounded Rectangle 10">
            <a:extLst>
              <a:ext uri="{FF2B5EF4-FFF2-40B4-BE49-F238E27FC236}">
                <a16:creationId xmlns:a16="http://schemas.microsoft.com/office/drawing/2014/main" id="{662B7F35-4DF3-45CF-8B32-CDC318602200}"/>
              </a:ext>
            </a:extLst>
          </p:cNvPr>
          <p:cNvSpPr/>
          <p:nvPr/>
        </p:nvSpPr>
        <p:spPr>
          <a:xfrm>
            <a:off x="4921912" y="5427919"/>
            <a:ext cx="594291" cy="6215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E122F99-E6EB-4C85-98BA-5F13CA225008}"/>
              </a:ext>
            </a:extLst>
          </p:cNvPr>
          <p:cNvSpPr/>
          <p:nvPr/>
        </p:nvSpPr>
        <p:spPr>
          <a:xfrm>
            <a:off x="3263738" y="5405923"/>
            <a:ext cx="795661" cy="619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78" name="Rounded Rectangle 10">
            <a:extLst>
              <a:ext uri="{FF2B5EF4-FFF2-40B4-BE49-F238E27FC236}">
                <a16:creationId xmlns:a16="http://schemas.microsoft.com/office/drawing/2014/main" id="{FEFBD4F1-E8B0-4367-8F92-8B1A1DB9E836}"/>
              </a:ext>
            </a:extLst>
          </p:cNvPr>
          <p:cNvSpPr/>
          <p:nvPr/>
        </p:nvSpPr>
        <p:spPr>
          <a:xfrm>
            <a:off x="6800042" y="5555188"/>
            <a:ext cx="587415" cy="5997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3</a:t>
            </a:r>
          </a:p>
        </p:txBody>
      </p:sp>
      <p:sp>
        <p:nvSpPr>
          <p:cNvPr id="79" name="Rounded Rectangle 10">
            <a:extLst>
              <a:ext uri="{FF2B5EF4-FFF2-40B4-BE49-F238E27FC236}">
                <a16:creationId xmlns:a16="http://schemas.microsoft.com/office/drawing/2014/main" id="{0D0E56AF-643F-4105-A737-83B009025833}"/>
              </a:ext>
            </a:extLst>
          </p:cNvPr>
          <p:cNvSpPr/>
          <p:nvPr/>
        </p:nvSpPr>
        <p:spPr>
          <a:xfrm>
            <a:off x="9933729" y="5506767"/>
            <a:ext cx="594291" cy="6215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3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0E1F3CC-4A40-4C36-8CEC-79C3AC19CF31}"/>
              </a:ext>
            </a:extLst>
          </p:cNvPr>
          <p:cNvSpPr/>
          <p:nvPr/>
        </p:nvSpPr>
        <p:spPr>
          <a:xfrm>
            <a:off x="8297008" y="5516033"/>
            <a:ext cx="795661" cy="6194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111" dirty="0">
                <a:solidFill>
                  <a:srgbClr val="3B6BDD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9959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 descr="Butterfly outline">
            <a:extLst>
              <a:ext uri="{FF2B5EF4-FFF2-40B4-BE49-F238E27FC236}">
                <a16:creationId xmlns:a16="http://schemas.microsoft.com/office/drawing/2014/main" id="{31DC0067-D5B0-491B-9208-064E02D40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2494" y="2618970"/>
            <a:ext cx="5346849" cy="5346849"/>
          </a:xfrm>
          <a:prstGeom prst="rect">
            <a:avLst/>
          </a:prstGeom>
        </p:spPr>
      </p:pic>
      <p:pic>
        <p:nvPicPr>
          <p:cNvPr id="40" name="Graphic 39" descr="Butterfly outline">
            <a:extLst>
              <a:ext uri="{FF2B5EF4-FFF2-40B4-BE49-F238E27FC236}">
                <a16:creationId xmlns:a16="http://schemas.microsoft.com/office/drawing/2014/main" id="{94CCE95B-B445-4F1C-959E-8F601FE1A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7531" y="2612647"/>
            <a:ext cx="5346849" cy="5346849"/>
          </a:xfrm>
          <a:prstGeom prst="rect">
            <a:avLst/>
          </a:prstGeom>
        </p:spPr>
      </p:pic>
      <p:pic>
        <p:nvPicPr>
          <p:cNvPr id="2" name="Graphic 1" descr="Butterfly outline">
            <a:extLst>
              <a:ext uri="{FF2B5EF4-FFF2-40B4-BE49-F238E27FC236}">
                <a16:creationId xmlns:a16="http://schemas.microsoft.com/office/drawing/2014/main" id="{ED69A8D5-4423-40D5-8786-6D9E758D7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2382" y="-356382"/>
            <a:ext cx="5346849" cy="5346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A7413D-D33B-4037-81B2-928517216072}"/>
              </a:ext>
            </a:extLst>
          </p:cNvPr>
          <p:cNvSpPr txBox="1"/>
          <p:nvPr/>
        </p:nvSpPr>
        <p:spPr>
          <a:xfrm>
            <a:off x="2127075" y="229578"/>
            <a:ext cx="10564294" cy="475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92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Vẽ</a:t>
            </a:r>
            <a:r>
              <a:rPr lang="en-US" sz="2492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92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thêm</a:t>
            </a:r>
            <a:r>
              <a:rPr lang="en-US" sz="2492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92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2492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92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2492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92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492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92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2492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92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bướm</a:t>
            </a:r>
            <a:r>
              <a:rPr lang="en-US" sz="2492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92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492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92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sz="2492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92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sz="2492" b="1" dirty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2492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492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92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492" b="1" dirty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vi-VN" sz="2492" b="1" dirty="0">
              <a:solidFill>
                <a:srgbClr val="FF0000"/>
              </a:solidFill>
            </a:endParaRPr>
          </a:p>
        </p:txBody>
      </p:sp>
      <p:pic>
        <p:nvPicPr>
          <p:cNvPr id="5" name="Graphic 4" descr="Butterfly outline">
            <a:extLst>
              <a:ext uri="{FF2B5EF4-FFF2-40B4-BE49-F238E27FC236}">
                <a16:creationId xmlns:a16="http://schemas.microsoft.com/office/drawing/2014/main" id="{6CDA1E27-6B4A-47FF-B53E-1D8FB19BB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458" y="-311102"/>
            <a:ext cx="5346849" cy="53468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B80B4EE-4029-49E7-91A3-D21601770C1C}"/>
              </a:ext>
            </a:extLst>
          </p:cNvPr>
          <p:cNvSpPr/>
          <p:nvPr/>
        </p:nvSpPr>
        <p:spPr>
          <a:xfrm>
            <a:off x="2916676" y="1221980"/>
            <a:ext cx="961852" cy="10150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CDE03E-0DC4-4895-A520-4C80012F5808}"/>
              </a:ext>
            </a:extLst>
          </p:cNvPr>
          <p:cNvSpPr txBox="1"/>
          <p:nvPr/>
        </p:nvSpPr>
        <p:spPr>
          <a:xfrm>
            <a:off x="3172225" y="1392787"/>
            <a:ext cx="8159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7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D82093-4CE9-4C57-80B7-C42048AEE2D9}"/>
              </a:ext>
            </a:extLst>
          </p:cNvPr>
          <p:cNvSpPr/>
          <p:nvPr/>
        </p:nvSpPr>
        <p:spPr>
          <a:xfrm>
            <a:off x="1615697" y="1590423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C8F1F4-CE00-4A7C-839F-348EDF1E69E9}"/>
              </a:ext>
            </a:extLst>
          </p:cNvPr>
          <p:cNvSpPr/>
          <p:nvPr/>
        </p:nvSpPr>
        <p:spPr>
          <a:xfrm>
            <a:off x="2148865" y="1812370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D57434-C183-4F3A-A2BD-E3E16E527C5B}"/>
              </a:ext>
            </a:extLst>
          </p:cNvPr>
          <p:cNvSpPr/>
          <p:nvPr/>
        </p:nvSpPr>
        <p:spPr>
          <a:xfrm>
            <a:off x="1882281" y="2231308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F8CBF7C-8E71-4D3B-8CA9-1CCC1CDD8459}"/>
              </a:ext>
            </a:extLst>
          </p:cNvPr>
          <p:cNvSpPr/>
          <p:nvPr/>
        </p:nvSpPr>
        <p:spPr>
          <a:xfrm>
            <a:off x="2662294" y="2639591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F75E43-CC26-4110-9531-D57CB542DB15}"/>
              </a:ext>
            </a:extLst>
          </p:cNvPr>
          <p:cNvSpPr/>
          <p:nvPr/>
        </p:nvSpPr>
        <p:spPr>
          <a:xfrm>
            <a:off x="4307421" y="1937061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AD486A-ECBC-48C9-B369-F1C1C559D604}"/>
              </a:ext>
            </a:extLst>
          </p:cNvPr>
          <p:cNvSpPr/>
          <p:nvPr/>
        </p:nvSpPr>
        <p:spPr>
          <a:xfrm>
            <a:off x="3878529" y="2767118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7025EB-A9D0-4A8D-A0F8-CB483AC9CFAF}"/>
              </a:ext>
            </a:extLst>
          </p:cNvPr>
          <p:cNvSpPr/>
          <p:nvPr/>
        </p:nvSpPr>
        <p:spPr>
          <a:xfrm>
            <a:off x="4889059" y="1575549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A11E70-285C-4A93-9EB0-1471BC681A77}"/>
              </a:ext>
            </a:extLst>
          </p:cNvPr>
          <p:cNvSpPr/>
          <p:nvPr/>
        </p:nvSpPr>
        <p:spPr>
          <a:xfrm>
            <a:off x="4036642" y="4422543"/>
            <a:ext cx="961852" cy="10150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4C493E-22E9-40BD-82AC-974252455387}"/>
              </a:ext>
            </a:extLst>
          </p:cNvPr>
          <p:cNvSpPr txBox="1"/>
          <p:nvPr/>
        </p:nvSpPr>
        <p:spPr>
          <a:xfrm>
            <a:off x="4271466" y="4555557"/>
            <a:ext cx="8159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9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D91597-B149-4BBB-BCBB-C8B7AF41579D}"/>
              </a:ext>
            </a:extLst>
          </p:cNvPr>
          <p:cNvSpPr/>
          <p:nvPr/>
        </p:nvSpPr>
        <p:spPr>
          <a:xfrm>
            <a:off x="3378632" y="4574070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F84D8E-2CEC-4C5F-AC27-DE655591BEFB}"/>
              </a:ext>
            </a:extLst>
          </p:cNvPr>
          <p:cNvSpPr/>
          <p:nvPr/>
        </p:nvSpPr>
        <p:spPr>
          <a:xfrm>
            <a:off x="2641585" y="4346088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A05D2E3-5CBF-4B10-A83B-0FB30F42E082}"/>
              </a:ext>
            </a:extLst>
          </p:cNvPr>
          <p:cNvSpPr/>
          <p:nvPr/>
        </p:nvSpPr>
        <p:spPr>
          <a:xfrm>
            <a:off x="2947216" y="4942307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E9436B-CB5C-4265-86A7-52F2F02DD113}"/>
              </a:ext>
            </a:extLst>
          </p:cNvPr>
          <p:cNvSpPr/>
          <p:nvPr/>
        </p:nvSpPr>
        <p:spPr>
          <a:xfrm>
            <a:off x="3862403" y="5286071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D95595-C34F-4F0B-AC26-8D8319C6EB11}"/>
              </a:ext>
            </a:extLst>
          </p:cNvPr>
          <p:cNvSpPr/>
          <p:nvPr/>
        </p:nvSpPr>
        <p:spPr>
          <a:xfrm>
            <a:off x="3403601" y="5602617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8FFA6F4-0754-4790-B3AD-E627191A1F1A}"/>
              </a:ext>
            </a:extLst>
          </p:cNvPr>
          <p:cNvSpPr/>
          <p:nvPr/>
        </p:nvSpPr>
        <p:spPr>
          <a:xfrm>
            <a:off x="3858105" y="5808422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91FD85-4D93-4DCF-9796-976674C17806}"/>
              </a:ext>
            </a:extLst>
          </p:cNvPr>
          <p:cNvSpPr/>
          <p:nvPr/>
        </p:nvSpPr>
        <p:spPr>
          <a:xfrm>
            <a:off x="8392585" y="1432190"/>
            <a:ext cx="961852" cy="10150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E388FB-715D-4AF3-9EAD-E5FE26E1A83D}"/>
              </a:ext>
            </a:extLst>
          </p:cNvPr>
          <p:cNvSpPr txBox="1"/>
          <p:nvPr/>
        </p:nvSpPr>
        <p:spPr>
          <a:xfrm>
            <a:off x="8662452" y="1556848"/>
            <a:ext cx="8159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8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7D0D50A-22A0-47A3-B4AF-7AF8CF3AEC71}"/>
              </a:ext>
            </a:extLst>
          </p:cNvPr>
          <p:cNvSpPr/>
          <p:nvPr/>
        </p:nvSpPr>
        <p:spPr>
          <a:xfrm>
            <a:off x="8142501" y="2401040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A6F31E8-F330-4578-9166-FBD638A40C1D}"/>
              </a:ext>
            </a:extLst>
          </p:cNvPr>
          <p:cNvSpPr/>
          <p:nvPr/>
        </p:nvSpPr>
        <p:spPr>
          <a:xfrm>
            <a:off x="7495714" y="1937061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2E0011C-5E36-406C-A764-FA013C3088CB}"/>
              </a:ext>
            </a:extLst>
          </p:cNvPr>
          <p:cNvSpPr/>
          <p:nvPr/>
        </p:nvSpPr>
        <p:spPr>
          <a:xfrm>
            <a:off x="7749747" y="2767118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89BBE1A-5884-4AE8-BF7F-FAC3CC98F82F}"/>
              </a:ext>
            </a:extLst>
          </p:cNvPr>
          <p:cNvSpPr/>
          <p:nvPr/>
        </p:nvSpPr>
        <p:spPr>
          <a:xfrm>
            <a:off x="6956648" y="1435789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E31961D-AE59-42F6-A203-D890296BE153}"/>
              </a:ext>
            </a:extLst>
          </p:cNvPr>
          <p:cNvSpPr/>
          <p:nvPr/>
        </p:nvSpPr>
        <p:spPr>
          <a:xfrm>
            <a:off x="9308560" y="4300422"/>
            <a:ext cx="961852" cy="10150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9695CD-6197-4E49-A801-D1ECA7ECF2DE}"/>
              </a:ext>
            </a:extLst>
          </p:cNvPr>
          <p:cNvSpPr txBox="1"/>
          <p:nvPr/>
        </p:nvSpPr>
        <p:spPr>
          <a:xfrm>
            <a:off x="9406101" y="4401806"/>
            <a:ext cx="10144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10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AE27983-50BF-448A-ABED-2B94A517DE50}"/>
              </a:ext>
            </a:extLst>
          </p:cNvPr>
          <p:cNvSpPr/>
          <p:nvPr/>
        </p:nvSpPr>
        <p:spPr>
          <a:xfrm>
            <a:off x="7740345" y="4354751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D36AE2-DB0B-4A49-ABCF-2C3136174F59}"/>
              </a:ext>
            </a:extLst>
          </p:cNvPr>
          <p:cNvSpPr/>
          <p:nvPr/>
        </p:nvSpPr>
        <p:spPr>
          <a:xfrm>
            <a:off x="8260543" y="4481433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FEE3997-35F4-4561-9CD2-A2B2639BED47}"/>
              </a:ext>
            </a:extLst>
          </p:cNvPr>
          <p:cNvSpPr/>
          <p:nvPr/>
        </p:nvSpPr>
        <p:spPr>
          <a:xfrm>
            <a:off x="8256441" y="4990467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9F66D4-C53E-4184-8C0E-83897194BE95}"/>
              </a:ext>
            </a:extLst>
          </p:cNvPr>
          <p:cNvSpPr/>
          <p:nvPr/>
        </p:nvSpPr>
        <p:spPr>
          <a:xfrm>
            <a:off x="8847788" y="4749069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67B8233-10D9-4462-948D-AC36F3655D95}"/>
              </a:ext>
            </a:extLst>
          </p:cNvPr>
          <p:cNvSpPr/>
          <p:nvPr/>
        </p:nvSpPr>
        <p:spPr>
          <a:xfrm>
            <a:off x="9070438" y="5406794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26BF6F4-F3C1-43D8-8372-F8AC0B278E4E}"/>
              </a:ext>
            </a:extLst>
          </p:cNvPr>
          <p:cNvSpPr/>
          <p:nvPr/>
        </p:nvSpPr>
        <p:spPr>
          <a:xfrm>
            <a:off x="8871940" y="5848901"/>
            <a:ext cx="396996" cy="4189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09A28F-E545-4CE1-9AB8-1CD9A70A40E7}"/>
              </a:ext>
            </a:extLst>
          </p:cNvPr>
          <p:cNvGrpSpPr/>
          <p:nvPr/>
        </p:nvGrpSpPr>
        <p:grpSpPr>
          <a:xfrm>
            <a:off x="51464" y="-56821"/>
            <a:ext cx="965193" cy="1133589"/>
            <a:chOff x="278233" y="140120"/>
            <a:chExt cx="513910" cy="63766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6A00175-ACD7-4163-9742-9172587F9356}"/>
                </a:ext>
              </a:extLst>
            </p:cNvPr>
            <p:cNvSpPr txBox="1"/>
            <p:nvPr/>
          </p:nvSpPr>
          <p:spPr>
            <a:xfrm>
              <a:off x="278233" y="140120"/>
              <a:ext cx="330431" cy="54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5689" dirty="0">
                <a:solidFill>
                  <a:srgbClr val="0070C0"/>
                </a:solidFill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ABA91A5-AAFB-4186-89C3-E71645932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84" y="337874"/>
              <a:ext cx="366959" cy="439909"/>
            </a:xfrm>
            <a:prstGeom prst="rect">
              <a:avLst/>
            </a:prstGeom>
          </p:spPr>
        </p:pic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1B9D4ED5-D1DA-4C73-B272-90DFF2D2C73B}"/>
              </a:ext>
            </a:extLst>
          </p:cNvPr>
          <p:cNvSpPr/>
          <p:nvPr/>
        </p:nvSpPr>
        <p:spPr>
          <a:xfrm>
            <a:off x="10210256" y="1418281"/>
            <a:ext cx="396996" cy="418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0C2DC1E-69C8-4227-B3C9-57EB954A8FB3}"/>
              </a:ext>
            </a:extLst>
          </p:cNvPr>
          <p:cNvSpPr/>
          <p:nvPr/>
        </p:nvSpPr>
        <p:spPr>
          <a:xfrm>
            <a:off x="9136586" y="2403178"/>
            <a:ext cx="396996" cy="418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1EE0041-2EB6-4472-B38D-FBEC12FAA983}"/>
              </a:ext>
            </a:extLst>
          </p:cNvPr>
          <p:cNvSpPr/>
          <p:nvPr/>
        </p:nvSpPr>
        <p:spPr>
          <a:xfrm>
            <a:off x="9460166" y="2848026"/>
            <a:ext cx="396996" cy="418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730BA75-1778-4798-9769-00B388B29148}"/>
              </a:ext>
            </a:extLst>
          </p:cNvPr>
          <p:cNvSpPr/>
          <p:nvPr/>
        </p:nvSpPr>
        <p:spPr>
          <a:xfrm>
            <a:off x="9628475" y="1812370"/>
            <a:ext cx="396996" cy="418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7F2FA9E-9674-459E-B8F4-4243151604C1}"/>
              </a:ext>
            </a:extLst>
          </p:cNvPr>
          <p:cNvSpPr/>
          <p:nvPr/>
        </p:nvSpPr>
        <p:spPr>
          <a:xfrm>
            <a:off x="5395367" y="4690480"/>
            <a:ext cx="396996" cy="418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00F82FD-31E6-4243-B54D-D0BE77663AB6}"/>
              </a:ext>
            </a:extLst>
          </p:cNvPr>
          <p:cNvSpPr/>
          <p:nvPr/>
        </p:nvSpPr>
        <p:spPr>
          <a:xfrm>
            <a:off x="6023843" y="4401806"/>
            <a:ext cx="396996" cy="418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A40359C-3B0C-41C0-8DDE-9C944C4BA33C}"/>
              </a:ext>
            </a:extLst>
          </p:cNvPr>
          <p:cNvSpPr/>
          <p:nvPr/>
        </p:nvSpPr>
        <p:spPr>
          <a:xfrm>
            <a:off x="4810475" y="5684633"/>
            <a:ext cx="396996" cy="418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CBE8314-25D5-491C-8346-048904A88D39}"/>
              </a:ext>
            </a:extLst>
          </p:cNvPr>
          <p:cNvSpPr/>
          <p:nvPr/>
        </p:nvSpPr>
        <p:spPr>
          <a:xfrm>
            <a:off x="11125315" y="4330130"/>
            <a:ext cx="396996" cy="418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61E4516-57A4-4663-9D2A-CE7CC65F1891}"/>
              </a:ext>
            </a:extLst>
          </p:cNvPr>
          <p:cNvSpPr/>
          <p:nvPr/>
        </p:nvSpPr>
        <p:spPr>
          <a:xfrm>
            <a:off x="10654635" y="4780998"/>
            <a:ext cx="396996" cy="418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CCE838F-0867-44A3-B81A-A271A2AABB89}"/>
              </a:ext>
            </a:extLst>
          </p:cNvPr>
          <p:cNvSpPr/>
          <p:nvPr/>
        </p:nvSpPr>
        <p:spPr>
          <a:xfrm>
            <a:off x="10351149" y="5603273"/>
            <a:ext cx="396996" cy="418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361F2DA-9693-4BC8-BD52-80CB182140BE}"/>
              </a:ext>
            </a:extLst>
          </p:cNvPr>
          <p:cNvSpPr/>
          <p:nvPr/>
        </p:nvSpPr>
        <p:spPr>
          <a:xfrm>
            <a:off x="9986891" y="5232703"/>
            <a:ext cx="396996" cy="4189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242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87DB8A-D905-458D-B331-93AF61A4CE6D}"/>
              </a:ext>
            </a:extLst>
          </p:cNvPr>
          <p:cNvSpPr txBox="1"/>
          <p:nvPr/>
        </p:nvSpPr>
        <p:spPr>
          <a:xfrm>
            <a:off x="1885095" y="1270000"/>
            <a:ext cx="8421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LÀM QUEN CHỮ VIẾT</a:t>
            </a:r>
            <a:endParaRPr lang="vi-VN" sz="5400" b="1" dirty="0">
              <a:solidFill>
                <a:srgbClr val="00B05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77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82ABFB-99DC-4F88-8A83-C397CC2732F9}"/>
              </a:ext>
            </a:extLst>
          </p:cNvPr>
          <p:cNvSpPr txBox="1"/>
          <p:nvPr/>
        </p:nvSpPr>
        <p:spPr>
          <a:xfrm>
            <a:off x="2258661" y="2751648"/>
            <a:ext cx="7674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Minion Pro Cond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Minion Pro Cond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Minion Pro Cond" pitchFamily="18" charset="0"/>
              </a:rPr>
              <a:t> 1:Tai ai </a:t>
            </a:r>
            <a:r>
              <a:rPr lang="en-US" sz="6000" b="1" dirty="0" err="1">
                <a:solidFill>
                  <a:srgbClr val="FF0000"/>
                </a:solidFill>
                <a:latin typeface="Minion Pro Cond" pitchFamily="18" charset="0"/>
              </a:rPr>
              <a:t>tinh</a:t>
            </a:r>
            <a:endParaRPr lang="vi-VN" sz="6000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22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2440</TotalTime>
  <Words>268</Words>
  <Application>Microsoft Office PowerPoint</Application>
  <PresentationFormat>Widescreen</PresentationFormat>
  <Paragraphs>95</Paragraphs>
  <Slides>18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.VnArial</vt:lpstr>
      <vt:lpstr>.VnAvant</vt:lpstr>
      <vt:lpstr>Arial</vt:lpstr>
      <vt:lpstr>Arial Unicode MS</vt:lpstr>
      <vt:lpstr>Calibri</vt:lpstr>
      <vt:lpstr>Calibri Light</vt:lpstr>
      <vt:lpstr>Cascadia Mono</vt:lpstr>
      <vt:lpstr>French Script MT</vt:lpstr>
      <vt:lpstr>Minion Pro Cond</vt:lpstr>
      <vt:lpstr>Showcard Gothic</vt:lpstr>
      <vt:lpstr>Times New Roman</vt:lpstr>
      <vt:lpstr>UTM Avo</vt:lpstr>
      <vt:lpstr>Office Theme</vt:lpstr>
      <vt:lpstr>PHÒNG GIÁO DỤC VÀ ĐÀO TẠO QUẬN LONG BIÊN TRƯỜNG MẦM NON ĐÔ THỊ VIỆT HƯNG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84387475605</cp:lastModifiedBy>
  <cp:revision>632</cp:revision>
  <dcterms:created xsi:type="dcterms:W3CDTF">2022-02-10T14:28:14Z</dcterms:created>
  <dcterms:modified xsi:type="dcterms:W3CDTF">2022-03-27T13:50:03Z</dcterms:modified>
</cp:coreProperties>
</file>