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72" r:id="rId2"/>
    <p:sldId id="371" r:id="rId3"/>
    <p:sldId id="495" r:id="rId4"/>
    <p:sldId id="355" r:id="rId5"/>
    <p:sldId id="357" r:id="rId6"/>
    <p:sldId id="358" r:id="rId7"/>
    <p:sldId id="367" r:id="rId8"/>
    <p:sldId id="365" r:id="rId9"/>
    <p:sldId id="366" r:id="rId10"/>
    <p:sldId id="289" r:id="rId11"/>
    <p:sldId id="484" r:id="rId12"/>
    <p:sldId id="488" r:id="rId13"/>
    <p:sldId id="487" r:id="rId14"/>
    <p:sldId id="486" r:id="rId15"/>
    <p:sldId id="485" r:id="rId16"/>
    <p:sldId id="489" r:id="rId17"/>
    <p:sldId id="490" r:id="rId18"/>
    <p:sldId id="491" r:id="rId19"/>
    <p:sldId id="492" r:id="rId20"/>
    <p:sldId id="493" r:id="rId21"/>
    <p:sldId id="494" r:id="rId22"/>
    <p:sldId id="280" r:id="rId23"/>
    <p:sldId id="496" r:id="rId24"/>
    <p:sldId id="370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9553C-5564-447B-9F07-B401BB34EFB5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415FB-2196-4ED5-BF3E-C4DD7BF36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6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3238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13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85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074C-8B59-454C-99FF-0AB372848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26641-6206-44A9-8B34-DF9FBEC6E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160D0-F1EC-4ECF-8D05-77853EB3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780E0-B89D-4FF6-9D1E-BB8BC2451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D1EC1-4ACA-4F65-8F75-177DD2EB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5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A3CE0-012A-48E3-91A7-58F71C23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3AEF5-08F6-4F49-928A-E0D0D0DD6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4249-D4A3-47E7-AD63-B8FBD366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2DEE-82BC-4262-9738-4F52885C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30E04-E56D-43FD-8AFE-A3A2CDFB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3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57F6F2-7032-4CAC-9AB0-A460BF254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49729-5CF7-45F8-A6FE-A765E2757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87E7B-A81A-4077-82E3-406497C10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4AEF7-AFCA-406C-9B82-60A36B9A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F3398-190F-4E30-81DA-97AA711D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79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2149645"/>
            <a:ext cx="12192000" cy="47083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2"/>
            <a:ext cx="12192000" cy="247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8798011" y="-32952"/>
            <a:ext cx="3393991" cy="328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8475" y="5570769"/>
            <a:ext cx="12818077" cy="114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9942" y="5316713"/>
            <a:ext cx="12173527" cy="148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8473" y="6189784"/>
            <a:ext cx="12206689" cy="668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52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BA5B3-6F70-435D-9292-C26852FCC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A54FF-F84C-4EF9-8651-5A1AE8EC4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9840E-7CFF-47EA-BA5C-178C0598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F53F9-A6DB-4B28-853F-31E753D3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B2C51-C8AE-4747-B827-133F5AB96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3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C1009-D339-4D9A-BB43-A2F315A5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748A6-3053-45BA-BC85-D4F637E20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9118C-E89F-4B23-9E57-7E764B8B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F27ED-AD3D-462A-8CE1-0A8128C77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FE01F-5BAC-48D2-8238-2E20978B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DD603-6181-42AD-8CF2-335B631B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268ED-09DB-48C2-BE0D-3B1191FBE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5CAD5-41AC-4A4E-86AC-78A61A67D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D5B79-1C83-4D92-AEDA-E0A21D8F6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18652-55FF-4E8F-87B3-72D63388D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0F035-ED01-4022-8B18-45A4E4DA3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71604-041A-469B-B3D5-B3474A21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21EC8-A33B-462C-9B98-6C623A4BC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0EF94-D38E-49CE-BFF5-2176384DF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5FBD7F-B2A4-48A8-8E61-B94C331048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4EE074-0D6E-407D-8B5F-1B3216C95F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B8851B-27FA-4515-89FA-730B467CF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DCE93A-EB0E-4422-91BE-7AAC71B6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DA251-4C2B-4175-8517-F931E092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4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8C78-D7C2-47F3-967D-576D4DBB4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D04016-590D-4B0F-BA35-403F2ABF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7C8529-B0B7-4E93-BE1D-4C94450C2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92237-1231-46E1-9B14-4E87293D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E0669-0167-40D7-8FD1-2713C2D47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05559B-9F56-48B3-8442-2EDA4A80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F75B8-49F7-4ABE-A79C-3AEB38B8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05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05DC1-7E8A-4650-B473-5EEF55AC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A3E12-E705-4509-A2C8-D42ADDEA4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AC46B-9A08-47D1-97AE-0E24C8E28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AAD66-5DCC-4EAB-B621-41483D9F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CBFC1-5357-425C-906D-2367D1DAC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13D24-333C-4A3B-B740-645C9C70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90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38FA-6DCC-4ABD-ACD9-FD6E24C0D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C818A-4177-406A-88DF-2F4CB55FE7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2D312E-FC78-45CE-A57B-085798BA5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2E60F-538B-4A22-9EDC-7357D18E7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691E-9659-453C-9294-A9D50EE4601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84B10-A2C6-4DD5-B70C-350218B0E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6D85F-C885-461E-A69A-F2669AC11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1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EFA4EE-9279-4F8F-972C-2F0579E0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E4693-97AD-4BB9-AEFB-D7B98E6A9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F3F82-354C-4892-BB7B-76A298403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9691E-9659-453C-9294-A9D50EE4601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4F294-6662-41DB-A99D-100F2C650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62BCE-ACC5-437E-B367-1C78240B8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D7F3C-333F-4012-894B-7D4D91DC7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2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2.png"/><Relationship Id="rId4" Type="http://schemas.openxmlformats.org/officeDocument/2006/relationships/image" Target="../media/image7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3.png"/><Relationship Id="rId4" Type="http://schemas.openxmlformats.org/officeDocument/2006/relationships/image" Target="../media/image7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4.png"/><Relationship Id="rId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75.png"/><Relationship Id="rId4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76.pn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77.png"/><Relationship Id="rId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7.xml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sv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êu đề 1"/>
          <p:cNvSpPr>
            <a:spLocks noGrp="1"/>
          </p:cNvSpPr>
          <p:nvPr>
            <p:ph type="ctrTitle"/>
          </p:nvPr>
        </p:nvSpPr>
        <p:spPr>
          <a:xfrm>
            <a:off x="2775545" y="232924"/>
            <a:ext cx="7056120" cy="715645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  <a:b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035" y="-84200"/>
            <a:ext cx="1116965" cy="11169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681454" y="1561907"/>
            <a:ext cx="8496216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LỚP HỌC VUI VẺ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TUẦN 2 THÁNG 2 </a:t>
            </a:r>
          </a:p>
          <a:p>
            <a:pPr algn="ctr">
              <a:lnSpc>
                <a:spcPct val="150000"/>
              </a:lnSpc>
            </a:pPr>
            <a:r>
              <a:rPr lang="en-US" sz="36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UNIS ORANGE</a:t>
            </a:r>
          </a:p>
        </p:txBody>
      </p:sp>
      <p:sp>
        <p:nvSpPr>
          <p:cNvPr id="2" name="Tiêu đề 1"/>
          <p:cNvSpPr txBox="1"/>
          <p:nvPr/>
        </p:nvSpPr>
        <p:spPr>
          <a:xfrm>
            <a:off x="4490680" y="6000030"/>
            <a:ext cx="3625850" cy="775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học: 2021 - 2022</a:t>
            </a:r>
          </a:p>
        </p:txBody>
      </p:sp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592460" y="401925"/>
            <a:ext cx="4001136" cy="2585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60931" rIns="121896" bIns="60931" anchor="t" anchorCtr="0">
            <a:spAutoFit/>
          </a:bodyPr>
          <a:lstStyle/>
          <a:p>
            <a:pPr algn="ctr"/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Bé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tập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1 – 9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nhé</a:t>
            </a:r>
            <a:endParaRPr sz="5333" b="1" dirty="0">
              <a:solidFill>
                <a:srgbClr val="4CA42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C5986593-1C76-4D41-9E23-D9E88976D859}"/>
              </a:ext>
            </a:extLst>
          </p:cNvPr>
          <p:cNvSpPr/>
          <p:nvPr/>
        </p:nvSpPr>
        <p:spPr>
          <a:xfrm>
            <a:off x="249013" y="58440"/>
            <a:ext cx="4688030" cy="3272163"/>
          </a:xfrm>
          <a:prstGeom prst="cloudCallout">
            <a:avLst>
              <a:gd name="adj1" fmla="val -20209"/>
              <a:gd name="adj2" fmla="val 7842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89195-126A-4287-8E0B-FFC0950A7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447" y="113702"/>
            <a:ext cx="7498508" cy="4140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E6E37B-777A-4A88-B6C2-79DDA6531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40" y="3429000"/>
            <a:ext cx="4688030" cy="27616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CF4E28-5435-4F5D-B8C8-83541B900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1803" y="3853847"/>
            <a:ext cx="2498533" cy="249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2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Số 1">
            <a:hlinkClick r:id="" action="ppaction://media"/>
            <a:extLst>
              <a:ext uri="{FF2B5EF4-FFF2-40B4-BE49-F238E27FC236}">
                <a16:creationId xmlns:a16="http://schemas.microsoft.com/office/drawing/2014/main" id="{0CA6C447-3E0C-47B1-8D7D-5D89CD295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2077" y="1412886"/>
            <a:ext cx="4747846" cy="4747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D12812-F452-4D17-B6F6-E4A130E02E1E}"/>
              </a:ext>
            </a:extLst>
          </p:cNvPr>
          <p:cNvSpPr txBox="1"/>
          <p:nvPr/>
        </p:nvSpPr>
        <p:spPr>
          <a:xfrm>
            <a:off x="3519023" y="235795"/>
            <a:ext cx="533758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Tập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viết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số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1</a:t>
            </a:r>
            <a:endParaRPr lang="vi-VN" sz="5689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5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Số 2">
            <a:hlinkClick r:id="" action="ppaction://media"/>
            <a:extLst>
              <a:ext uri="{FF2B5EF4-FFF2-40B4-BE49-F238E27FC236}">
                <a16:creationId xmlns:a16="http://schemas.microsoft.com/office/drawing/2014/main" id="{C3C249D8-D65C-40A3-8781-AE32EB0E7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9163" y="1489187"/>
            <a:ext cx="4747846" cy="4747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112FF-EA17-4B95-A1F9-E434FC2DB0D8}"/>
              </a:ext>
            </a:extLst>
          </p:cNvPr>
          <p:cNvSpPr txBox="1"/>
          <p:nvPr/>
        </p:nvSpPr>
        <p:spPr>
          <a:xfrm>
            <a:off x="3426659" y="226559"/>
            <a:ext cx="533758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Tập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viết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số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2</a:t>
            </a:r>
            <a:endParaRPr lang="vi-VN" sz="5689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Số 3">
            <a:hlinkClick r:id="" action="ppaction://media"/>
            <a:extLst>
              <a:ext uri="{FF2B5EF4-FFF2-40B4-BE49-F238E27FC236}">
                <a16:creationId xmlns:a16="http://schemas.microsoft.com/office/drawing/2014/main" id="{AF1EB3CF-FA62-47F1-B990-52F719978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1526" y="1353251"/>
            <a:ext cx="4747846" cy="4747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C4F81D-0E4B-4158-9B56-0E5B684D5A18}"/>
              </a:ext>
            </a:extLst>
          </p:cNvPr>
          <p:cNvSpPr txBox="1"/>
          <p:nvPr/>
        </p:nvSpPr>
        <p:spPr>
          <a:xfrm>
            <a:off x="3426659" y="226559"/>
            <a:ext cx="533758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Tập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viết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số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3</a:t>
            </a:r>
            <a:endParaRPr lang="vi-VN" sz="5689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7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Số 4">
            <a:hlinkClick r:id="" action="ppaction://media"/>
            <a:extLst>
              <a:ext uri="{FF2B5EF4-FFF2-40B4-BE49-F238E27FC236}">
                <a16:creationId xmlns:a16="http://schemas.microsoft.com/office/drawing/2014/main" id="{BA947610-BE1B-4979-B11E-F643BD9B5E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6659" y="1353251"/>
            <a:ext cx="4747846" cy="4747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74725-3CF6-450F-869F-154856D5AF5B}"/>
              </a:ext>
            </a:extLst>
          </p:cNvPr>
          <p:cNvSpPr txBox="1"/>
          <p:nvPr/>
        </p:nvSpPr>
        <p:spPr>
          <a:xfrm>
            <a:off x="3426659" y="226559"/>
            <a:ext cx="533758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Tập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viết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số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4</a:t>
            </a:r>
            <a:endParaRPr lang="vi-VN" sz="5689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0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Số 5">
            <a:hlinkClick r:id="" action="ppaction://media"/>
            <a:extLst>
              <a:ext uri="{FF2B5EF4-FFF2-40B4-BE49-F238E27FC236}">
                <a16:creationId xmlns:a16="http://schemas.microsoft.com/office/drawing/2014/main" id="{81C3C24A-89D7-4AA1-9027-5CACA29B9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1526" y="1479950"/>
            <a:ext cx="4747846" cy="4747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05C8FE-D8E3-4478-A49F-B056B9DE5AE6}"/>
              </a:ext>
            </a:extLst>
          </p:cNvPr>
          <p:cNvSpPr txBox="1"/>
          <p:nvPr/>
        </p:nvSpPr>
        <p:spPr>
          <a:xfrm>
            <a:off x="3426659" y="226559"/>
            <a:ext cx="533758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Tập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viết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số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5</a:t>
            </a:r>
            <a:endParaRPr lang="vi-VN" sz="5689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7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Số 6">
            <a:hlinkClick r:id="" action="ppaction://media"/>
            <a:extLst>
              <a:ext uri="{FF2B5EF4-FFF2-40B4-BE49-F238E27FC236}">
                <a16:creationId xmlns:a16="http://schemas.microsoft.com/office/drawing/2014/main" id="{D09FEE6E-4397-49A6-A095-19796FDB02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1527" y="1055077"/>
            <a:ext cx="4747846" cy="4747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F72F1-FCD7-4C60-923A-856F10E60846}"/>
              </a:ext>
            </a:extLst>
          </p:cNvPr>
          <p:cNvSpPr txBox="1"/>
          <p:nvPr/>
        </p:nvSpPr>
        <p:spPr>
          <a:xfrm>
            <a:off x="3426659" y="226559"/>
            <a:ext cx="533758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Tập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viết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số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6</a:t>
            </a:r>
            <a:endParaRPr lang="vi-VN" sz="5689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Số 7">
            <a:hlinkClick r:id="" action="ppaction://media"/>
            <a:extLst>
              <a:ext uri="{FF2B5EF4-FFF2-40B4-BE49-F238E27FC236}">
                <a16:creationId xmlns:a16="http://schemas.microsoft.com/office/drawing/2014/main" id="{2B668147-6601-4A49-9CFA-582FA3EB9C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1526" y="1424532"/>
            <a:ext cx="4747846" cy="4747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AB84DB-AC48-4C06-8C22-6A446089E671}"/>
              </a:ext>
            </a:extLst>
          </p:cNvPr>
          <p:cNvSpPr txBox="1"/>
          <p:nvPr/>
        </p:nvSpPr>
        <p:spPr>
          <a:xfrm>
            <a:off x="3426658" y="456703"/>
            <a:ext cx="533758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Tập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viết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số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7</a:t>
            </a:r>
            <a:endParaRPr lang="vi-VN" sz="5689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1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Số 8">
            <a:hlinkClick r:id="" action="ppaction://media"/>
            <a:extLst>
              <a:ext uri="{FF2B5EF4-FFF2-40B4-BE49-F238E27FC236}">
                <a16:creationId xmlns:a16="http://schemas.microsoft.com/office/drawing/2014/main" id="{B027520A-04F9-491C-BCF4-6A0E510864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1527" y="1055077"/>
            <a:ext cx="4747846" cy="4747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013031-F854-4275-BA26-88211ED200F6}"/>
              </a:ext>
            </a:extLst>
          </p:cNvPr>
          <p:cNvSpPr txBox="1"/>
          <p:nvPr/>
        </p:nvSpPr>
        <p:spPr>
          <a:xfrm>
            <a:off x="3426659" y="226559"/>
            <a:ext cx="533758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Tập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viết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số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8</a:t>
            </a:r>
            <a:endParaRPr lang="vi-VN" sz="5689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Số 9">
            <a:hlinkClick r:id="" action="ppaction://media"/>
            <a:extLst>
              <a:ext uri="{FF2B5EF4-FFF2-40B4-BE49-F238E27FC236}">
                <a16:creationId xmlns:a16="http://schemas.microsoft.com/office/drawing/2014/main" id="{9BBD381A-8770-43D0-A4EE-821D916A8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1527" y="1055077"/>
            <a:ext cx="4747846" cy="4747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93BF7E-6935-43DD-851D-1D3B9115104D}"/>
              </a:ext>
            </a:extLst>
          </p:cNvPr>
          <p:cNvSpPr txBox="1"/>
          <p:nvPr/>
        </p:nvSpPr>
        <p:spPr>
          <a:xfrm>
            <a:off x="3426659" y="226559"/>
            <a:ext cx="533758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Tập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viết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số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9</a:t>
            </a:r>
            <a:endParaRPr lang="vi-VN" sz="5689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1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unting 1-10 Song - Number Songs for Children - The Singing Walrus">
            <a:hlinkClick r:id="" action="ppaction://media"/>
            <a:extLst>
              <a:ext uri="{FF2B5EF4-FFF2-40B4-BE49-F238E27FC236}">
                <a16:creationId xmlns:a16="http://schemas.microsoft.com/office/drawing/2014/main" id="{D17BC3A1-F708-4E4A-B71A-755531755C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069" y="1282147"/>
            <a:ext cx="10581861" cy="514847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E3A99E-841F-4540-A040-91D4E5337D23}"/>
              </a:ext>
            </a:extLst>
          </p:cNvPr>
          <p:cNvSpPr txBox="1"/>
          <p:nvPr/>
        </p:nvSpPr>
        <p:spPr>
          <a:xfrm>
            <a:off x="2474843" y="238539"/>
            <a:ext cx="7345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Counting from 1 to 10</a:t>
            </a:r>
          </a:p>
        </p:txBody>
      </p:sp>
    </p:spTree>
    <p:extLst>
      <p:ext uri="{BB962C8B-B14F-4D97-AF65-F5344CB8AC3E}">
        <p14:creationId xmlns:p14="http://schemas.microsoft.com/office/powerpoint/2010/main" val="32109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Số 0">
            <a:hlinkClick r:id="" action="ppaction://media"/>
            <a:extLst>
              <a:ext uri="{FF2B5EF4-FFF2-40B4-BE49-F238E27FC236}">
                <a16:creationId xmlns:a16="http://schemas.microsoft.com/office/drawing/2014/main" id="{528F6F82-145E-425F-B60F-632E301ED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8400" y="1433768"/>
            <a:ext cx="4747846" cy="4747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BF280-E346-4622-BC5B-96D0C2A532E0}"/>
              </a:ext>
            </a:extLst>
          </p:cNvPr>
          <p:cNvSpPr txBox="1"/>
          <p:nvPr/>
        </p:nvSpPr>
        <p:spPr>
          <a:xfrm>
            <a:off x="3426659" y="226559"/>
            <a:ext cx="533758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Tập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viết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</a:t>
            </a:r>
            <a:r>
              <a:rPr lang="en-US" sz="5689" b="1" dirty="0" err="1">
                <a:solidFill>
                  <a:srgbClr val="FF0000"/>
                </a:solidFill>
                <a:latin typeface="Minion Pro Cond" pitchFamily="18" charset="0"/>
              </a:rPr>
              <a:t>số</a:t>
            </a:r>
            <a:r>
              <a:rPr lang="en-US" sz="5689" b="1" dirty="0">
                <a:solidFill>
                  <a:srgbClr val="FF0000"/>
                </a:solidFill>
                <a:latin typeface="Minion Pro Cond" pitchFamily="18" charset="0"/>
              </a:rPr>
              <a:t> 0</a:t>
            </a:r>
            <a:endParaRPr lang="vi-VN" sz="5689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4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87DB8A-D905-458D-B331-93AF61A4CE6D}"/>
              </a:ext>
            </a:extLst>
          </p:cNvPr>
          <p:cNvSpPr txBox="1"/>
          <p:nvPr/>
        </p:nvSpPr>
        <p:spPr>
          <a:xfrm>
            <a:off x="2156737" y="1373496"/>
            <a:ext cx="8421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PHẦN 2: LÀM QUEN CHỮ CÁI</a:t>
            </a:r>
            <a:endParaRPr lang="vi-VN" sz="4400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77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B44004-297F-4658-AA81-E14CFACFFD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.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22C31BC2-42A2-402F-85B2-A57E67207E0F}"/>
              </a:ext>
            </a:extLst>
          </p:cNvPr>
          <p:cNvSpPr/>
          <p:nvPr/>
        </p:nvSpPr>
        <p:spPr>
          <a:xfrm>
            <a:off x="7308295" y="1311911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A8094EF6-AB04-4766-A734-17B9114FBE2A}"/>
              </a:ext>
            </a:extLst>
          </p:cNvPr>
          <p:cNvSpPr/>
          <p:nvPr/>
        </p:nvSpPr>
        <p:spPr>
          <a:xfrm>
            <a:off x="9723042" y="248554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0004BD1A-7EA9-4238-A189-4F9E62CE0650}"/>
              </a:ext>
            </a:extLst>
          </p:cNvPr>
          <p:cNvSpPr/>
          <p:nvPr/>
        </p:nvSpPr>
        <p:spPr>
          <a:xfrm>
            <a:off x="9723042" y="1274475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6951782-C1AE-48DD-A47C-EF5FC1406BD1}"/>
              </a:ext>
            </a:extLst>
          </p:cNvPr>
          <p:cNvSpPr txBox="1"/>
          <p:nvPr/>
        </p:nvSpPr>
        <p:spPr>
          <a:xfrm>
            <a:off x="7407180" y="1186276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Ê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ª</a:t>
            </a:r>
            <a:endParaRPr lang="en-US" sz="5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6F47D6C1-0CFB-40D6-845F-BB2DFBC948F4}"/>
              </a:ext>
            </a:extLst>
          </p:cNvPr>
          <p:cNvSpPr/>
          <p:nvPr/>
        </p:nvSpPr>
        <p:spPr>
          <a:xfrm>
            <a:off x="9723042" y="2300396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4C5091EB-446A-4373-981F-24EB0472BA67}"/>
              </a:ext>
            </a:extLst>
          </p:cNvPr>
          <p:cNvSpPr/>
          <p:nvPr/>
        </p:nvSpPr>
        <p:spPr>
          <a:xfrm>
            <a:off x="9723042" y="3326318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94662E31-C8F6-40EC-93C9-0A09ACB52313}"/>
              </a:ext>
            </a:extLst>
          </p:cNvPr>
          <p:cNvSpPr/>
          <p:nvPr/>
        </p:nvSpPr>
        <p:spPr>
          <a:xfrm>
            <a:off x="9723042" y="4352239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9335F2-90E7-4721-AA71-E9CAD68ECCB7}"/>
              </a:ext>
            </a:extLst>
          </p:cNvPr>
          <p:cNvSpPr/>
          <p:nvPr/>
        </p:nvSpPr>
        <p:spPr>
          <a:xfrm>
            <a:off x="105983" y="285990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D49F0-2C62-472D-962A-035151212B3A}"/>
              </a:ext>
            </a:extLst>
          </p:cNvPr>
          <p:cNvSpPr txBox="1"/>
          <p:nvPr/>
        </p:nvSpPr>
        <p:spPr>
          <a:xfrm>
            <a:off x="105983" y="165573"/>
            <a:ext cx="2081483" cy="995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A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80E2C3CA-DEC8-40C4-A6C1-C29D31404902}"/>
              </a:ext>
            </a:extLst>
          </p:cNvPr>
          <p:cNvSpPr/>
          <p:nvPr/>
        </p:nvSpPr>
        <p:spPr>
          <a:xfrm>
            <a:off x="2506754" y="285990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49CD1C-B3B8-4811-A6EE-7DD789D75327}"/>
              </a:ext>
            </a:extLst>
          </p:cNvPr>
          <p:cNvSpPr txBox="1"/>
          <p:nvPr/>
        </p:nvSpPr>
        <p:spPr>
          <a:xfrm>
            <a:off x="2506753" y="165573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Ă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5C67677E-BB16-4AD6-9FB7-24013068AE64}"/>
              </a:ext>
            </a:extLst>
          </p:cNvPr>
          <p:cNvSpPr/>
          <p:nvPr/>
        </p:nvSpPr>
        <p:spPr>
          <a:xfrm>
            <a:off x="4907525" y="285990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5F510A3-2489-4414-967B-E51432FB529D}"/>
              </a:ext>
            </a:extLst>
          </p:cNvPr>
          <p:cNvSpPr txBox="1"/>
          <p:nvPr/>
        </p:nvSpPr>
        <p:spPr>
          <a:xfrm>
            <a:off x="4907524" y="165573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Â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4FED24A-937F-4710-9A3A-28B1876E0AF0}"/>
              </a:ext>
            </a:extLst>
          </p:cNvPr>
          <p:cNvSpPr/>
          <p:nvPr/>
        </p:nvSpPr>
        <p:spPr>
          <a:xfrm>
            <a:off x="7308295" y="285990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236E6BB-8533-4282-94E2-ECA471D8F5CB}"/>
              </a:ext>
            </a:extLst>
          </p:cNvPr>
          <p:cNvSpPr txBox="1"/>
          <p:nvPr/>
        </p:nvSpPr>
        <p:spPr>
          <a:xfrm>
            <a:off x="7308295" y="165573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B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b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906B148A-4A52-4447-B208-B25BC67A203F}"/>
              </a:ext>
            </a:extLst>
          </p:cNvPr>
          <p:cNvSpPr/>
          <p:nvPr/>
        </p:nvSpPr>
        <p:spPr>
          <a:xfrm>
            <a:off x="105983" y="1311911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BAAAB73-1216-40B6-A1F9-B6060375BBF0}"/>
              </a:ext>
            </a:extLst>
          </p:cNvPr>
          <p:cNvSpPr txBox="1"/>
          <p:nvPr/>
        </p:nvSpPr>
        <p:spPr>
          <a:xfrm>
            <a:off x="9786016" y="165574"/>
            <a:ext cx="228879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C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c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F16199B-EBB0-4A3D-BC64-1AFCDAF3A66B}"/>
              </a:ext>
            </a:extLst>
          </p:cNvPr>
          <p:cNvSpPr/>
          <p:nvPr/>
        </p:nvSpPr>
        <p:spPr>
          <a:xfrm>
            <a:off x="2506754" y="1311911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9FD89A3-441B-45F7-801A-69E28FF3C4CA}"/>
              </a:ext>
            </a:extLst>
          </p:cNvPr>
          <p:cNvSpPr txBox="1"/>
          <p:nvPr/>
        </p:nvSpPr>
        <p:spPr>
          <a:xfrm>
            <a:off x="161972" y="1266075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D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d</a:t>
            </a:r>
            <a:endParaRPr lang="en-US" sz="5867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EEEC1C05-A746-4937-BB86-8A23E519C73E}"/>
              </a:ext>
            </a:extLst>
          </p:cNvPr>
          <p:cNvSpPr/>
          <p:nvPr/>
        </p:nvSpPr>
        <p:spPr>
          <a:xfrm>
            <a:off x="4907525" y="1311911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6823D86-03EB-42DA-B378-B91789184894}"/>
              </a:ext>
            </a:extLst>
          </p:cNvPr>
          <p:cNvSpPr txBox="1"/>
          <p:nvPr/>
        </p:nvSpPr>
        <p:spPr>
          <a:xfrm>
            <a:off x="2534748" y="1224676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®</a:t>
            </a:r>
            <a:endParaRPr lang="en-US" sz="5867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44CE786-5DFB-4413-99FA-0140287DEE9E}"/>
              </a:ext>
            </a:extLst>
          </p:cNvPr>
          <p:cNvSpPr txBox="1"/>
          <p:nvPr/>
        </p:nvSpPr>
        <p:spPr>
          <a:xfrm>
            <a:off x="4941900" y="1208947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E 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e</a:t>
            </a:r>
            <a:endParaRPr lang="en-US" sz="5867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9E7BB854-ECFB-4F63-98F4-EB96E2B895F5}"/>
              </a:ext>
            </a:extLst>
          </p:cNvPr>
          <p:cNvSpPr/>
          <p:nvPr/>
        </p:nvSpPr>
        <p:spPr>
          <a:xfrm>
            <a:off x="105983" y="2337832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16DB5BC4-622C-4E91-B439-273AFE71DC3E}"/>
              </a:ext>
            </a:extLst>
          </p:cNvPr>
          <p:cNvSpPr/>
          <p:nvPr/>
        </p:nvSpPr>
        <p:spPr>
          <a:xfrm>
            <a:off x="2506754" y="2337832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9720D7A-AF0C-48FA-94F4-440F2C1869E3}"/>
              </a:ext>
            </a:extLst>
          </p:cNvPr>
          <p:cNvSpPr txBox="1"/>
          <p:nvPr/>
        </p:nvSpPr>
        <p:spPr>
          <a:xfrm>
            <a:off x="9777254" y="1168438"/>
            <a:ext cx="228879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G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g</a:t>
            </a:r>
            <a:endParaRPr lang="en-US" sz="5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1D6D4C25-1B0E-4B49-81C9-16D3A91147BB}"/>
              </a:ext>
            </a:extLst>
          </p:cNvPr>
          <p:cNvSpPr/>
          <p:nvPr/>
        </p:nvSpPr>
        <p:spPr>
          <a:xfrm>
            <a:off x="4907525" y="2337832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5E3C5CE-848E-4E51-8F9E-20A891AE12DC}"/>
              </a:ext>
            </a:extLst>
          </p:cNvPr>
          <p:cNvSpPr txBox="1"/>
          <p:nvPr/>
        </p:nvSpPr>
        <p:spPr>
          <a:xfrm>
            <a:off x="147975" y="2249632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H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h</a:t>
            </a:r>
            <a:endParaRPr lang="en-US" sz="5867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DAF7AB50-56BD-4FF8-9E0E-B6769DB2029E}"/>
              </a:ext>
            </a:extLst>
          </p:cNvPr>
          <p:cNvSpPr/>
          <p:nvPr/>
        </p:nvSpPr>
        <p:spPr>
          <a:xfrm>
            <a:off x="7308295" y="2337832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265EE49-E33B-4447-AF1E-334584C4F297}"/>
              </a:ext>
            </a:extLst>
          </p:cNvPr>
          <p:cNvSpPr txBox="1"/>
          <p:nvPr/>
        </p:nvSpPr>
        <p:spPr>
          <a:xfrm>
            <a:off x="2594109" y="2202900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I 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i</a:t>
            </a:r>
            <a:endParaRPr lang="en-US" sz="5867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10C5B5D3-22ED-46F1-A2DF-202EC48F4940}"/>
              </a:ext>
            </a:extLst>
          </p:cNvPr>
          <p:cNvSpPr/>
          <p:nvPr/>
        </p:nvSpPr>
        <p:spPr>
          <a:xfrm>
            <a:off x="105983" y="3363754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14C4CB1-003F-43D9-9DF5-F120CF247B26}"/>
              </a:ext>
            </a:extLst>
          </p:cNvPr>
          <p:cNvSpPr txBox="1"/>
          <p:nvPr/>
        </p:nvSpPr>
        <p:spPr>
          <a:xfrm>
            <a:off x="4938891" y="2249633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K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k</a:t>
            </a:r>
            <a:endParaRPr lang="en-US" sz="5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7F21D9DB-C436-4B90-9AA9-CEE5FF4DE6CC}"/>
              </a:ext>
            </a:extLst>
          </p:cNvPr>
          <p:cNvSpPr/>
          <p:nvPr/>
        </p:nvSpPr>
        <p:spPr>
          <a:xfrm>
            <a:off x="2506754" y="3363754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E5A8542-2CE6-41B0-9784-AE5AA8E867F7}"/>
              </a:ext>
            </a:extLst>
          </p:cNvPr>
          <p:cNvSpPr txBox="1"/>
          <p:nvPr/>
        </p:nvSpPr>
        <p:spPr>
          <a:xfrm>
            <a:off x="7460076" y="2198557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L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l</a:t>
            </a:r>
            <a:endParaRPr lang="en-US" sz="5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AD8FCAC4-7574-4345-AFDE-8B1F30AF1E73}"/>
              </a:ext>
            </a:extLst>
          </p:cNvPr>
          <p:cNvSpPr/>
          <p:nvPr/>
        </p:nvSpPr>
        <p:spPr>
          <a:xfrm>
            <a:off x="4907525" y="3363754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FC59E17-A68C-4779-A1C9-1F69388E0C57}"/>
              </a:ext>
            </a:extLst>
          </p:cNvPr>
          <p:cNvSpPr txBox="1"/>
          <p:nvPr/>
        </p:nvSpPr>
        <p:spPr>
          <a:xfrm>
            <a:off x="9723041" y="2198556"/>
            <a:ext cx="244189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M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89E49EB8-2C9F-4E03-AFAC-34C40CD153CD}"/>
              </a:ext>
            </a:extLst>
          </p:cNvPr>
          <p:cNvSpPr/>
          <p:nvPr/>
        </p:nvSpPr>
        <p:spPr>
          <a:xfrm>
            <a:off x="7308295" y="3363754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8017F34-9F9D-4588-9AA0-03340E378C3B}"/>
              </a:ext>
            </a:extLst>
          </p:cNvPr>
          <p:cNvSpPr txBox="1"/>
          <p:nvPr/>
        </p:nvSpPr>
        <p:spPr>
          <a:xfrm>
            <a:off x="175081" y="3307745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N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E997D3C7-4220-41DB-A123-C0E7B0FA2D59}"/>
              </a:ext>
            </a:extLst>
          </p:cNvPr>
          <p:cNvSpPr/>
          <p:nvPr/>
        </p:nvSpPr>
        <p:spPr>
          <a:xfrm>
            <a:off x="105983" y="4389675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FA9082A-2E35-4A84-89AD-0C6C68D509D0}"/>
              </a:ext>
            </a:extLst>
          </p:cNvPr>
          <p:cNvSpPr txBox="1"/>
          <p:nvPr/>
        </p:nvSpPr>
        <p:spPr>
          <a:xfrm>
            <a:off x="2542624" y="3304512"/>
            <a:ext cx="228879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O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635DC814-5C5C-4D2D-94D4-B75FBEE82D56}"/>
              </a:ext>
            </a:extLst>
          </p:cNvPr>
          <p:cNvSpPr/>
          <p:nvPr/>
        </p:nvSpPr>
        <p:spPr>
          <a:xfrm>
            <a:off x="2506754" y="4389675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FDC5331-9574-484A-919F-C55F442FA013}"/>
              </a:ext>
            </a:extLst>
          </p:cNvPr>
          <p:cNvSpPr txBox="1"/>
          <p:nvPr/>
        </p:nvSpPr>
        <p:spPr>
          <a:xfrm>
            <a:off x="4898352" y="3326318"/>
            <a:ext cx="228879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Ô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039F27ED-FC48-4A01-A255-F9D55B54466F}"/>
              </a:ext>
            </a:extLst>
          </p:cNvPr>
          <p:cNvSpPr/>
          <p:nvPr/>
        </p:nvSpPr>
        <p:spPr>
          <a:xfrm>
            <a:off x="4907525" y="4389675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01772FC-EAC6-442D-9F1F-CAD85E086712}"/>
              </a:ext>
            </a:extLst>
          </p:cNvPr>
          <p:cNvSpPr txBox="1"/>
          <p:nvPr/>
        </p:nvSpPr>
        <p:spPr>
          <a:xfrm>
            <a:off x="9799589" y="3228674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P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05C4489D-BEE1-40C4-8804-5F00CA2836F3}"/>
              </a:ext>
            </a:extLst>
          </p:cNvPr>
          <p:cNvSpPr/>
          <p:nvPr/>
        </p:nvSpPr>
        <p:spPr>
          <a:xfrm>
            <a:off x="7308295" y="4389675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9179007-CFC9-45FA-84AA-BEA4828F2D78}"/>
              </a:ext>
            </a:extLst>
          </p:cNvPr>
          <p:cNvSpPr txBox="1"/>
          <p:nvPr/>
        </p:nvSpPr>
        <p:spPr>
          <a:xfrm>
            <a:off x="97245" y="4276680"/>
            <a:ext cx="228879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Q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0628B4AC-0ED5-424A-A266-7B9908B92E33}"/>
              </a:ext>
            </a:extLst>
          </p:cNvPr>
          <p:cNvSpPr/>
          <p:nvPr/>
        </p:nvSpPr>
        <p:spPr>
          <a:xfrm>
            <a:off x="105983" y="5415596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CB7F62E5-8A0A-4DC1-80B9-63730A7B118F}"/>
              </a:ext>
            </a:extLst>
          </p:cNvPr>
          <p:cNvSpPr txBox="1"/>
          <p:nvPr/>
        </p:nvSpPr>
        <p:spPr>
          <a:xfrm>
            <a:off x="2574536" y="4380918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R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AB3FE1C9-5293-4685-9508-A55EF0A3911E}"/>
              </a:ext>
            </a:extLst>
          </p:cNvPr>
          <p:cNvSpPr/>
          <p:nvPr/>
        </p:nvSpPr>
        <p:spPr>
          <a:xfrm>
            <a:off x="2506754" y="5415596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39ACFE5-A092-495F-8BDA-5E654A268BBF}"/>
              </a:ext>
            </a:extLst>
          </p:cNvPr>
          <p:cNvSpPr txBox="1"/>
          <p:nvPr/>
        </p:nvSpPr>
        <p:spPr>
          <a:xfrm>
            <a:off x="5019501" y="4326484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S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1C80B9FD-4AA7-4B7D-A8B9-2C6A3E1B4F93}"/>
              </a:ext>
            </a:extLst>
          </p:cNvPr>
          <p:cNvSpPr/>
          <p:nvPr/>
        </p:nvSpPr>
        <p:spPr>
          <a:xfrm>
            <a:off x="4907525" y="5415596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1C0495D-B708-437C-91F9-CEEA1E271AC9}"/>
              </a:ext>
            </a:extLst>
          </p:cNvPr>
          <p:cNvSpPr txBox="1"/>
          <p:nvPr/>
        </p:nvSpPr>
        <p:spPr>
          <a:xfrm>
            <a:off x="7450225" y="4292032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 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8EF0937F-9428-44EC-A0EE-DCE1B791646B}"/>
              </a:ext>
            </a:extLst>
          </p:cNvPr>
          <p:cNvSpPr/>
          <p:nvPr/>
        </p:nvSpPr>
        <p:spPr>
          <a:xfrm>
            <a:off x="7308295" y="5415596"/>
            <a:ext cx="2234580" cy="830925"/>
          </a:xfrm>
          <a:prstGeom prst="roundRect">
            <a:avLst/>
          </a:prstGeom>
          <a:ln w="12700">
            <a:solidFill>
              <a:srgbClr val="C8C8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HP001 4 hàng" panose="020B06030503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FE7A9D9-AEEF-419F-A800-E0B70801663D}"/>
              </a:ext>
            </a:extLst>
          </p:cNvPr>
          <p:cNvSpPr txBox="1"/>
          <p:nvPr/>
        </p:nvSpPr>
        <p:spPr>
          <a:xfrm>
            <a:off x="9782057" y="4292031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U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0CEA100F-2801-4903-91CF-2B04A2333DCF}"/>
              </a:ext>
            </a:extLst>
          </p:cNvPr>
          <p:cNvSpPr txBox="1"/>
          <p:nvPr/>
        </p:nvSpPr>
        <p:spPr>
          <a:xfrm>
            <a:off x="7375233" y="3336493"/>
            <a:ext cx="228879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Ơ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ơ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AF82CD2-D0C9-4026-AB33-84A5E21E3FC8}"/>
              </a:ext>
            </a:extLst>
          </p:cNvPr>
          <p:cNvSpPr txBox="1"/>
          <p:nvPr/>
        </p:nvSpPr>
        <p:spPr>
          <a:xfrm>
            <a:off x="129571" y="5421291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Ư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ư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9874E47-17EF-406A-9572-EAAB4D0DAAB5}"/>
              </a:ext>
            </a:extLst>
          </p:cNvPr>
          <p:cNvSpPr txBox="1"/>
          <p:nvPr/>
        </p:nvSpPr>
        <p:spPr>
          <a:xfrm>
            <a:off x="2563369" y="5355389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V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7A0777B-33C6-4727-B3F7-DA3C239749EB}"/>
              </a:ext>
            </a:extLst>
          </p:cNvPr>
          <p:cNvSpPr txBox="1"/>
          <p:nvPr/>
        </p:nvSpPr>
        <p:spPr>
          <a:xfrm>
            <a:off x="4997168" y="5289486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X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B4EE659-C3B1-4C13-877F-CB5EF6F22722}"/>
              </a:ext>
            </a:extLst>
          </p:cNvPr>
          <p:cNvSpPr txBox="1"/>
          <p:nvPr/>
        </p:nvSpPr>
        <p:spPr>
          <a:xfrm>
            <a:off x="7430967" y="5223584"/>
            <a:ext cx="208148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Y 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rPr>
              <a:t>-</a:t>
            </a:r>
            <a:r>
              <a:rPr lang="en-US" sz="5867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.VnAvant" panose="020B72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13595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2" grpId="0"/>
      <p:bldP spid="99" grpId="0"/>
      <p:bldP spid="101" grpId="0"/>
      <p:bldP spid="103" grpId="0"/>
      <p:bldP spid="107" grpId="0"/>
      <p:bldP spid="109" grpId="0"/>
      <p:bldP spid="111" grpId="0"/>
      <p:bldP spid="119" grpId="0"/>
      <p:bldP spid="123" grpId="0"/>
      <p:bldP spid="125" grpId="0"/>
      <p:bldP spid="131" grpId="0"/>
      <p:bldP spid="133" grpId="0"/>
      <p:bldP spid="137" grpId="0"/>
      <p:bldP spid="139" grpId="0"/>
      <p:bldP spid="141" grpId="0"/>
      <p:bldP spid="143" grpId="0"/>
      <p:bldP spid="157" grpId="0"/>
      <p:bldP spid="156" grpId="0"/>
      <p:bldP spid="1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85820C8-7CD0-4385-A33A-AB116849EF23}"/>
              </a:ext>
            </a:extLst>
          </p:cNvPr>
          <p:cNvSpPr txBox="1"/>
          <p:nvPr/>
        </p:nvSpPr>
        <p:spPr>
          <a:xfrm>
            <a:off x="1152944" y="8479687"/>
            <a:ext cx="7746137" cy="1360771"/>
          </a:xfrm>
          <a:prstGeom prst="flowChartTerminator">
            <a:avLst/>
          </a:prstGeom>
          <a:solidFill>
            <a:srgbClr val="C2D954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sz="2844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ctr"/>
            <a:endParaRPr lang="en-US" sz="2844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339C2-09C4-4982-A328-5441841B799E}"/>
              </a:ext>
            </a:extLst>
          </p:cNvPr>
          <p:cNvSpPr txBox="1"/>
          <p:nvPr/>
        </p:nvSpPr>
        <p:spPr>
          <a:xfrm>
            <a:off x="1766640" y="8685021"/>
            <a:ext cx="71677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thỏ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bằng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cà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rốt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C3785DA0-1DCD-4B07-A121-0B80256904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B86CBAAD-06F4-45F6-93C9-B73EB17EC9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D05469-79CD-47E2-91E2-F35126AF3966}"/>
              </a:ext>
            </a:extLst>
          </p:cNvPr>
          <p:cNvSpPr txBox="1"/>
          <p:nvPr/>
        </p:nvSpPr>
        <p:spPr>
          <a:xfrm>
            <a:off x="477273" y="659475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905F7D-EF55-4D2F-ABFF-9A58291243D8}"/>
              </a:ext>
            </a:extLst>
          </p:cNvPr>
          <p:cNvSpPr txBox="1"/>
          <p:nvPr/>
        </p:nvSpPr>
        <p:spPr>
          <a:xfrm>
            <a:off x="2073115" y="721999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578018-D194-4E47-A6ED-68828AB09BFF}"/>
              </a:ext>
            </a:extLst>
          </p:cNvPr>
          <p:cNvSpPr txBox="1"/>
          <p:nvPr/>
        </p:nvSpPr>
        <p:spPr>
          <a:xfrm>
            <a:off x="3615105" y="736779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219297-9046-4AF5-9CDD-641763A213B0}"/>
              </a:ext>
            </a:extLst>
          </p:cNvPr>
          <p:cNvSpPr txBox="1"/>
          <p:nvPr/>
        </p:nvSpPr>
        <p:spPr>
          <a:xfrm>
            <a:off x="5246059" y="692596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D93964-70E3-4C06-9F23-D6009579DC49}"/>
              </a:ext>
            </a:extLst>
          </p:cNvPr>
          <p:cNvSpPr txBox="1"/>
          <p:nvPr/>
        </p:nvSpPr>
        <p:spPr>
          <a:xfrm>
            <a:off x="6813862" y="696762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50BD9F-EA1D-488E-AF3C-D8F130BCA450}"/>
              </a:ext>
            </a:extLst>
          </p:cNvPr>
          <p:cNvSpPr txBox="1"/>
          <p:nvPr/>
        </p:nvSpPr>
        <p:spPr>
          <a:xfrm>
            <a:off x="8409704" y="747250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E169F6-9443-447F-83B0-1D88C077FD47}"/>
              </a:ext>
            </a:extLst>
          </p:cNvPr>
          <p:cNvSpPr txBox="1"/>
          <p:nvPr/>
        </p:nvSpPr>
        <p:spPr>
          <a:xfrm>
            <a:off x="10311751" y="738342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087844-D7F1-480D-8EF9-C540F822A15B}"/>
              </a:ext>
            </a:extLst>
          </p:cNvPr>
          <p:cNvSpPr txBox="1"/>
          <p:nvPr/>
        </p:nvSpPr>
        <p:spPr>
          <a:xfrm>
            <a:off x="564046" y="2367646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7C49AC-00C6-4027-BD11-46325127819E}"/>
              </a:ext>
            </a:extLst>
          </p:cNvPr>
          <p:cNvSpPr txBox="1"/>
          <p:nvPr/>
        </p:nvSpPr>
        <p:spPr>
          <a:xfrm>
            <a:off x="2091431" y="2367646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D7C280-4B77-4E5D-AD94-0E7DFA7EE5E0}"/>
              </a:ext>
            </a:extLst>
          </p:cNvPr>
          <p:cNvSpPr txBox="1"/>
          <p:nvPr/>
        </p:nvSpPr>
        <p:spPr>
          <a:xfrm>
            <a:off x="3567731" y="2353344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00C639-3D43-4110-92F3-56E360A40D6C}"/>
              </a:ext>
            </a:extLst>
          </p:cNvPr>
          <p:cNvSpPr txBox="1"/>
          <p:nvPr/>
        </p:nvSpPr>
        <p:spPr>
          <a:xfrm>
            <a:off x="5275812" y="2471189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ED731A-FAD1-46E1-93D2-B8DAA2BCD94C}"/>
              </a:ext>
            </a:extLst>
          </p:cNvPr>
          <p:cNvSpPr txBox="1"/>
          <p:nvPr/>
        </p:nvSpPr>
        <p:spPr>
          <a:xfrm>
            <a:off x="7065203" y="2466645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ABEDDF-BBBD-42D7-8E50-672883BF24A8}"/>
              </a:ext>
            </a:extLst>
          </p:cNvPr>
          <p:cNvSpPr txBox="1"/>
          <p:nvPr/>
        </p:nvSpPr>
        <p:spPr>
          <a:xfrm>
            <a:off x="8550064" y="2471189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61160E-B862-448D-B2A8-57AD6B3A3065}"/>
              </a:ext>
            </a:extLst>
          </p:cNvPr>
          <p:cNvSpPr txBox="1"/>
          <p:nvPr/>
        </p:nvSpPr>
        <p:spPr>
          <a:xfrm>
            <a:off x="10630210" y="2459550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3EEFED-B1C6-4213-8D7F-07F38545A44C}"/>
              </a:ext>
            </a:extLst>
          </p:cNvPr>
          <p:cNvSpPr txBox="1"/>
          <p:nvPr/>
        </p:nvSpPr>
        <p:spPr>
          <a:xfrm>
            <a:off x="377259" y="3803395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70930B1-7B71-406E-A5FE-8C199B79A84E}"/>
              </a:ext>
            </a:extLst>
          </p:cNvPr>
          <p:cNvSpPr txBox="1"/>
          <p:nvPr/>
        </p:nvSpPr>
        <p:spPr>
          <a:xfrm>
            <a:off x="2113918" y="3803395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9B8824-207E-4F8E-BF83-B09F0B1F900E}"/>
              </a:ext>
            </a:extLst>
          </p:cNvPr>
          <p:cNvSpPr txBox="1"/>
          <p:nvPr/>
        </p:nvSpPr>
        <p:spPr>
          <a:xfrm>
            <a:off x="3499515" y="3903874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083FAD-1971-4290-9556-A3CFD99CC56D}"/>
              </a:ext>
            </a:extLst>
          </p:cNvPr>
          <p:cNvSpPr txBox="1"/>
          <p:nvPr/>
        </p:nvSpPr>
        <p:spPr>
          <a:xfrm>
            <a:off x="5114398" y="3952282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26751E-BB03-40A1-BFEA-C6F62F70514E}"/>
              </a:ext>
            </a:extLst>
          </p:cNvPr>
          <p:cNvSpPr txBox="1"/>
          <p:nvPr/>
        </p:nvSpPr>
        <p:spPr>
          <a:xfrm>
            <a:off x="6729281" y="3937306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DD61C9-9C49-4513-A4D3-D04FBA9FA0AE}"/>
              </a:ext>
            </a:extLst>
          </p:cNvPr>
          <p:cNvSpPr txBox="1"/>
          <p:nvPr/>
        </p:nvSpPr>
        <p:spPr>
          <a:xfrm>
            <a:off x="8545290" y="3846856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4E8ABA-AEA9-4B16-97BE-60E88053A965}"/>
              </a:ext>
            </a:extLst>
          </p:cNvPr>
          <p:cNvSpPr txBox="1"/>
          <p:nvPr/>
        </p:nvSpPr>
        <p:spPr>
          <a:xfrm>
            <a:off x="10361299" y="3903874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E6FB9F-EC4C-4372-A69A-E8CCF2416BA6}"/>
              </a:ext>
            </a:extLst>
          </p:cNvPr>
          <p:cNvSpPr txBox="1"/>
          <p:nvPr/>
        </p:nvSpPr>
        <p:spPr>
          <a:xfrm>
            <a:off x="594818" y="5182924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CB048B-35D0-4193-A6E8-B0161932F4E2}"/>
              </a:ext>
            </a:extLst>
          </p:cNvPr>
          <p:cNvSpPr txBox="1"/>
          <p:nvPr/>
        </p:nvSpPr>
        <p:spPr>
          <a:xfrm>
            <a:off x="2175208" y="5160837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D0E215-7789-436C-80E1-92F540C961C1}"/>
              </a:ext>
            </a:extLst>
          </p:cNvPr>
          <p:cNvSpPr txBox="1"/>
          <p:nvPr/>
        </p:nvSpPr>
        <p:spPr>
          <a:xfrm>
            <a:off x="3600516" y="5127420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954799-BDEF-471F-8E10-1E5D12AEC525}"/>
              </a:ext>
            </a:extLst>
          </p:cNvPr>
          <p:cNvSpPr txBox="1"/>
          <p:nvPr/>
        </p:nvSpPr>
        <p:spPr>
          <a:xfrm>
            <a:off x="5099605" y="5165227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EF2A97F-5D34-4A39-AFFD-AB0085AE3EDD}"/>
              </a:ext>
            </a:extLst>
          </p:cNvPr>
          <p:cNvSpPr txBox="1"/>
          <p:nvPr/>
        </p:nvSpPr>
        <p:spPr>
          <a:xfrm>
            <a:off x="8287095" y="5153676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8A5D27-73AA-4BE8-9E3D-2EC566460D1D}"/>
              </a:ext>
            </a:extLst>
          </p:cNvPr>
          <p:cNvSpPr txBox="1"/>
          <p:nvPr/>
        </p:nvSpPr>
        <p:spPr>
          <a:xfrm>
            <a:off x="9784434" y="5211384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7C0121-22D9-4F64-A62B-CBA85CF96E18}"/>
              </a:ext>
            </a:extLst>
          </p:cNvPr>
          <p:cNvSpPr txBox="1"/>
          <p:nvPr/>
        </p:nvSpPr>
        <p:spPr>
          <a:xfrm>
            <a:off x="10938164" y="5160837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672081E-A2A6-4D6B-A00F-0F0152A430F7}"/>
              </a:ext>
            </a:extLst>
          </p:cNvPr>
          <p:cNvGrpSpPr/>
          <p:nvPr/>
        </p:nvGrpSpPr>
        <p:grpSpPr>
          <a:xfrm>
            <a:off x="6724507" y="5213160"/>
            <a:ext cx="950480" cy="1569660"/>
            <a:chOff x="6724507" y="5213160"/>
            <a:chExt cx="950480" cy="156966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59E6AEE-911D-4050-8F4E-3C0B4AD9C154}"/>
                </a:ext>
              </a:extLst>
            </p:cNvPr>
            <p:cNvSpPr txBox="1"/>
            <p:nvPr/>
          </p:nvSpPr>
          <p:spPr>
            <a:xfrm>
              <a:off x="6724507" y="5213160"/>
              <a:ext cx="950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0BCB9-6EB7-490B-B651-9ECE6DB983F5}"/>
                </a:ext>
              </a:extLst>
            </p:cNvPr>
            <p:cNvSpPr/>
            <p:nvPr/>
          </p:nvSpPr>
          <p:spPr>
            <a:xfrm>
              <a:off x="7430410" y="5693106"/>
              <a:ext cx="164643" cy="16064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690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85820C8-7CD0-4385-A33A-AB116849EF23}"/>
              </a:ext>
            </a:extLst>
          </p:cNvPr>
          <p:cNvSpPr txBox="1"/>
          <p:nvPr/>
        </p:nvSpPr>
        <p:spPr>
          <a:xfrm>
            <a:off x="1152944" y="8479687"/>
            <a:ext cx="7746137" cy="1360771"/>
          </a:xfrm>
          <a:prstGeom prst="flowChartTerminator">
            <a:avLst/>
          </a:prstGeom>
          <a:solidFill>
            <a:srgbClr val="C2D954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sz="2844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ctr"/>
            <a:endParaRPr lang="en-US" sz="2844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339C2-09C4-4982-A328-5441841B799E}"/>
              </a:ext>
            </a:extLst>
          </p:cNvPr>
          <p:cNvSpPr txBox="1"/>
          <p:nvPr/>
        </p:nvSpPr>
        <p:spPr>
          <a:xfrm>
            <a:off x="1766640" y="8685021"/>
            <a:ext cx="71677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thỏ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bằng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cà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rốt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C3785DA0-1DCD-4B07-A121-0B80256904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B86CBAAD-06F4-45F6-93C9-B73EB17EC9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D05469-79CD-47E2-91E2-F35126AF3966}"/>
              </a:ext>
            </a:extLst>
          </p:cNvPr>
          <p:cNvSpPr txBox="1"/>
          <p:nvPr/>
        </p:nvSpPr>
        <p:spPr>
          <a:xfrm>
            <a:off x="477273" y="659475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905F7D-EF55-4D2F-ABFF-9A58291243D8}"/>
              </a:ext>
            </a:extLst>
          </p:cNvPr>
          <p:cNvSpPr txBox="1"/>
          <p:nvPr/>
        </p:nvSpPr>
        <p:spPr>
          <a:xfrm>
            <a:off x="2073115" y="721999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578018-D194-4E47-A6ED-68828AB09BFF}"/>
              </a:ext>
            </a:extLst>
          </p:cNvPr>
          <p:cNvSpPr txBox="1"/>
          <p:nvPr/>
        </p:nvSpPr>
        <p:spPr>
          <a:xfrm>
            <a:off x="3615105" y="736779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219297-9046-4AF5-9CDD-641763A213B0}"/>
              </a:ext>
            </a:extLst>
          </p:cNvPr>
          <p:cNvSpPr txBox="1"/>
          <p:nvPr/>
        </p:nvSpPr>
        <p:spPr>
          <a:xfrm>
            <a:off x="5246059" y="692596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D93964-70E3-4C06-9F23-D6009579DC49}"/>
              </a:ext>
            </a:extLst>
          </p:cNvPr>
          <p:cNvSpPr txBox="1"/>
          <p:nvPr/>
        </p:nvSpPr>
        <p:spPr>
          <a:xfrm>
            <a:off x="6813862" y="696762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50BD9F-EA1D-488E-AF3C-D8F130BCA450}"/>
              </a:ext>
            </a:extLst>
          </p:cNvPr>
          <p:cNvSpPr txBox="1"/>
          <p:nvPr/>
        </p:nvSpPr>
        <p:spPr>
          <a:xfrm>
            <a:off x="8409704" y="747250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E169F6-9443-447F-83B0-1D88C077FD47}"/>
              </a:ext>
            </a:extLst>
          </p:cNvPr>
          <p:cNvSpPr txBox="1"/>
          <p:nvPr/>
        </p:nvSpPr>
        <p:spPr>
          <a:xfrm>
            <a:off x="10311751" y="738342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087844-D7F1-480D-8EF9-C540F822A15B}"/>
              </a:ext>
            </a:extLst>
          </p:cNvPr>
          <p:cNvSpPr txBox="1"/>
          <p:nvPr/>
        </p:nvSpPr>
        <p:spPr>
          <a:xfrm>
            <a:off x="564046" y="2367646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7C49AC-00C6-4027-BD11-46325127819E}"/>
              </a:ext>
            </a:extLst>
          </p:cNvPr>
          <p:cNvSpPr txBox="1"/>
          <p:nvPr/>
        </p:nvSpPr>
        <p:spPr>
          <a:xfrm>
            <a:off x="2091431" y="2367646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D7C280-4B77-4E5D-AD94-0E7DFA7EE5E0}"/>
              </a:ext>
            </a:extLst>
          </p:cNvPr>
          <p:cNvSpPr txBox="1"/>
          <p:nvPr/>
        </p:nvSpPr>
        <p:spPr>
          <a:xfrm>
            <a:off x="3567731" y="2353344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00C639-3D43-4110-92F3-56E360A40D6C}"/>
              </a:ext>
            </a:extLst>
          </p:cNvPr>
          <p:cNvSpPr txBox="1"/>
          <p:nvPr/>
        </p:nvSpPr>
        <p:spPr>
          <a:xfrm>
            <a:off x="5275812" y="2471189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ED731A-FAD1-46E1-93D2-B8DAA2BCD94C}"/>
              </a:ext>
            </a:extLst>
          </p:cNvPr>
          <p:cNvSpPr txBox="1"/>
          <p:nvPr/>
        </p:nvSpPr>
        <p:spPr>
          <a:xfrm>
            <a:off x="7065203" y="2466645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ABEDDF-BBBD-42D7-8E50-672883BF24A8}"/>
              </a:ext>
            </a:extLst>
          </p:cNvPr>
          <p:cNvSpPr txBox="1"/>
          <p:nvPr/>
        </p:nvSpPr>
        <p:spPr>
          <a:xfrm>
            <a:off x="8550064" y="2471189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61160E-B862-448D-B2A8-57AD6B3A3065}"/>
              </a:ext>
            </a:extLst>
          </p:cNvPr>
          <p:cNvSpPr txBox="1"/>
          <p:nvPr/>
        </p:nvSpPr>
        <p:spPr>
          <a:xfrm>
            <a:off x="10630210" y="2459550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3EEFED-B1C6-4213-8D7F-07F38545A44C}"/>
              </a:ext>
            </a:extLst>
          </p:cNvPr>
          <p:cNvSpPr txBox="1"/>
          <p:nvPr/>
        </p:nvSpPr>
        <p:spPr>
          <a:xfrm>
            <a:off x="377259" y="3803395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70930B1-7B71-406E-A5FE-8C199B79A84E}"/>
              </a:ext>
            </a:extLst>
          </p:cNvPr>
          <p:cNvSpPr txBox="1"/>
          <p:nvPr/>
        </p:nvSpPr>
        <p:spPr>
          <a:xfrm>
            <a:off x="2113918" y="3803395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9B8824-207E-4F8E-BF83-B09F0B1F900E}"/>
              </a:ext>
            </a:extLst>
          </p:cNvPr>
          <p:cNvSpPr txBox="1"/>
          <p:nvPr/>
        </p:nvSpPr>
        <p:spPr>
          <a:xfrm>
            <a:off x="3499515" y="3903874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083FAD-1971-4290-9556-A3CFD99CC56D}"/>
              </a:ext>
            </a:extLst>
          </p:cNvPr>
          <p:cNvSpPr txBox="1"/>
          <p:nvPr/>
        </p:nvSpPr>
        <p:spPr>
          <a:xfrm>
            <a:off x="5114398" y="3952282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26751E-BB03-40A1-BFEA-C6F62F70514E}"/>
              </a:ext>
            </a:extLst>
          </p:cNvPr>
          <p:cNvSpPr txBox="1"/>
          <p:nvPr/>
        </p:nvSpPr>
        <p:spPr>
          <a:xfrm>
            <a:off x="6729281" y="3937306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DD61C9-9C49-4513-A4D3-D04FBA9FA0AE}"/>
              </a:ext>
            </a:extLst>
          </p:cNvPr>
          <p:cNvSpPr txBox="1"/>
          <p:nvPr/>
        </p:nvSpPr>
        <p:spPr>
          <a:xfrm>
            <a:off x="8545290" y="3846856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4E8ABA-AEA9-4B16-97BE-60E88053A965}"/>
              </a:ext>
            </a:extLst>
          </p:cNvPr>
          <p:cNvSpPr txBox="1"/>
          <p:nvPr/>
        </p:nvSpPr>
        <p:spPr>
          <a:xfrm>
            <a:off x="10361299" y="3903874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E6FB9F-EC4C-4372-A69A-E8CCF2416BA6}"/>
              </a:ext>
            </a:extLst>
          </p:cNvPr>
          <p:cNvSpPr txBox="1"/>
          <p:nvPr/>
        </p:nvSpPr>
        <p:spPr>
          <a:xfrm>
            <a:off x="594818" y="5182924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CB048B-35D0-4193-A6E8-B0161932F4E2}"/>
              </a:ext>
            </a:extLst>
          </p:cNvPr>
          <p:cNvSpPr txBox="1"/>
          <p:nvPr/>
        </p:nvSpPr>
        <p:spPr>
          <a:xfrm>
            <a:off x="2175208" y="5160837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D0E215-7789-436C-80E1-92F540C961C1}"/>
              </a:ext>
            </a:extLst>
          </p:cNvPr>
          <p:cNvSpPr txBox="1"/>
          <p:nvPr/>
        </p:nvSpPr>
        <p:spPr>
          <a:xfrm>
            <a:off x="3600516" y="5127420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954799-BDEF-471F-8E10-1E5D12AEC525}"/>
              </a:ext>
            </a:extLst>
          </p:cNvPr>
          <p:cNvSpPr txBox="1"/>
          <p:nvPr/>
        </p:nvSpPr>
        <p:spPr>
          <a:xfrm>
            <a:off x="5099605" y="5165227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EF2A97F-5D34-4A39-AFFD-AB0085AE3EDD}"/>
              </a:ext>
            </a:extLst>
          </p:cNvPr>
          <p:cNvSpPr txBox="1"/>
          <p:nvPr/>
        </p:nvSpPr>
        <p:spPr>
          <a:xfrm>
            <a:off x="8287095" y="5153676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8A5D27-73AA-4BE8-9E3D-2EC566460D1D}"/>
              </a:ext>
            </a:extLst>
          </p:cNvPr>
          <p:cNvSpPr txBox="1"/>
          <p:nvPr/>
        </p:nvSpPr>
        <p:spPr>
          <a:xfrm>
            <a:off x="9784434" y="5211384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7C0121-22D9-4F64-A62B-CBA85CF96E18}"/>
              </a:ext>
            </a:extLst>
          </p:cNvPr>
          <p:cNvSpPr txBox="1"/>
          <p:nvPr/>
        </p:nvSpPr>
        <p:spPr>
          <a:xfrm>
            <a:off x="10938164" y="5160837"/>
            <a:ext cx="95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672081E-A2A6-4D6B-A00F-0F0152A430F7}"/>
              </a:ext>
            </a:extLst>
          </p:cNvPr>
          <p:cNvGrpSpPr/>
          <p:nvPr/>
        </p:nvGrpSpPr>
        <p:grpSpPr>
          <a:xfrm>
            <a:off x="6724507" y="5213160"/>
            <a:ext cx="950480" cy="1569660"/>
            <a:chOff x="6724507" y="5213160"/>
            <a:chExt cx="950480" cy="156966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59E6AEE-911D-4050-8F4E-3C0B4AD9C154}"/>
                </a:ext>
              </a:extLst>
            </p:cNvPr>
            <p:cNvSpPr txBox="1"/>
            <p:nvPr/>
          </p:nvSpPr>
          <p:spPr>
            <a:xfrm>
              <a:off x="6724507" y="5213160"/>
              <a:ext cx="9504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0BCB9-6EB7-490B-B651-9ECE6DB983F5}"/>
                </a:ext>
              </a:extLst>
            </p:cNvPr>
            <p:cNvSpPr/>
            <p:nvPr/>
          </p:nvSpPr>
          <p:spPr>
            <a:xfrm>
              <a:off x="7430410" y="5693106"/>
              <a:ext cx="164643" cy="16064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776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2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D5323B-E5B5-47B8-AB12-F378C5FA2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66" y="448458"/>
            <a:ext cx="9734271" cy="4249253"/>
          </a:xfrm>
          <a:prstGeom prst="rect">
            <a:avLst/>
          </a:prstGeom>
        </p:spPr>
      </p:pic>
      <p:sp>
        <p:nvSpPr>
          <p:cNvPr id="9" name="Google Shape;186;p3">
            <a:extLst>
              <a:ext uri="{FF2B5EF4-FFF2-40B4-BE49-F238E27FC236}">
                <a16:creationId xmlns:a16="http://schemas.microsoft.com/office/drawing/2014/main" id="{53AF2F13-BE4E-4DA3-AB97-EDBCF8398169}"/>
              </a:ext>
            </a:extLst>
          </p:cNvPr>
          <p:cNvSpPr/>
          <p:nvPr/>
        </p:nvSpPr>
        <p:spPr>
          <a:xfrm>
            <a:off x="2595733" y="1786042"/>
            <a:ext cx="7754680" cy="1764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Chào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tạm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biệt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,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hẹn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gặp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con ở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sau</a:t>
            </a:r>
            <a:r>
              <a:rPr lang="en-US" sz="5333" b="1" dirty="0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5333" b="1" dirty="0" err="1">
                <a:solidFill>
                  <a:srgbClr val="4CA420"/>
                </a:solidFill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nhé</a:t>
            </a:r>
            <a:endParaRPr sz="5333" b="1" dirty="0">
              <a:solidFill>
                <a:srgbClr val="4CA420"/>
              </a:solidFill>
              <a:latin typeface="UTM Avo" panose="02040603050506020204" pitchFamily="18" charset="0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762771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0DD05A-8557-40AA-9446-6FC3C2DA17B8}"/>
              </a:ext>
            </a:extLst>
          </p:cNvPr>
          <p:cNvSpPr txBox="1"/>
          <p:nvPr/>
        </p:nvSpPr>
        <p:spPr>
          <a:xfrm>
            <a:off x="1659779" y="1612035"/>
            <a:ext cx="8421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UTM Avo" panose="02040603050506020204" pitchFamily="18" charset="0"/>
              </a:rPr>
              <a:t>PHẦN 1: LÀM QUEN VỚI TOÁN</a:t>
            </a:r>
            <a:endParaRPr lang="vi-VN" sz="4400" b="1" dirty="0">
              <a:solidFill>
                <a:srgbClr val="7030A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86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78EEA8-8BEC-4B92-832F-78A1369731AD}"/>
              </a:ext>
            </a:extLst>
          </p:cNvPr>
          <p:cNvSpPr txBox="1"/>
          <p:nvPr/>
        </p:nvSpPr>
        <p:spPr>
          <a:xfrm>
            <a:off x="1419268" y="158339"/>
            <a:ext cx="10198234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56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Điền</a:t>
            </a:r>
            <a:r>
              <a:rPr lang="en-US" sz="3556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556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556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556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thích</a:t>
            </a:r>
            <a:r>
              <a:rPr lang="en-US" sz="3556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556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sz="3556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556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vào</a:t>
            </a:r>
            <a:r>
              <a:rPr lang="en-US" sz="3556" b="1" dirty="0">
                <a:solidFill>
                  <a:srgbClr val="0070C0"/>
                </a:solidFill>
                <a:latin typeface="UTM Avo" panose="02040603050506020204" pitchFamily="18" charset="0"/>
              </a:rPr>
              <a:t> ô </a:t>
            </a:r>
            <a:r>
              <a:rPr lang="en-US" sz="3556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trống</a:t>
            </a:r>
            <a:r>
              <a:rPr lang="en-US" sz="3556" b="1" dirty="0">
                <a:solidFill>
                  <a:srgbClr val="0070C0"/>
                </a:solidFill>
                <a:latin typeface="UTM Avo" panose="02040603050506020204" pitchFamily="18" charset="0"/>
              </a:rPr>
              <a:t> (</a:t>
            </a:r>
            <a:r>
              <a:rPr lang="en-US" sz="3556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theo</a:t>
            </a:r>
            <a:r>
              <a:rPr lang="en-US" sz="3556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556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mẫu</a:t>
            </a:r>
            <a:r>
              <a:rPr lang="en-US" sz="3556" b="1" dirty="0">
                <a:solidFill>
                  <a:srgbClr val="0070C0"/>
                </a:solidFill>
                <a:latin typeface="UTM Avo" panose="02040603050506020204" pitchFamily="18" charset="0"/>
              </a:rPr>
              <a:t>)</a:t>
            </a:r>
            <a:endParaRPr lang="vi-VN" sz="3556" b="1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DB04CC-9DCC-4809-97CC-CF68EABCE676}"/>
              </a:ext>
            </a:extLst>
          </p:cNvPr>
          <p:cNvGrpSpPr/>
          <p:nvPr/>
        </p:nvGrpSpPr>
        <p:grpSpPr>
          <a:xfrm>
            <a:off x="98666" y="-76681"/>
            <a:ext cx="913590" cy="1133589"/>
            <a:chOff x="278233" y="140120"/>
            <a:chExt cx="513910" cy="6376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ACE72D-C1D3-44B1-86E0-BDC8787E3207}"/>
                </a:ext>
              </a:extLst>
            </p:cNvPr>
            <p:cNvSpPr txBox="1"/>
            <p:nvPr/>
          </p:nvSpPr>
          <p:spPr>
            <a:xfrm>
              <a:off x="278233" y="140120"/>
              <a:ext cx="330431" cy="54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89" dirty="0">
                  <a:solidFill>
                    <a:srgbClr val="0070C0"/>
                  </a:solidFill>
                  <a:latin typeface="Showcard Gothic" panose="04020904020102020604" pitchFamily="82" charset="0"/>
                </a:rPr>
                <a:t>7</a:t>
              </a:r>
              <a:endParaRPr lang="vi-VN" sz="5689" dirty="0">
                <a:solidFill>
                  <a:srgbClr val="0070C0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428646-D876-4114-935C-A685597AE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84" y="337874"/>
              <a:ext cx="366959" cy="439909"/>
            </a:xfrm>
            <a:prstGeom prst="rect">
              <a:avLst/>
            </a:prstGeom>
          </p:spPr>
        </p:pic>
      </p:grpSp>
      <p:sp>
        <p:nvSpPr>
          <p:cNvPr id="7" name="Rounded Rectangle 52">
            <a:extLst>
              <a:ext uri="{FF2B5EF4-FFF2-40B4-BE49-F238E27FC236}">
                <a16:creationId xmlns:a16="http://schemas.microsoft.com/office/drawing/2014/main" id="{1A1EC99E-77EE-4CB1-B8D7-4A0026E92AB8}"/>
              </a:ext>
            </a:extLst>
          </p:cNvPr>
          <p:cNvSpPr/>
          <p:nvPr/>
        </p:nvSpPr>
        <p:spPr>
          <a:xfrm>
            <a:off x="10304867" y="5792497"/>
            <a:ext cx="695924" cy="695924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 sz="5689" b="1" dirty="0"/>
          </a:p>
        </p:txBody>
      </p:sp>
      <p:sp>
        <p:nvSpPr>
          <p:cNvPr id="8" name="Rounded Rectangle 55">
            <a:extLst>
              <a:ext uri="{FF2B5EF4-FFF2-40B4-BE49-F238E27FC236}">
                <a16:creationId xmlns:a16="http://schemas.microsoft.com/office/drawing/2014/main" id="{72F104D5-18B4-4AFA-903F-495D02DDC55E}"/>
              </a:ext>
            </a:extLst>
          </p:cNvPr>
          <p:cNvSpPr/>
          <p:nvPr/>
        </p:nvSpPr>
        <p:spPr>
          <a:xfrm>
            <a:off x="2198449" y="5803557"/>
            <a:ext cx="695924" cy="695924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 sz="5689" b="1" dirty="0"/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AA4CC09D-C6D5-4C51-A46E-844A620CB1EB}"/>
              </a:ext>
            </a:extLst>
          </p:cNvPr>
          <p:cNvSpPr/>
          <p:nvPr/>
        </p:nvSpPr>
        <p:spPr>
          <a:xfrm>
            <a:off x="276641" y="5813285"/>
            <a:ext cx="695924" cy="695924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 sz="5689" b="1" dirty="0"/>
          </a:p>
        </p:txBody>
      </p:sp>
      <p:sp>
        <p:nvSpPr>
          <p:cNvPr id="10" name="Rounded Rectangle 59">
            <a:extLst>
              <a:ext uri="{FF2B5EF4-FFF2-40B4-BE49-F238E27FC236}">
                <a16:creationId xmlns:a16="http://schemas.microsoft.com/office/drawing/2014/main" id="{77374D90-2986-4DEB-813E-17BECDE4133F}"/>
              </a:ext>
            </a:extLst>
          </p:cNvPr>
          <p:cNvSpPr/>
          <p:nvPr/>
        </p:nvSpPr>
        <p:spPr>
          <a:xfrm>
            <a:off x="4359242" y="5827319"/>
            <a:ext cx="695924" cy="695924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 sz="5689" b="1" dirty="0"/>
          </a:p>
        </p:txBody>
      </p:sp>
      <p:sp>
        <p:nvSpPr>
          <p:cNvPr id="11" name="Rounded Rectangle 61">
            <a:extLst>
              <a:ext uri="{FF2B5EF4-FFF2-40B4-BE49-F238E27FC236}">
                <a16:creationId xmlns:a16="http://schemas.microsoft.com/office/drawing/2014/main" id="{19295ED1-ACBA-490B-91B8-5270FDA13D23}"/>
              </a:ext>
            </a:extLst>
          </p:cNvPr>
          <p:cNvSpPr/>
          <p:nvPr/>
        </p:nvSpPr>
        <p:spPr>
          <a:xfrm>
            <a:off x="6305229" y="5808540"/>
            <a:ext cx="695924" cy="695924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 sz="5689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1AB189-D289-4290-A8DF-EB6DD60F6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" y="807631"/>
            <a:ext cx="12218862" cy="48761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7B674D-F2B7-4843-82B1-F79362B79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877" y="2221387"/>
            <a:ext cx="632793" cy="7072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0B5265-E96B-4E4B-8192-2BF7E56B2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46" y="2873463"/>
            <a:ext cx="827680" cy="827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4FDC8E-A524-458F-AD08-6C00E349B3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86" y="3115742"/>
            <a:ext cx="811384" cy="7083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DC528F-32A8-481F-B914-370492635A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081" y="1942977"/>
            <a:ext cx="640436" cy="699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304B50-AA91-4F12-A552-E97D3CF2DC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4" y="909357"/>
            <a:ext cx="1462189" cy="10722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C2DA87-EE3F-4B9A-A28C-A4A882BC2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63" y="1085490"/>
            <a:ext cx="1256924" cy="9217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5007B7-0443-4CB6-8DBC-477E4EC8AF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14" y="796492"/>
            <a:ext cx="1771059" cy="12987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04508F-268C-47C6-B152-94D08FED1F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37" y="1021234"/>
            <a:ext cx="1256925" cy="9217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456B9A-E7C0-4683-9EC7-B9E91EB97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02" y="952797"/>
            <a:ext cx="2111039" cy="15480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002243-8258-4049-8AF3-1C10E0BB8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32" y="2837964"/>
            <a:ext cx="1272453" cy="10388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A17D1B-28E8-40D2-AEAB-3B1F647937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143" y="3641414"/>
            <a:ext cx="2568714" cy="1670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FC68BA-6AE7-479B-92BA-4CF486312D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4" y="2959461"/>
            <a:ext cx="1188683" cy="20384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35F6B3-C138-4D0B-AD9E-6332E59ECD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0551" y="3126156"/>
            <a:ext cx="1258261" cy="2038444"/>
          </a:xfrm>
          <a:prstGeom prst="rect">
            <a:avLst/>
          </a:prstGeom>
        </p:spPr>
      </p:pic>
      <p:sp>
        <p:nvSpPr>
          <p:cNvPr id="26" name="Rounded Rectangle 73">
            <a:extLst>
              <a:ext uri="{FF2B5EF4-FFF2-40B4-BE49-F238E27FC236}">
                <a16:creationId xmlns:a16="http://schemas.microsoft.com/office/drawing/2014/main" id="{28DBD93C-5EC8-4727-9931-6CAA2C6EC3FE}"/>
              </a:ext>
            </a:extLst>
          </p:cNvPr>
          <p:cNvSpPr/>
          <p:nvPr/>
        </p:nvSpPr>
        <p:spPr>
          <a:xfrm>
            <a:off x="8430875" y="5837442"/>
            <a:ext cx="695924" cy="695924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 sz="5689" b="1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D24B26C-1E1E-48AD-A199-FF431E1ABD2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88" y="5655666"/>
            <a:ext cx="1378856" cy="10111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3F78030-1D17-41DA-96F7-1475A3A42F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761" y="5514003"/>
            <a:ext cx="1547891" cy="11351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8B9A91-64BF-448F-9326-ED5468EE5E9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" y="5785463"/>
            <a:ext cx="1090752" cy="7998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444E6E-C7B9-4EBD-905C-849BFA8F39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32" y="5683733"/>
            <a:ext cx="1245616" cy="9134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0F051D1-ABED-44CA-AE46-7C134BB6067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982" y="5667249"/>
            <a:ext cx="1290580" cy="9464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F268CF6-24D5-4983-8EB7-756A4DBD2A8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133" y="5639341"/>
            <a:ext cx="1120992" cy="8220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03EBD96-D89B-4A59-B18A-9B4A2D0E50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62" y="1879044"/>
            <a:ext cx="827680" cy="8276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1DB1ADE-A4B9-4F05-85EF-3A7AA08516F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83" y="4091316"/>
            <a:ext cx="1992401" cy="12954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25B02EE-2BB1-4318-92AE-531666734369}"/>
              </a:ext>
            </a:extLst>
          </p:cNvPr>
          <p:cNvSpPr txBox="1"/>
          <p:nvPr/>
        </p:nvSpPr>
        <p:spPr>
          <a:xfrm>
            <a:off x="381896" y="5798704"/>
            <a:ext cx="6603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5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380D77-A761-486C-A6C9-F9894E413EF7}"/>
              </a:ext>
            </a:extLst>
          </p:cNvPr>
          <p:cNvSpPr txBox="1"/>
          <p:nvPr/>
        </p:nvSpPr>
        <p:spPr>
          <a:xfrm>
            <a:off x="2359801" y="5808540"/>
            <a:ext cx="6603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3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29CFC4-02AB-4CEB-AC04-ECEC254F32F8}"/>
              </a:ext>
            </a:extLst>
          </p:cNvPr>
          <p:cNvSpPr txBox="1"/>
          <p:nvPr/>
        </p:nvSpPr>
        <p:spPr>
          <a:xfrm>
            <a:off x="4447288" y="5827319"/>
            <a:ext cx="6603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2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409879-5110-4B4C-9164-038C0D0DBAE3}"/>
              </a:ext>
            </a:extLst>
          </p:cNvPr>
          <p:cNvSpPr txBox="1"/>
          <p:nvPr/>
        </p:nvSpPr>
        <p:spPr>
          <a:xfrm>
            <a:off x="6397157" y="5846098"/>
            <a:ext cx="6603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4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0C09E5-CB43-48EB-8769-938520634A1C}"/>
              </a:ext>
            </a:extLst>
          </p:cNvPr>
          <p:cNvSpPr txBox="1"/>
          <p:nvPr/>
        </p:nvSpPr>
        <p:spPr>
          <a:xfrm>
            <a:off x="8540253" y="5844910"/>
            <a:ext cx="6603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1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2CAC02-03C5-4D15-8D68-9F39EA8CC658}"/>
              </a:ext>
            </a:extLst>
          </p:cNvPr>
          <p:cNvSpPr txBox="1"/>
          <p:nvPr/>
        </p:nvSpPr>
        <p:spPr>
          <a:xfrm>
            <a:off x="10490143" y="5764027"/>
            <a:ext cx="6603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0</a:t>
            </a:r>
            <a:endParaRPr lang="vi-VN" sz="4267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114E-6 -4.87179E-6 L -2.23114E-6 0.00978 C 0.00172 0.01154 0.00379 0.01347 0.00559 0.01619 C 0.00604 0.01747 0.00595 0.0194 0.00622 0.02036 C 0.00676 0.02228 0.0073 0.02404 0.00803 0.02629 C 0.0073 0.02725 0.00712 0.02869 0.00622 0.02901 C 0.00244 0.03943 0.00352 0.02725 0.00226 0.02324 C 0.0019 0.02164 0.00126 0.02036 0.00072 0.0194 C -0.00036 0.01347 -2.23114E-6 0.01106 -2.23114E-6 -4.87179E-6 Z " pathEditMode="relative" rAng="0" ptsTypes="AAAAAAAAA">
                                      <p:cBhvr>
                                        <p:cTn id="5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" y="165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277E-7 0.00016 L -3.54277E-7 0.00048 C -0.00811 -0.00337 -0.01028 -0.00529 -0.01974 -0.00161 C -0.02082 -0.00129 -0.02082 0.00144 -0.02136 0.00288 C -0.02118 0.00416 -0.02118 0.00609 -0.02064 0.00673 C -0.0201 0.00785 -0.01911 0.00833 -0.01821 0.00833 C -0.01478 0.00833 -0.01145 0.00737 -0.00802 0.00673 C -0.00712 0.00657 -0.0064 0.00625 -0.00559 0.00561 C -0.00505 0.0048 -0.00451 0.00368 -0.00397 0.00288 L -3.54277E-7 0.00016 Z " pathEditMode="relative" rAng="0" ptsTypes="AAAAAAAAAA">
                                      <p:cBhvr>
                                        <p:cTn id="5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3" y="20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0133E-6 -4.35897E-6 L 2.10133E-6 0.00032 C -0.00658 0.00032 -0.01334 -0.00064 -0.01974 0.00129 C -0.02065 0.00161 -0.02101 0.00433 -0.02065 0.00561 C -0.0201 0.00674 -0.01911 0.00641 -0.01821 0.00706 C -0.01479 0.00641 -0.01127 0.00674 -0.00803 0.00561 C -0.00712 0.00529 -0.0064 0.00369 -0.00559 0.00273 C -0.00505 0.00193 -0.00451 0.00097 -0.00397 -4.35897E-6 L 2.10133E-6 -4.35897E-6 Z " pathEditMode="relative" rAng="0" ptsTypes="AAAAAAAAA">
                                      <p:cBhvr>
                                        <p:cTn id="6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" y="35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2319E-6 0.00017 L 3.92319E-6 0.00049 C -0.00812 -0.00336 -0.01028 -0.00528 -0.01975 -0.0016 C -0.02083 -0.00128 -0.02083 0.00145 -0.02137 0.00273 C -0.02119 0.00401 -0.02119 0.00609 -0.02065 0.00674 C -0.02011 0.00786 -0.01912 0.00834 -0.01821 0.00834 C -0.01479 0.00834 -0.01145 0.00738 -0.00803 0.00674 C -0.00713 0.00658 -0.0064 0.00625 -0.00559 0.00561 C -0.00505 0.00481 -0.00451 0.00369 -0.00397 0.00273 L 3.92319E-6 0.00017 Z " pathEditMode="relative" rAng="0" ptsTypes="AAAAAAAAAA">
                                      <p:cBhvr>
                                        <p:cTn id="7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3" y="20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1049E-7 4.35897E-6 L -5.21049E-7 0.00032 C -0.00658 0.00032 -0.01334 -0.00065 -0.01974 0.00128 C -0.02064 0.0016 -0.021 0.00432 -0.02064 0.0056 C -0.0201 0.00673 -0.01911 0.00641 -0.01821 0.00705 C -0.01478 0.00641 -0.01127 0.00673 -0.00802 0.0056 C -0.00712 0.00528 -0.0064 0.00368 -0.00559 0.00272 C -0.00505 0.00192 -0.00451 0.00096 -0.00397 4.35897E-6 L -5.21049E-7 4.35897E-6 Z " pathEditMode="relative" rAng="0" ptsTypes="AAAAAAAAA">
                                      <p:cBhvr>
                                        <p:cTn id="7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" y="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6CFF25-34BD-4451-94D4-66F2512F5CEB}"/>
              </a:ext>
            </a:extLst>
          </p:cNvPr>
          <p:cNvSpPr txBox="1"/>
          <p:nvPr/>
        </p:nvSpPr>
        <p:spPr>
          <a:xfrm>
            <a:off x="1650513" y="560604"/>
            <a:ext cx="2151683" cy="745304"/>
          </a:xfrm>
          <a:prstGeom prst="flowChartTerminator">
            <a:avLst/>
          </a:prstGeom>
          <a:solidFill>
            <a:srgbClr val="D58F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sz="2844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550623-BC7D-42EF-89ED-F6C6DD880051}"/>
              </a:ext>
            </a:extLst>
          </p:cNvPr>
          <p:cNvSpPr txBox="1"/>
          <p:nvPr/>
        </p:nvSpPr>
        <p:spPr>
          <a:xfrm>
            <a:off x="1992518" y="553002"/>
            <a:ext cx="195753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?</a:t>
            </a:r>
            <a:endParaRPr lang="vi-VN" sz="4267" b="1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ABD43A-AD65-419B-BDC1-06A4081E201C}"/>
              </a:ext>
            </a:extLst>
          </p:cNvPr>
          <p:cNvGrpSpPr/>
          <p:nvPr/>
        </p:nvGrpSpPr>
        <p:grpSpPr>
          <a:xfrm>
            <a:off x="620444" y="214885"/>
            <a:ext cx="913590" cy="1133589"/>
            <a:chOff x="278233" y="140120"/>
            <a:chExt cx="513910" cy="6376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FCB68F-24E4-41A5-8FF5-8F0C389E6825}"/>
                </a:ext>
              </a:extLst>
            </p:cNvPr>
            <p:cNvSpPr txBox="1"/>
            <p:nvPr/>
          </p:nvSpPr>
          <p:spPr>
            <a:xfrm>
              <a:off x="278233" y="140120"/>
              <a:ext cx="330431" cy="54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89" dirty="0">
                  <a:solidFill>
                    <a:srgbClr val="0070C0"/>
                  </a:solidFill>
                  <a:latin typeface="Showcard Gothic" panose="04020904020102020604" pitchFamily="82" charset="0"/>
                </a:rPr>
                <a:t>1</a:t>
              </a:r>
              <a:endParaRPr lang="vi-VN" sz="5689" dirty="0">
                <a:solidFill>
                  <a:srgbClr val="0070C0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CBA060-7647-4C94-BDF0-17888DF4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84" y="337874"/>
              <a:ext cx="366959" cy="439909"/>
            </a:xfrm>
            <a:prstGeom prst="rect">
              <a:avLst/>
            </a:prstGeom>
          </p:spPr>
        </p:pic>
      </p:grpSp>
      <p:sp>
        <p:nvSpPr>
          <p:cNvPr id="7" name="Rounded 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1875988E-4AF5-4C40-87DF-3403FD227F59}"/>
              </a:ext>
            </a:extLst>
          </p:cNvPr>
          <p:cNvSpPr/>
          <p:nvPr/>
        </p:nvSpPr>
        <p:spPr>
          <a:xfrm>
            <a:off x="1049292" y="1540679"/>
            <a:ext cx="2757592" cy="20681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4314F93F-443D-4A2E-BBD6-75E4EE635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72" y="1947907"/>
            <a:ext cx="1680762" cy="1232558"/>
          </a:xfrm>
          <a:prstGeom prst="rect">
            <a:avLst/>
          </a:prstGeom>
        </p:spPr>
      </p:pic>
      <p:sp>
        <p:nvSpPr>
          <p:cNvPr id="9" name="Rounded Rectangle 7">
            <a:hlinkClick r:id="" action="ppaction://noaction"/>
            <a:extLst>
              <a:ext uri="{FF2B5EF4-FFF2-40B4-BE49-F238E27FC236}">
                <a16:creationId xmlns:a16="http://schemas.microsoft.com/office/drawing/2014/main" id="{3050DE23-9CA4-487B-9081-9AC574EDFF6C}"/>
              </a:ext>
            </a:extLst>
          </p:cNvPr>
          <p:cNvSpPr/>
          <p:nvPr/>
        </p:nvSpPr>
        <p:spPr>
          <a:xfrm>
            <a:off x="4916833" y="1567237"/>
            <a:ext cx="2757592" cy="20681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A509192B-CCA1-49A9-BB26-6B1A3AE1C0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36" y="1948965"/>
            <a:ext cx="1677454" cy="1230132"/>
          </a:xfrm>
          <a:prstGeom prst="rect">
            <a:avLst/>
          </a:prstGeom>
        </p:spPr>
      </p:pic>
      <p:sp>
        <p:nvSpPr>
          <p:cNvPr id="11" name="Rounded Rectangle 11">
            <a:hlinkClick r:id="" action="ppaction://noaction"/>
            <a:extLst>
              <a:ext uri="{FF2B5EF4-FFF2-40B4-BE49-F238E27FC236}">
                <a16:creationId xmlns:a16="http://schemas.microsoft.com/office/drawing/2014/main" id="{113C31DA-E2ED-41F0-A631-6A5F7BB7FD19}"/>
              </a:ext>
            </a:extLst>
          </p:cNvPr>
          <p:cNvSpPr/>
          <p:nvPr/>
        </p:nvSpPr>
        <p:spPr>
          <a:xfrm>
            <a:off x="8505337" y="1600723"/>
            <a:ext cx="2757592" cy="20681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986734D2-3071-4352-8F91-0224340780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5106" y="2017806"/>
            <a:ext cx="1682765" cy="1234027"/>
          </a:xfrm>
          <a:prstGeom prst="rect">
            <a:avLst/>
          </a:prstGeom>
        </p:spPr>
      </p:pic>
      <p:sp>
        <p:nvSpPr>
          <p:cNvPr id="13" name="Rounded Rectangle 17">
            <a:hlinkClick r:id="" action="ppaction://noaction"/>
            <a:extLst>
              <a:ext uri="{FF2B5EF4-FFF2-40B4-BE49-F238E27FC236}">
                <a16:creationId xmlns:a16="http://schemas.microsoft.com/office/drawing/2014/main" id="{7CC472C2-29F2-4DAC-8BBF-038CD06080CB}"/>
              </a:ext>
            </a:extLst>
          </p:cNvPr>
          <p:cNvSpPr/>
          <p:nvPr/>
        </p:nvSpPr>
        <p:spPr>
          <a:xfrm>
            <a:off x="1044602" y="4109069"/>
            <a:ext cx="2757592" cy="20681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86284FAF-07FF-47E5-AB11-C2CEB69713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19" y="4540632"/>
            <a:ext cx="1713433" cy="1256517"/>
          </a:xfrm>
          <a:prstGeom prst="rect">
            <a:avLst/>
          </a:prstGeom>
        </p:spPr>
      </p:pic>
      <p:sp>
        <p:nvSpPr>
          <p:cNvPr id="15" name="Rounded Rectangle 22">
            <a:hlinkClick r:id="" action="ppaction://noaction"/>
            <a:extLst>
              <a:ext uri="{FF2B5EF4-FFF2-40B4-BE49-F238E27FC236}">
                <a16:creationId xmlns:a16="http://schemas.microsoft.com/office/drawing/2014/main" id="{E185D697-C2D3-45EB-A3BC-300994A15879}"/>
              </a:ext>
            </a:extLst>
          </p:cNvPr>
          <p:cNvSpPr/>
          <p:nvPr/>
        </p:nvSpPr>
        <p:spPr>
          <a:xfrm>
            <a:off x="4792067" y="4201833"/>
            <a:ext cx="2757592" cy="20681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16" name="Picture 15">
            <a:hlinkClick r:id="" action="ppaction://noaction"/>
            <a:extLst>
              <a:ext uri="{FF2B5EF4-FFF2-40B4-BE49-F238E27FC236}">
                <a16:creationId xmlns:a16="http://schemas.microsoft.com/office/drawing/2014/main" id="{0A228FDD-E73D-4D47-A9C0-C36E3FF0E6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65" y="4569148"/>
            <a:ext cx="1886464" cy="1383405"/>
          </a:xfrm>
          <a:prstGeom prst="rect">
            <a:avLst/>
          </a:prstGeom>
        </p:spPr>
      </p:pic>
      <p:sp>
        <p:nvSpPr>
          <p:cNvPr id="17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2FD2496A-9B2D-48E4-8C8F-0DE93EF3198E}"/>
              </a:ext>
            </a:extLst>
          </p:cNvPr>
          <p:cNvSpPr/>
          <p:nvPr/>
        </p:nvSpPr>
        <p:spPr>
          <a:xfrm>
            <a:off x="8454480" y="4157083"/>
            <a:ext cx="2757592" cy="206819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189386C7-333F-4F4B-812E-9CF1D2DC1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600" y="4489987"/>
            <a:ext cx="1912343" cy="1402385"/>
          </a:xfrm>
          <a:prstGeom prst="rect">
            <a:avLst/>
          </a:prstGeom>
        </p:spPr>
      </p:pic>
      <p:sp>
        <p:nvSpPr>
          <p:cNvPr id="19" name="Rounded Rectangle 47">
            <a:extLst>
              <a:ext uri="{FF2B5EF4-FFF2-40B4-BE49-F238E27FC236}">
                <a16:creationId xmlns:a16="http://schemas.microsoft.com/office/drawing/2014/main" id="{DE8C6534-3C19-48F6-8F31-EA26A10A9F82}"/>
              </a:ext>
            </a:extLst>
          </p:cNvPr>
          <p:cNvSpPr/>
          <p:nvPr/>
        </p:nvSpPr>
        <p:spPr>
          <a:xfrm>
            <a:off x="3696146" y="2931720"/>
            <a:ext cx="618166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20" name="Rounded Rectangle 47">
            <a:extLst>
              <a:ext uri="{FF2B5EF4-FFF2-40B4-BE49-F238E27FC236}">
                <a16:creationId xmlns:a16="http://schemas.microsoft.com/office/drawing/2014/main" id="{207703B6-5E1A-4835-921C-4B4D0A6F5C20}"/>
              </a:ext>
            </a:extLst>
          </p:cNvPr>
          <p:cNvSpPr/>
          <p:nvPr/>
        </p:nvSpPr>
        <p:spPr>
          <a:xfrm>
            <a:off x="7480502" y="3002568"/>
            <a:ext cx="618166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21" name="Rounded Rectangle 47">
            <a:extLst>
              <a:ext uri="{FF2B5EF4-FFF2-40B4-BE49-F238E27FC236}">
                <a16:creationId xmlns:a16="http://schemas.microsoft.com/office/drawing/2014/main" id="{28038C17-40CF-4169-BCB8-7BA29E22326C}"/>
              </a:ext>
            </a:extLst>
          </p:cNvPr>
          <p:cNvSpPr/>
          <p:nvPr/>
        </p:nvSpPr>
        <p:spPr>
          <a:xfrm>
            <a:off x="11051431" y="3050747"/>
            <a:ext cx="618166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22" name="Rounded Rectangle 47">
            <a:extLst>
              <a:ext uri="{FF2B5EF4-FFF2-40B4-BE49-F238E27FC236}">
                <a16:creationId xmlns:a16="http://schemas.microsoft.com/office/drawing/2014/main" id="{099EA339-D4E8-4BFF-9140-5DA2FEAACFE9}"/>
              </a:ext>
            </a:extLst>
          </p:cNvPr>
          <p:cNvSpPr/>
          <p:nvPr/>
        </p:nvSpPr>
        <p:spPr>
          <a:xfrm>
            <a:off x="3673146" y="5559094"/>
            <a:ext cx="618166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23" name="Rounded Rectangle 47">
            <a:extLst>
              <a:ext uri="{FF2B5EF4-FFF2-40B4-BE49-F238E27FC236}">
                <a16:creationId xmlns:a16="http://schemas.microsoft.com/office/drawing/2014/main" id="{C8873FDF-9CBD-468F-8092-CB74D774CEDF}"/>
              </a:ext>
            </a:extLst>
          </p:cNvPr>
          <p:cNvSpPr/>
          <p:nvPr/>
        </p:nvSpPr>
        <p:spPr>
          <a:xfrm>
            <a:off x="7365342" y="5643469"/>
            <a:ext cx="618166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24" name="Rounded Rectangle 47">
            <a:extLst>
              <a:ext uri="{FF2B5EF4-FFF2-40B4-BE49-F238E27FC236}">
                <a16:creationId xmlns:a16="http://schemas.microsoft.com/office/drawing/2014/main" id="{B80074EE-F545-499D-B660-6DC789F81CE9}"/>
              </a:ext>
            </a:extLst>
          </p:cNvPr>
          <p:cNvSpPr/>
          <p:nvPr/>
        </p:nvSpPr>
        <p:spPr>
          <a:xfrm>
            <a:off x="11056583" y="5571592"/>
            <a:ext cx="618166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5B3101-D4FC-4B11-AD0E-12BB080CB380}"/>
              </a:ext>
            </a:extLst>
          </p:cNvPr>
          <p:cNvSpPr txBox="1"/>
          <p:nvPr/>
        </p:nvSpPr>
        <p:spPr>
          <a:xfrm>
            <a:off x="3769514" y="2891577"/>
            <a:ext cx="6603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5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4FC14F-23C0-4EE9-9184-470223300490}"/>
              </a:ext>
            </a:extLst>
          </p:cNvPr>
          <p:cNvSpPr txBox="1"/>
          <p:nvPr/>
        </p:nvSpPr>
        <p:spPr>
          <a:xfrm>
            <a:off x="7549050" y="2941092"/>
            <a:ext cx="6603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7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C4ADF1-C7B3-49A9-B7EB-BBCA169A20FF}"/>
              </a:ext>
            </a:extLst>
          </p:cNvPr>
          <p:cNvSpPr txBox="1"/>
          <p:nvPr/>
        </p:nvSpPr>
        <p:spPr>
          <a:xfrm>
            <a:off x="11163447" y="2990607"/>
            <a:ext cx="6603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6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09555A-DE70-4434-A3AC-5E73D8D14BFE}"/>
              </a:ext>
            </a:extLst>
          </p:cNvPr>
          <p:cNvSpPr txBox="1"/>
          <p:nvPr/>
        </p:nvSpPr>
        <p:spPr>
          <a:xfrm>
            <a:off x="3802195" y="5504765"/>
            <a:ext cx="66033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8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AB2265-649B-4140-8FC5-4BE7C3A93CD9}"/>
              </a:ext>
            </a:extLst>
          </p:cNvPr>
          <p:cNvSpPr txBox="1"/>
          <p:nvPr/>
        </p:nvSpPr>
        <p:spPr>
          <a:xfrm>
            <a:off x="7287675" y="5643469"/>
            <a:ext cx="100382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10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348E29-5276-434B-A0D1-3BD14571CF21}"/>
              </a:ext>
            </a:extLst>
          </p:cNvPr>
          <p:cNvSpPr txBox="1"/>
          <p:nvPr/>
        </p:nvSpPr>
        <p:spPr>
          <a:xfrm>
            <a:off x="11113070" y="5573778"/>
            <a:ext cx="100382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9</a:t>
            </a:r>
            <a:endParaRPr lang="vi-VN" sz="4267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" action="ppaction://noaction"/>
            <a:extLst>
              <a:ext uri="{FF2B5EF4-FFF2-40B4-BE49-F238E27FC236}">
                <a16:creationId xmlns:a16="http://schemas.microsoft.com/office/drawing/2014/main" id="{FB635E44-C488-451C-811C-8903A9750AE0}"/>
              </a:ext>
            </a:extLst>
          </p:cNvPr>
          <p:cNvSpPr/>
          <p:nvPr/>
        </p:nvSpPr>
        <p:spPr>
          <a:xfrm>
            <a:off x="427919" y="1427721"/>
            <a:ext cx="3881259" cy="192722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3" name="Rounded Rectangle 7">
            <a:hlinkClick r:id="" action="ppaction://noaction"/>
            <a:extLst>
              <a:ext uri="{FF2B5EF4-FFF2-40B4-BE49-F238E27FC236}">
                <a16:creationId xmlns:a16="http://schemas.microsoft.com/office/drawing/2014/main" id="{2DEBA687-7FF3-476D-BECB-44A9E0395D2E}"/>
              </a:ext>
            </a:extLst>
          </p:cNvPr>
          <p:cNvSpPr/>
          <p:nvPr/>
        </p:nvSpPr>
        <p:spPr>
          <a:xfrm>
            <a:off x="4515535" y="1444337"/>
            <a:ext cx="3367288" cy="198466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4" name="Rounded Rectangle 11">
            <a:hlinkClick r:id="" action="ppaction://noaction"/>
            <a:extLst>
              <a:ext uri="{FF2B5EF4-FFF2-40B4-BE49-F238E27FC236}">
                <a16:creationId xmlns:a16="http://schemas.microsoft.com/office/drawing/2014/main" id="{0229633E-4B26-46F7-985B-C12AAAE293BB}"/>
              </a:ext>
            </a:extLst>
          </p:cNvPr>
          <p:cNvSpPr/>
          <p:nvPr/>
        </p:nvSpPr>
        <p:spPr>
          <a:xfrm>
            <a:off x="8139858" y="1444337"/>
            <a:ext cx="3573100" cy="192722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5" name="Rounded Rectangle 17">
            <a:hlinkClick r:id="" action="ppaction://noaction"/>
            <a:extLst>
              <a:ext uri="{FF2B5EF4-FFF2-40B4-BE49-F238E27FC236}">
                <a16:creationId xmlns:a16="http://schemas.microsoft.com/office/drawing/2014/main" id="{F9D057F2-E2C6-4B69-B92A-D98D685C3854}"/>
              </a:ext>
            </a:extLst>
          </p:cNvPr>
          <p:cNvSpPr/>
          <p:nvPr/>
        </p:nvSpPr>
        <p:spPr>
          <a:xfrm>
            <a:off x="408762" y="4237551"/>
            <a:ext cx="3874323" cy="17654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6" name="Rounded Rectangle 22">
            <a:hlinkClick r:id="" action="ppaction://noaction"/>
            <a:extLst>
              <a:ext uri="{FF2B5EF4-FFF2-40B4-BE49-F238E27FC236}">
                <a16:creationId xmlns:a16="http://schemas.microsoft.com/office/drawing/2014/main" id="{93526F55-F82B-4E9E-B55D-73C110818CFC}"/>
              </a:ext>
            </a:extLst>
          </p:cNvPr>
          <p:cNvSpPr/>
          <p:nvPr/>
        </p:nvSpPr>
        <p:spPr>
          <a:xfrm>
            <a:off x="4480398" y="4320692"/>
            <a:ext cx="3431618" cy="168227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7" name="Oval 6">
            <a:hlinkClick r:id="" action="ppaction://noaction"/>
            <a:extLst>
              <a:ext uri="{FF2B5EF4-FFF2-40B4-BE49-F238E27FC236}">
                <a16:creationId xmlns:a16="http://schemas.microsoft.com/office/drawing/2014/main" id="{A20597FC-0409-44AD-B8B0-E50333B65441}"/>
              </a:ext>
            </a:extLst>
          </p:cNvPr>
          <p:cNvSpPr/>
          <p:nvPr/>
        </p:nvSpPr>
        <p:spPr>
          <a:xfrm>
            <a:off x="8395268" y="2694228"/>
            <a:ext cx="3133378" cy="55711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8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74981271-B838-4CCA-973F-0F12EDDC87A1}"/>
              </a:ext>
            </a:extLst>
          </p:cNvPr>
          <p:cNvSpPr/>
          <p:nvPr/>
        </p:nvSpPr>
        <p:spPr>
          <a:xfrm>
            <a:off x="8139859" y="4336249"/>
            <a:ext cx="3574882" cy="16516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D5136F28-74D1-421D-A267-85C486A7DB46}"/>
              </a:ext>
            </a:extLst>
          </p:cNvPr>
          <p:cNvSpPr/>
          <p:nvPr/>
        </p:nvSpPr>
        <p:spPr>
          <a:xfrm>
            <a:off x="388314" y="3521588"/>
            <a:ext cx="3883907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26EC7-7553-4C6E-A88D-DC444DBD2262}"/>
              </a:ext>
            </a:extLst>
          </p:cNvPr>
          <p:cNvSpPr txBox="1"/>
          <p:nvPr/>
        </p:nvSpPr>
        <p:spPr>
          <a:xfrm>
            <a:off x="1141397" y="372246"/>
            <a:ext cx="1080307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Khoanh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vào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thích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(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theo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mẫu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)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A02BE-3BAF-464D-824F-96059F6BBF42}"/>
              </a:ext>
            </a:extLst>
          </p:cNvPr>
          <p:cNvSpPr txBox="1"/>
          <p:nvPr/>
        </p:nvSpPr>
        <p:spPr>
          <a:xfrm>
            <a:off x="2090615" y="3502484"/>
            <a:ext cx="618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7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CC7543-B6E7-40F8-89A5-0A24495FFB28}"/>
              </a:ext>
            </a:extLst>
          </p:cNvPr>
          <p:cNvSpPr/>
          <p:nvPr/>
        </p:nvSpPr>
        <p:spPr>
          <a:xfrm>
            <a:off x="427466" y="3464074"/>
            <a:ext cx="713931" cy="7139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0EE395-BE3F-4D61-89E1-23841E8964D4}"/>
              </a:ext>
            </a:extLst>
          </p:cNvPr>
          <p:cNvSpPr txBox="1"/>
          <p:nvPr/>
        </p:nvSpPr>
        <p:spPr>
          <a:xfrm>
            <a:off x="3372667" y="3501936"/>
            <a:ext cx="618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8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A191D231-6375-4306-9C53-A7A0ABA09932}"/>
              </a:ext>
            </a:extLst>
          </p:cNvPr>
          <p:cNvSpPr/>
          <p:nvPr/>
        </p:nvSpPr>
        <p:spPr>
          <a:xfrm>
            <a:off x="4507710" y="3543637"/>
            <a:ext cx="3352675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8AF23-069E-4486-8F7E-2C3BC2143271}"/>
              </a:ext>
            </a:extLst>
          </p:cNvPr>
          <p:cNvSpPr txBox="1"/>
          <p:nvPr/>
        </p:nvSpPr>
        <p:spPr>
          <a:xfrm>
            <a:off x="4744112" y="3464071"/>
            <a:ext cx="618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7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AF88CF-8195-49F0-91B9-545D25DA2472}"/>
              </a:ext>
            </a:extLst>
          </p:cNvPr>
          <p:cNvSpPr txBox="1"/>
          <p:nvPr/>
        </p:nvSpPr>
        <p:spPr>
          <a:xfrm>
            <a:off x="5850451" y="3505174"/>
            <a:ext cx="618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8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01AF11-E990-46A9-AD5B-EB4806367CDF}"/>
              </a:ext>
            </a:extLst>
          </p:cNvPr>
          <p:cNvSpPr txBox="1"/>
          <p:nvPr/>
        </p:nvSpPr>
        <p:spPr>
          <a:xfrm>
            <a:off x="7102718" y="3543130"/>
            <a:ext cx="52904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9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A518182A-C730-4F57-B31E-4515DEFDB3AC}"/>
              </a:ext>
            </a:extLst>
          </p:cNvPr>
          <p:cNvSpPr/>
          <p:nvPr/>
        </p:nvSpPr>
        <p:spPr>
          <a:xfrm>
            <a:off x="8139859" y="3565937"/>
            <a:ext cx="3573100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1CA1C3-1BF8-43DD-935B-D1B294E6EDE8}"/>
              </a:ext>
            </a:extLst>
          </p:cNvPr>
          <p:cNvSpPr txBox="1"/>
          <p:nvPr/>
        </p:nvSpPr>
        <p:spPr>
          <a:xfrm>
            <a:off x="8251362" y="3536167"/>
            <a:ext cx="618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6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767837-9A19-48A6-9D94-658FCFF54386}"/>
              </a:ext>
            </a:extLst>
          </p:cNvPr>
          <p:cNvSpPr txBox="1"/>
          <p:nvPr/>
        </p:nvSpPr>
        <p:spPr>
          <a:xfrm>
            <a:off x="9495572" y="3543130"/>
            <a:ext cx="65294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7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02A69B-03DF-4D74-9B45-18C2103816DD}"/>
              </a:ext>
            </a:extLst>
          </p:cNvPr>
          <p:cNvSpPr txBox="1"/>
          <p:nvPr/>
        </p:nvSpPr>
        <p:spPr>
          <a:xfrm>
            <a:off x="10885191" y="3495515"/>
            <a:ext cx="618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8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Rounded Rectangle 1">
            <a:extLst>
              <a:ext uri="{FF2B5EF4-FFF2-40B4-BE49-F238E27FC236}">
                <a16:creationId xmlns:a16="http://schemas.microsoft.com/office/drawing/2014/main" id="{7878AFE1-673A-40FF-9A8B-3DC185025A1F}"/>
              </a:ext>
            </a:extLst>
          </p:cNvPr>
          <p:cNvSpPr/>
          <p:nvPr/>
        </p:nvSpPr>
        <p:spPr>
          <a:xfrm>
            <a:off x="440662" y="6122060"/>
            <a:ext cx="3855772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91AF2E88-643D-493F-BD73-BBE46D155607}"/>
              </a:ext>
            </a:extLst>
          </p:cNvPr>
          <p:cNvSpPr/>
          <p:nvPr/>
        </p:nvSpPr>
        <p:spPr>
          <a:xfrm>
            <a:off x="4490696" y="6093293"/>
            <a:ext cx="3400935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25" name="Rounded Rectangle 1">
            <a:extLst>
              <a:ext uri="{FF2B5EF4-FFF2-40B4-BE49-F238E27FC236}">
                <a16:creationId xmlns:a16="http://schemas.microsoft.com/office/drawing/2014/main" id="{0B2D0675-04F5-4570-97FD-F31A5653829E}"/>
              </a:ext>
            </a:extLst>
          </p:cNvPr>
          <p:cNvSpPr/>
          <p:nvPr/>
        </p:nvSpPr>
        <p:spPr>
          <a:xfrm>
            <a:off x="8186254" y="6093753"/>
            <a:ext cx="3528489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pic>
        <p:nvPicPr>
          <p:cNvPr id="26" name="Graphic 25" descr="Apple with solid fill">
            <a:extLst>
              <a:ext uri="{FF2B5EF4-FFF2-40B4-BE49-F238E27FC236}">
                <a16:creationId xmlns:a16="http://schemas.microsoft.com/office/drawing/2014/main" id="{5EFA4225-84F9-4022-BF85-2293DADE74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3901" y="4320689"/>
            <a:ext cx="818144" cy="8181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F5359F-F663-4C8D-B4DC-91519AEA9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6" y="1553849"/>
            <a:ext cx="827680" cy="8276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B821B85-7E96-4884-A758-AE4601FE1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764" y="1560496"/>
            <a:ext cx="827680" cy="8276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9B633A0-F0D3-4F0B-9CBA-A3F658FB1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05" y="1471195"/>
            <a:ext cx="827680" cy="8276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B20F0E4-918F-4887-9C22-F899DD5EF9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5" y="2367020"/>
            <a:ext cx="827680" cy="8276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5214864-BC5B-4C97-BC06-E39955AC3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11" y="2401380"/>
            <a:ext cx="827680" cy="8276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3CEE950-A2CE-4CF4-B3E7-0DB1E5C64A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59" y="2395568"/>
            <a:ext cx="827680" cy="82768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ECE224B-05AD-475A-82BB-D703A21D5113}"/>
              </a:ext>
            </a:extLst>
          </p:cNvPr>
          <p:cNvSpPr txBox="1"/>
          <p:nvPr/>
        </p:nvSpPr>
        <p:spPr>
          <a:xfrm>
            <a:off x="578624" y="3453679"/>
            <a:ext cx="618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6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057804A-C89F-4221-8913-4626D27256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23" y="1464982"/>
            <a:ext cx="765379" cy="6288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99DC18-ABF9-4C50-8670-63C6A454A0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91" y="1456438"/>
            <a:ext cx="765379" cy="6288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359E64-F727-4C13-BE19-0E5935791D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56" y="1498026"/>
            <a:ext cx="765379" cy="6288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96F5488-244E-4686-8DC1-CCCFAD8167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425" y="2114515"/>
            <a:ext cx="765379" cy="6288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C073AE8-74B8-4DEB-B1D1-D419CE7BB7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105" y="2743658"/>
            <a:ext cx="765379" cy="6288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84C01C-41FC-4ACE-8CD8-619B33792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93" y="2070784"/>
            <a:ext cx="765379" cy="6288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DCEE140-9CB8-423A-8283-291F42FFC4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99" y="2722302"/>
            <a:ext cx="765379" cy="62888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66F5CF-A713-4847-B946-59F4E3CE7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45" y="2171227"/>
            <a:ext cx="765379" cy="6288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98399D1-CCD7-48AF-BC4E-E24936761E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31" y="2800115"/>
            <a:ext cx="765379" cy="628887"/>
          </a:xfrm>
          <a:prstGeom prst="rect">
            <a:avLst/>
          </a:prstGeom>
        </p:spPr>
      </p:pic>
      <p:pic>
        <p:nvPicPr>
          <p:cNvPr id="43" name="Picture 14" descr="August 18th is National Bee Day! Head to Cozmic Pizza, and help ...">
            <a:extLst>
              <a:ext uri="{FF2B5EF4-FFF2-40B4-BE49-F238E27FC236}">
                <a16:creationId xmlns:a16="http://schemas.microsoft.com/office/drawing/2014/main" id="{7FA271A5-8191-4020-BE66-9FE85467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09" y="1492075"/>
            <a:ext cx="733345" cy="84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August 18th is National Bee Day! Head to Cozmic Pizza, and help ...">
            <a:extLst>
              <a:ext uri="{FF2B5EF4-FFF2-40B4-BE49-F238E27FC236}">
                <a16:creationId xmlns:a16="http://schemas.microsoft.com/office/drawing/2014/main" id="{BAA7377D-FA13-4087-A797-584F51BD1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450" y="1470000"/>
            <a:ext cx="733345" cy="84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August 18th is National Bee Day! Head to Cozmic Pizza, and help ...">
            <a:extLst>
              <a:ext uri="{FF2B5EF4-FFF2-40B4-BE49-F238E27FC236}">
                <a16:creationId xmlns:a16="http://schemas.microsoft.com/office/drawing/2014/main" id="{7661302B-0BC6-40DC-8CB2-D2F4E987A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591" y="1522626"/>
            <a:ext cx="733345" cy="84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August 18th is National Bee Day! Head to Cozmic Pizza, and help ...">
            <a:extLst>
              <a:ext uri="{FF2B5EF4-FFF2-40B4-BE49-F238E27FC236}">
                <a16:creationId xmlns:a16="http://schemas.microsoft.com/office/drawing/2014/main" id="{D8F06D04-4749-43C4-9407-39D11B14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62" y="2381531"/>
            <a:ext cx="733345" cy="84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" descr="August 18th is National Bee Day! Head to Cozmic Pizza, and help ...">
            <a:extLst>
              <a:ext uri="{FF2B5EF4-FFF2-40B4-BE49-F238E27FC236}">
                <a16:creationId xmlns:a16="http://schemas.microsoft.com/office/drawing/2014/main" id="{D4C9919B-E907-41E0-8F83-32B940D37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08" y="2408810"/>
            <a:ext cx="733345" cy="84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 descr="August 18th is National Bee Day! Head to Cozmic Pizza, and help ...">
            <a:extLst>
              <a:ext uri="{FF2B5EF4-FFF2-40B4-BE49-F238E27FC236}">
                <a16:creationId xmlns:a16="http://schemas.microsoft.com/office/drawing/2014/main" id="{2D2952D1-D82E-4776-9F35-7D31241FA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679" y="2351790"/>
            <a:ext cx="733345" cy="84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3213A4A-089F-455C-8E37-5C3197D3E7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4312193"/>
            <a:ext cx="672931" cy="7071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0FDCB57-4432-4CC5-9468-E65B9A5BFE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22" y="4297450"/>
            <a:ext cx="672931" cy="70710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0665384-F400-4FDD-9A65-5EE6103114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91" y="4297450"/>
            <a:ext cx="672931" cy="7071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12C0370-1DF6-4693-9B7B-285E9A92C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13" y="4297450"/>
            <a:ext cx="672931" cy="70710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D09C2AB-3170-4F92-BC44-4EB1E802FD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0" y="5186231"/>
            <a:ext cx="672931" cy="70710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8A4AD9B-07F9-4A7F-9F9E-B9597F1A69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07" y="5254248"/>
            <a:ext cx="672931" cy="70710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28A99F3-95EA-45C1-A19C-E6FD2D7221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766" y="5295858"/>
            <a:ext cx="672931" cy="70710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3A1DFA2-287C-4E47-AA6B-B88FF2F491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44" y="5280751"/>
            <a:ext cx="672931" cy="7071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56B700C-F8B6-4F2E-8E2F-A3EBD6A59B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59" y="4312193"/>
            <a:ext cx="672931" cy="70710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81A48CC-BCA3-41D9-99F1-89A8F309B6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46" y="5198149"/>
            <a:ext cx="672931" cy="707108"/>
          </a:xfrm>
          <a:prstGeom prst="rect">
            <a:avLst/>
          </a:prstGeom>
        </p:spPr>
      </p:pic>
      <p:pic>
        <p:nvPicPr>
          <p:cNvPr id="59" name="Graphic 58" descr="Apple with solid fill">
            <a:extLst>
              <a:ext uri="{FF2B5EF4-FFF2-40B4-BE49-F238E27FC236}">
                <a16:creationId xmlns:a16="http://schemas.microsoft.com/office/drawing/2014/main" id="{ABE18A9A-9F4C-4953-9724-55422197C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2875" y="4242386"/>
            <a:ext cx="818144" cy="818144"/>
          </a:xfrm>
          <a:prstGeom prst="rect">
            <a:avLst/>
          </a:prstGeom>
        </p:spPr>
      </p:pic>
      <p:pic>
        <p:nvPicPr>
          <p:cNvPr id="60" name="Graphic 59" descr="Apple with solid fill">
            <a:extLst>
              <a:ext uri="{FF2B5EF4-FFF2-40B4-BE49-F238E27FC236}">
                <a16:creationId xmlns:a16="http://schemas.microsoft.com/office/drawing/2014/main" id="{9DDEF819-3665-4FBF-A303-AD9D0E276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5551" y="4256675"/>
            <a:ext cx="818144" cy="818144"/>
          </a:xfrm>
          <a:prstGeom prst="rect">
            <a:avLst/>
          </a:prstGeom>
        </p:spPr>
      </p:pic>
      <p:pic>
        <p:nvPicPr>
          <p:cNvPr id="61" name="Graphic 60" descr="Apple with solid fill">
            <a:extLst>
              <a:ext uri="{FF2B5EF4-FFF2-40B4-BE49-F238E27FC236}">
                <a16:creationId xmlns:a16="http://schemas.microsoft.com/office/drawing/2014/main" id="{82A3D2C3-49B4-4DE9-92BB-2C8B96F08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0694" y="5111599"/>
            <a:ext cx="818144" cy="818144"/>
          </a:xfrm>
          <a:prstGeom prst="rect">
            <a:avLst/>
          </a:prstGeom>
        </p:spPr>
      </p:pic>
      <p:pic>
        <p:nvPicPr>
          <p:cNvPr id="62" name="Graphic 61" descr="Apple with solid fill">
            <a:extLst>
              <a:ext uri="{FF2B5EF4-FFF2-40B4-BE49-F238E27FC236}">
                <a16:creationId xmlns:a16="http://schemas.microsoft.com/office/drawing/2014/main" id="{BFEA7FA5-214E-4588-AD52-C17C23DBED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411" y="5120926"/>
            <a:ext cx="818144" cy="818144"/>
          </a:xfrm>
          <a:prstGeom prst="rect">
            <a:avLst/>
          </a:prstGeom>
        </p:spPr>
      </p:pic>
      <p:pic>
        <p:nvPicPr>
          <p:cNvPr id="63" name="Graphic 62" descr="Apple with solid fill">
            <a:extLst>
              <a:ext uri="{FF2B5EF4-FFF2-40B4-BE49-F238E27FC236}">
                <a16:creationId xmlns:a16="http://schemas.microsoft.com/office/drawing/2014/main" id="{8C75E777-C4E6-4AEA-A1DD-904B92F04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2405" y="4250430"/>
            <a:ext cx="818144" cy="818144"/>
          </a:xfrm>
          <a:prstGeom prst="rect">
            <a:avLst/>
          </a:prstGeom>
        </p:spPr>
      </p:pic>
      <p:pic>
        <p:nvPicPr>
          <p:cNvPr id="64" name="Graphic 63" descr="Apple with solid fill">
            <a:extLst>
              <a:ext uri="{FF2B5EF4-FFF2-40B4-BE49-F238E27FC236}">
                <a16:creationId xmlns:a16="http://schemas.microsoft.com/office/drawing/2014/main" id="{31AFA5D5-777D-4032-A171-B95494520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7479" y="5113835"/>
            <a:ext cx="818144" cy="818144"/>
          </a:xfrm>
          <a:prstGeom prst="rect">
            <a:avLst/>
          </a:prstGeom>
        </p:spPr>
      </p:pic>
      <p:pic>
        <p:nvPicPr>
          <p:cNvPr id="65" name="Graphic 64" descr="Apple with solid fill">
            <a:extLst>
              <a:ext uri="{FF2B5EF4-FFF2-40B4-BE49-F238E27FC236}">
                <a16:creationId xmlns:a16="http://schemas.microsoft.com/office/drawing/2014/main" id="{3FAED6B4-F38A-469D-AF23-2CCBAE5BD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6982" y="5143212"/>
            <a:ext cx="818144" cy="81814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CB8B4EC-C2BB-4C7C-8808-995FB8A0D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58" y="4487031"/>
            <a:ext cx="684182" cy="65640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097EFB9-91C7-405B-B35B-FA6696012D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76" y="4479262"/>
            <a:ext cx="684182" cy="65640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B259E9-8842-4F6E-B862-73BF4969CA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42" y="4479748"/>
            <a:ext cx="684182" cy="65640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220AC89-B876-40ED-9ED2-7A5FBAC18F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17" y="4479746"/>
            <a:ext cx="684182" cy="65640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32ED53D-5012-4364-89ED-D504058629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086" y="5169594"/>
            <a:ext cx="684182" cy="65640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D2CD42D-97B8-409E-8CDF-7959BC1361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38" y="5208375"/>
            <a:ext cx="684182" cy="65640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45A4DE1-5780-4F1E-B40C-9B7F4693F5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480" y="5192468"/>
            <a:ext cx="684182" cy="65640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DE1BC0A-21AD-49DC-B1AA-A94551C76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464" y="5248848"/>
            <a:ext cx="684182" cy="656409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D8512EFA-7B01-4728-9C07-E29311460F3C}"/>
              </a:ext>
            </a:extLst>
          </p:cNvPr>
          <p:cNvSpPr/>
          <p:nvPr/>
        </p:nvSpPr>
        <p:spPr>
          <a:xfrm>
            <a:off x="6941658" y="3481477"/>
            <a:ext cx="780516" cy="7805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45D195E-FCAF-4D52-BE29-61683BD36CDF}"/>
              </a:ext>
            </a:extLst>
          </p:cNvPr>
          <p:cNvSpPr/>
          <p:nvPr/>
        </p:nvSpPr>
        <p:spPr>
          <a:xfrm>
            <a:off x="8014607" y="3476547"/>
            <a:ext cx="780516" cy="7805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34C48B3-A2C7-4A55-B1D8-2577AF5DF207}"/>
              </a:ext>
            </a:extLst>
          </p:cNvPr>
          <p:cNvSpPr txBox="1"/>
          <p:nvPr/>
        </p:nvSpPr>
        <p:spPr>
          <a:xfrm>
            <a:off x="686078" y="6059030"/>
            <a:ext cx="618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8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B0244C1-6C77-452F-A73B-9027517A91BC}"/>
              </a:ext>
            </a:extLst>
          </p:cNvPr>
          <p:cNvSpPr txBox="1"/>
          <p:nvPr/>
        </p:nvSpPr>
        <p:spPr>
          <a:xfrm>
            <a:off x="2057156" y="6077379"/>
            <a:ext cx="60342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9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EFC49D3-9BBE-4931-8DCB-39A6E59F8BF9}"/>
              </a:ext>
            </a:extLst>
          </p:cNvPr>
          <p:cNvSpPr txBox="1"/>
          <p:nvPr/>
        </p:nvSpPr>
        <p:spPr>
          <a:xfrm>
            <a:off x="3149004" y="6071719"/>
            <a:ext cx="98261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10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255DFB67-778A-415F-B8BE-ACA0DCB8DDEA}"/>
              </a:ext>
            </a:extLst>
          </p:cNvPr>
          <p:cNvSpPr/>
          <p:nvPr/>
        </p:nvSpPr>
        <p:spPr>
          <a:xfrm>
            <a:off x="3118737" y="6059030"/>
            <a:ext cx="780516" cy="7805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78C1D07-08D5-4A80-83B3-20682BF34EDF}"/>
              </a:ext>
            </a:extLst>
          </p:cNvPr>
          <p:cNvSpPr txBox="1"/>
          <p:nvPr/>
        </p:nvSpPr>
        <p:spPr>
          <a:xfrm>
            <a:off x="4633479" y="6012294"/>
            <a:ext cx="618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6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D67C08E-1346-43B9-BD95-0DB303FD4664}"/>
              </a:ext>
            </a:extLst>
          </p:cNvPr>
          <p:cNvSpPr txBox="1"/>
          <p:nvPr/>
        </p:nvSpPr>
        <p:spPr>
          <a:xfrm>
            <a:off x="5857824" y="6028187"/>
            <a:ext cx="60342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7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E4A17B0-5D5B-46EC-87C1-4594E5B86DBF}"/>
              </a:ext>
            </a:extLst>
          </p:cNvPr>
          <p:cNvSpPr txBox="1"/>
          <p:nvPr/>
        </p:nvSpPr>
        <p:spPr>
          <a:xfrm>
            <a:off x="7151767" y="6077379"/>
            <a:ext cx="618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8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049B8A4-F1CA-4F71-A860-9E0BBD5B95F2}"/>
              </a:ext>
            </a:extLst>
          </p:cNvPr>
          <p:cNvSpPr/>
          <p:nvPr/>
        </p:nvSpPr>
        <p:spPr>
          <a:xfrm>
            <a:off x="6976979" y="6077379"/>
            <a:ext cx="780516" cy="7805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87" name="Rounded Rectangle 1">
            <a:extLst>
              <a:ext uri="{FF2B5EF4-FFF2-40B4-BE49-F238E27FC236}">
                <a16:creationId xmlns:a16="http://schemas.microsoft.com/office/drawing/2014/main" id="{9127AA12-20D8-4657-AA8D-34F33E2E5CD0}"/>
              </a:ext>
            </a:extLst>
          </p:cNvPr>
          <p:cNvSpPr/>
          <p:nvPr/>
        </p:nvSpPr>
        <p:spPr>
          <a:xfrm>
            <a:off x="8149678" y="6079359"/>
            <a:ext cx="3573100" cy="61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E409809-CAE4-4CB6-B504-26DB8782647A}"/>
              </a:ext>
            </a:extLst>
          </p:cNvPr>
          <p:cNvSpPr txBox="1"/>
          <p:nvPr/>
        </p:nvSpPr>
        <p:spPr>
          <a:xfrm>
            <a:off x="8251362" y="6059030"/>
            <a:ext cx="618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6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35F204A-8F18-4E79-A177-E5BCF4384E54}"/>
              </a:ext>
            </a:extLst>
          </p:cNvPr>
          <p:cNvSpPr txBox="1"/>
          <p:nvPr/>
        </p:nvSpPr>
        <p:spPr>
          <a:xfrm>
            <a:off x="9504972" y="6019718"/>
            <a:ext cx="66132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7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2DF5B77-A91F-450D-B183-19FA2F91C1C0}"/>
              </a:ext>
            </a:extLst>
          </p:cNvPr>
          <p:cNvSpPr txBox="1"/>
          <p:nvPr/>
        </p:nvSpPr>
        <p:spPr>
          <a:xfrm>
            <a:off x="10885191" y="6089034"/>
            <a:ext cx="618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70C0"/>
                </a:solidFill>
                <a:latin typeface="HP001 4 hàng" panose="020B0603050302020204" pitchFamily="34" charset="0"/>
              </a:rPr>
              <a:t>8</a:t>
            </a:r>
            <a:endParaRPr lang="vi-VN" sz="4267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6C4591C-229E-406F-B648-7BC0ABF5DBFD}"/>
              </a:ext>
            </a:extLst>
          </p:cNvPr>
          <p:cNvSpPr/>
          <p:nvPr/>
        </p:nvSpPr>
        <p:spPr>
          <a:xfrm>
            <a:off x="10709992" y="6017951"/>
            <a:ext cx="780516" cy="7805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</p:spTree>
    <p:extLst>
      <p:ext uri="{BB962C8B-B14F-4D97-AF65-F5344CB8AC3E}">
        <p14:creationId xmlns:p14="http://schemas.microsoft.com/office/powerpoint/2010/main" val="31564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23105E-7 1.02564E-6 L -9.23105E-7 0.00032 C -0.00811 -0.00337 -0.01028 -0.00529 -0.01974 -0.0016 C -0.02082 -0.00128 -0.02082 0.00128 -0.02136 0.00272 C -0.02118 0.00401 -0.02118 0.00593 -0.02064 0.00673 C -0.0201 0.00769 -0.01911 0.00833 -0.01821 0.00833 C -0.01478 0.00833 -0.01145 0.00737 -0.00802 0.00673 C -0.00712 0.00641 -0.0064 0.00625 -0.00559 0.00561 C -0.00505 0.00465 -0.00451 0.00368 -0.00397 0.00272 L -9.23105E-7 1.02564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3" y="2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0974E-6 -5.12821E-7 L -4.00974E-6 0.00032 C -0.00811 -0.00336 -0.01027 -0.00529 -0.01974 -0.0016 C -0.02082 -0.00128 -0.02082 0.00128 -0.02136 0.00272 C -0.02118 0.00401 -0.02118 0.00593 -0.02064 0.00673 C -0.0201 0.00769 -0.01911 0.00833 -0.01821 0.00833 C -0.01478 0.00833 -0.01144 0.00737 -0.00802 0.00673 C -0.00712 0.00641 -0.0064 0.00625 -0.00559 0.00561 C -0.00504 0.00465 -0.0045 0.00369 -0.00396 0.00272 L -4.00974E-6 -5.12821E-7 Z " pathEditMode="relative" rAng="0" ptsTypes="AAAAAAAAAA">
                                      <p:cBhvr>
                                        <p:cTn id="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3" y="2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605E-6 2.5641E-7 L -3.58605E-6 0.00032 C -0.00811 -0.00337 -0.01027 -0.00529 -0.01974 -0.0016 C -0.02082 -0.00128 -0.02082 0.00128 -0.02136 0.00272 C -0.02118 0.00401 -0.02118 0.00593 -0.02064 0.00673 C -0.0201 0.00769 -0.01911 0.00833 -0.01821 0.00833 C -0.01478 0.00833 -0.01145 0.00737 -0.00802 0.00673 C -0.00712 0.00641 -0.0064 0.00625 -0.00559 0.00561 C -0.00504 0.00465 -0.0045 0.00369 -0.00396 0.00272 L -3.58605E-6 2.5641E-7 Z " pathEditMode="relative" rAng="0" ptsTypes="AAAAAAAAAA">
                                      <p:cBhvr>
                                        <p:cTn id="1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3" y="2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6875E-6 1.28205E-6 L 1.86875E-6 0.00032 C -0.00812 -0.00337 -0.01028 -0.00529 -0.01974 -0.0016 C -0.02083 -0.00128 -0.02083 0.00128 -0.02137 0.00272 C -0.02119 0.00401 -0.02119 0.00593 -0.02065 0.00673 C -0.0201 0.00785 -0.01911 0.00833 -0.01821 0.00833 C -0.01479 0.00833 -0.01145 0.00737 -0.00802 0.00673 C -0.00712 0.00641 -0.0064 0.00625 -0.00559 0.00561 C -0.00505 0.00465 -0.00451 0.00368 -0.00397 0.00272 L 1.86875E-6 1.28205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3" y="2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0561E-6 3.33333E-6 L -4.60561E-6 0.00032 C -0.00811 -0.00337 -0.01027 -0.00529 -0.01974 -0.00161 C -0.02082 -0.00129 -0.02082 0.00128 -0.02136 0.00272 C -0.02118 0.004 -0.02118 0.00593 -0.02064 0.00673 C -0.0201 0.00785 -0.01911 0.00833 -0.01821 0.00833 C -0.01478 0.00833 -0.01144 0.00737 -0.00802 0.00673 C -0.00712 0.00641 -0.0064 0.00625 -0.00558 0.00561 C -0.00504 0.00464 -0.0045 0.00368 -0.00396 0.00272 L -4.60561E-6 3.33333E-6 Z " pathEditMode="relative" rAng="0" ptsTypes="AAAAAAAAAA">
                                      <p:cBhvr>
                                        <p:cTn id="1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3" y="2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501E-6 4.61538E-6 L -1.23501E-6 0.00032 C -0.00811 -0.00337 -0.01028 -0.00529 -0.01974 -0.00161 C -0.02082 -0.00129 -0.02082 0.00128 -0.02136 0.00272 C -0.02118 0.004 -0.02118 0.00592 -0.02064 0.00673 C -0.0201 0.00785 -0.01911 0.00833 -0.01821 0.00833 C -0.01478 0.00833 -0.01145 0.00737 -0.00802 0.00673 C -0.00712 0.00641 -0.0064 0.00625 -0.00559 0.0056 C -0.00505 0.00464 -0.00451 0.00368 -0.00397 0.00272 L -1.23501E-6 4.61538E-6 Z " pathEditMode="relative" rAng="0" ptsTypes="AAAAAAAAAA">
                                      <p:cBhvr>
                                        <p:cTn id="1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3" y="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81" grpId="0" animBg="1"/>
      <p:bldP spid="86" grpId="0" animBg="1"/>
      <p:bldP spid="9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E122C0-0255-41DA-AEAA-E97246683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101187" y="5845530"/>
            <a:ext cx="11856202" cy="939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C2509-CAFF-4D99-A5F1-1AC49DC29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9" y="4214063"/>
            <a:ext cx="1688525" cy="2134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9ED2D0-E830-4304-B201-7A55C01C9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0080" y="3782895"/>
            <a:ext cx="1713575" cy="2415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8F0224-2728-4AC6-9419-43C717C26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41" y="4217093"/>
            <a:ext cx="1561467" cy="18263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13C7AB-D67F-4BFE-BA0B-D9D9C5571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976" y="4142786"/>
            <a:ext cx="1312401" cy="19006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2E114B-0233-4F7A-B5CC-8753D6B95B9F}"/>
              </a:ext>
            </a:extLst>
          </p:cNvPr>
          <p:cNvSpPr txBox="1"/>
          <p:nvPr/>
        </p:nvSpPr>
        <p:spPr>
          <a:xfrm>
            <a:off x="1663177" y="455777"/>
            <a:ext cx="9688790" cy="908864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ctr"/>
            <a:endParaRPr lang="en-US" sz="1200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ctr"/>
            <a:endParaRPr lang="en-US" sz="1200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369473-9734-4960-A185-58085EA93954}"/>
              </a:ext>
            </a:extLst>
          </p:cNvPr>
          <p:cNvSpPr txBox="1"/>
          <p:nvPr/>
        </p:nvSpPr>
        <p:spPr>
          <a:xfrm>
            <a:off x="2250955" y="544689"/>
            <a:ext cx="8716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bướm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</a:rPr>
              <a:t>và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vi-VN" sz="3200" b="1" dirty="0">
              <a:solidFill>
                <a:srgbClr val="0070C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6F4EC1-AB2D-4A0F-9143-D453BE88C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0449" y="4340670"/>
            <a:ext cx="1605705" cy="19006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671CF9-4795-433C-986A-9D572C260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14" y="3720046"/>
            <a:ext cx="1312399" cy="24154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61A928-D3FA-4D8B-8E12-8E36B6E5B7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49" y="1953262"/>
            <a:ext cx="1063126" cy="1246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59A12A-1698-4DB6-BF51-882414AA36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081" y="1945223"/>
            <a:ext cx="1063126" cy="1246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8D6338-787D-4417-AD84-AACB8ACE3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37" y="1974498"/>
            <a:ext cx="1063126" cy="1188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586B11-8740-48B8-9998-71D1D0212C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82" y="1513176"/>
            <a:ext cx="1100608" cy="1130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BFE4D-9857-4CD2-8AAA-59F67E8345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2303677"/>
            <a:ext cx="1043236" cy="1388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EB3F4E-8571-46B5-94E8-5A087ED2E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444" y="1892099"/>
            <a:ext cx="1100608" cy="113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7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4271 0.17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03307 0.15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0937 0.150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04323 0.181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0.05301 L 0.00495 0.162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01588 0.2064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7000" r="-4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74EE5F5-3204-497F-92F5-4968DA9A8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04" y="4355857"/>
            <a:ext cx="2558955" cy="1447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11D82C-E170-4B96-B331-5F15ACB15FAE}"/>
              </a:ext>
            </a:extLst>
          </p:cNvPr>
          <p:cNvSpPr txBox="1"/>
          <p:nvPr/>
        </p:nvSpPr>
        <p:spPr>
          <a:xfrm>
            <a:off x="2977953" y="265547"/>
            <a:ext cx="7113701" cy="908864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5B8A4-B01C-4599-8440-37D888198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" y="5344847"/>
            <a:ext cx="2718674" cy="1293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27F668-2157-46A2-8569-E14A55E8D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9" y="3028175"/>
            <a:ext cx="1493943" cy="1505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C0F1FC-8955-4291-8A76-A05A4D251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26" y="2226951"/>
            <a:ext cx="1452378" cy="1514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7674B9-C8D6-459B-832B-88A05ECB40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726" y="2018068"/>
            <a:ext cx="1344927" cy="15010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5820C8-7CD0-4385-A33A-AB116849EF23}"/>
              </a:ext>
            </a:extLst>
          </p:cNvPr>
          <p:cNvSpPr txBox="1"/>
          <p:nvPr/>
        </p:nvSpPr>
        <p:spPr>
          <a:xfrm>
            <a:off x="1152944" y="8479687"/>
            <a:ext cx="7746137" cy="1360771"/>
          </a:xfrm>
          <a:prstGeom prst="flowChartTerminator">
            <a:avLst/>
          </a:prstGeom>
          <a:solidFill>
            <a:srgbClr val="C2D954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sz="2844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ctr"/>
            <a:endParaRPr lang="en-US" sz="2844" b="1" dirty="0">
              <a:solidFill>
                <a:srgbClr val="00206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339C2-09C4-4982-A328-5441841B799E}"/>
              </a:ext>
            </a:extLst>
          </p:cNvPr>
          <p:cNvSpPr txBox="1"/>
          <p:nvPr/>
        </p:nvSpPr>
        <p:spPr>
          <a:xfrm>
            <a:off x="1766640" y="8685021"/>
            <a:ext cx="71677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thỏ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bằng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cà</a:t>
            </a:r>
            <a:r>
              <a:rPr lang="en-US" sz="4267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UTM Avo" panose="02040603050506020204" pitchFamily="18" charset="0"/>
              </a:rPr>
              <a:t>rốt</a:t>
            </a:r>
            <a:endParaRPr lang="vi-VN" sz="4267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B96B7-6A73-4FA2-89ED-1DA5E27802C9}"/>
              </a:ext>
            </a:extLst>
          </p:cNvPr>
          <p:cNvSpPr txBox="1"/>
          <p:nvPr/>
        </p:nvSpPr>
        <p:spPr>
          <a:xfrm>
            <a:off x="2888786" y="350462"/>
            <a:ext cx="71137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ít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nhau</a:t>
            </a:r>
            <a:endParaRPr lang="vi-VN" sz="3200" b="1" dirty="0">
              <a:solidFill>
                <a:srgbClr val="FF0000"/>
              </a:solidFill>
              <a:latin typeface="Minion Pro Cond" pitchFamily="18" charset="0"/>
            </a:endParaRPr>
          </a:p>
          <a:p>
            <a:pPr algn="ctr"/>
            <a:endParaRPr lang="vi-VN" sz="4400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339049-06F6-4327-9426-996675BE0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515" y="4301741"/>
            <a:ext cx="2718674" cy="1293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453685-1812-42CF-B21D-7B5CB3A22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109" y="2336630"/>
            <a:ext cx="1452378" cy="15143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F9BB48-ACEA-4A16-9433-A994D99BA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9" y="5213623"/>
            <a:ext cx="2718674" cy="1293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2677E-CABD-435E-BF55-651A9367C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42" y="2739109"/>
            <a:ext cx="1493943" cy="150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0039 0.169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00013 0.246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4713 0.2159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00065 0.2914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C0AB5B-D9AF-4CC4-91D6-EDEB0C47D7AA}"/>
              </a:ext>
            </a:extLst>
          </p:cNvPr>
          <p:cNvSpPr txBox="1"/>
          <p:nvPr/>
        </p:nvSpPr>
        <p:spPr>
          <a:xfrm>
            <a:off x="3292005" y="349549"/>
            <a:ext cx="6708450" cy="822305"/>
          </a:xfrm>
          <a:prstGeom prst="flowChartTerminator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solidFill>
                <a:srgbClr val="FFFF0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  <a:p>
            <a:pPr algn="ctr"/>
            <a:endParaRPr lang="en-US" sz="1600" b="1" dirty="0">
              <a:solidFill>
                <a:srgbClr val="FFFF0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602AFE-B380-470F-A1A6-7E40796F9057}"/>
              </a:ext>
            </a:extLst>
          </p:cNvPr>
          <p:cNvSpPr txBox="1"/>
          <p:nvPr/>
        </p:nvSpPr>
        <p:spPr>
          <a:xfrm>
            <a:off x="3845234" y="454401"/>
            <a:ext cx="7869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rốt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78F54-96A1-4F5F-8F6B-B1EB13E3F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8" y="2858829"/>
            <a:ext cx="1532811" cy="2480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A6B1A-2D8D-418B-A312-AAC812459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76" y="2571971"/>
            <a:ext cx="1426759" cy="2480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74C97-9760-49CA-BAAF-F1CD8BEF05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89" y="2571967"/>
            <a:ext cx="1940948" cy="2480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291873-765C-4A56-8988-154BD09AF8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59" y="3022049"/>
            <a:ext cx="1814968" cy="248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638637-5F7C-4824-AEE8-F4B0B018DD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1" y="5502860"/>
            <a:ext cx="1410438" cy="900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678B3-2517-4C24-B301-4F9115261A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20" y="4864040"/>
            <a:ext cx="1410438" cy="900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B56E66-5BB1-45DF-A5F5-E502481916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59" y="5052781"/>
            <a:ext cx="1410438" cy="9001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8E169B-7FA3-4B28-BFC5-928FA94732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57" y="5327527"/>
            <a:ext cx="1410438" cy="9001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001C0F-1416-4231-ADB7-8724CAB586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391" y="4911365"/>
            <a:ext cx="1410438" cy="8783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CEB035-93E5-44E9-B662-0CC949AF05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42" y="5314119"/>
            <a:ext cx="1410438" cy="9001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3826D0-0D97-454B-9B54-5BE168ADFD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900" y="5165888"/>
            <a:ext cx="1410438" cy="78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4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0.00872 -0.16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0.00429 -0.166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01771 -0.214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00873 -0.166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00833 -0.099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0821 -0.0657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00964 -0.1013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</TotalTime>
  <Words>367</Words>
  <Application>Microsoft Office PowerPoint</Application>
  <PresentationFormat>Widescreen</PresentationFormat>
  <Paragraphs>150</Paragraphs>
  <Slides>25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.VnAvant</vt:lpstr>
      <vt:lpstr>Arial</vt:lpstr>
      <vt:lpstr>Calibri</vt:lpstr>
      <vt:lpstr>Calibri Light</vt:lpstr>
      <vt:lpstr>HP001 4 hàng</vt:lpstr>
      <vt:lpstr>Minion Pro Cond</vt:lpstr>
      <vt:lpstr>Showcard Gothic</vt:lpstr>
      <vt:lpstr>Times New Roman</vt:lpstr>
      <vt:lpstr>UTM Avo</vt:lpstr>
      <vt:lpstr>Office Theme</vt:lpstr>
      <vt:lpstr>PHÒNG GIÁO DỤC VÀ ĐÀO TẠO QUẬN LONG BIÊN TRƯỜNG MẦM NON ĐÔ THỊ VIỆT HƯNG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84387475605</cp:lastModifiedBy>
  <cp:revision>120</cp:revision>
  <dcterms:created xsi:type="dcterms:W3CDTF">2022-02-10T14:28:14Z</dcterms:created>
  <dcterms:modified xsi:type="dcterms:W3CDTF">2022-02-13T03:17:44Z</dcterms:modified>
</cp:coreProperties>
</file>