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27"/>
  </p:notesMasterIdLst>
  <p:sldIdLst>
    <p:sldId id="379" r:id="rId2"/>
    <p:sldId id="326" r:id="rId3"/>
    <p:sldId id="327" r:id="rId4"/>
    <p:sldId id="329" r:id="rId5"/>
    <p:sldId id="331" r:id="rId6"/>
    <p:sldId id="308" r:id="rId7"/>
    <p:sldId id="333" r:id="rId8"/>
    <p:sldId id="334" r:id="rId9"/>
    <p:sldId id="336" r:id="rId10"/>
    <p:sldId id="335" r:id="rId11"/>
    <p:sldId id="338" r:id="rId12"/>
    <p:sldId id="304" r:id="rId13"/>
    <p:sldId id="339" r:id="rId14"/>
    <p:sldId id="341" r:id="rId15"/>
    <p:sldId id="337" r:id="rId16"/>
    <p:sldId id="340" r:id="rId17"/>
    <p:sldId id="343" r:id="rId18"/>
    <p:sldId id="342" r:id="rId19"/>
    <p:sldId id="344" r:id="rId20"/>
    <p:sldId id="312" r:id="rId21"/>
    <p:sldId id="355" r:id="rId22"/>
    <p:sldId id="345" r:id="rId23"/>
    <p:sldId id="356" r:id="rId24"/>
    <p:sldId id="346" r:id="rId25"/>
    <p:sldId id="349" r:id="rId26"/>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F2B5A"/>
    <a:srgbClr val="CC0066"/>
    <a:srgbClr val="C1FFC0"/>
    <a:srgbClr val="E8B6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41" autoAdjust="0"/>
    <p:restoredTop sz="94660"/>
  </p:normalViewPr>
  <p:slideViewPr>
    <p:cSldViewPr>
      <p:cViewPr varScale="1">
        <p:scale>
          <a:sx n="79" d="100"/>
          <a:sy n="79" d="100"/>
        </p:scale>
        <p:origin x="845" y="72"/>
      </p:cViewPr>
      <p:guideLst>
        <p:guide orient="horz" pos="2160"/>
        <p:guide pos="2880"/>
      </p:guideLst>
    </p:cSldViewPr>
  </p:slideViewPr>
  <p:notesTextViewPr>
    <p:cViewPr>
      <p:scale>
        <a:sx n="100" d="100"/>
        <a:sy n="100" d="100"/>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7CEE42-03F9-4DF7-84F8-0D29998E3400}" type="datetimeFigureOut">
              <a:rPr lang="en-US" smtClean="0"/>
              <a:pPr/>
              <a:t>1/20/2022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8ED730F-32CA-402E-AFE3-8C83AA47A646}" type="slidenum">
              <a:rPr lang="en-US" smtClean="0"/>
              <a:pPr/>
              <a:t>‹#›</a:t>
            </a:fld>
            <a:endParaRPr lang="en-US"/>
          </a:p>
        </p:txBody>
      </p:sp>
    </p:spTree>
    <p:extLst>
      <p:ext uri="{BB962C8B-B14F-4D97-AF65-F5344CB8AC3E}">
        <p14:creationId xmlns:p14="http://schemas.microsoft.com/office/powerpoint/2010/main" val="3961056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42CB8-72C9-45C2-BA1F-8A6FAF5FC04B}"/>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vi-VN"/>
          </a:p>
        </p:txBody>
      </p:sp>
      <p:sp>
        <p:nvSpPr>
          <p:cNvPr id="3" name="Subtitle 2">
            <a:extLst>
              <a:ext uri="{FF2B5EF4-FFF2-40B4-BE49-F238E27FC236}">
                <a16:creationId xmlns:a16="http://schemas.microsoft.com/office/drawing/2014/main" id="{B9E29886-9464-488B-A718-B597FA171BD7}"/>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9EB99CBC-1E4D-482A-ACFA-2FD51FF32327}"/>
              </a:ext>
            </a:extLst>
          </p:cNvPr>
          <p:cNvSpPr>
            <a:spLocks noGrp="1"/>
          </p:cNvSpPr>
          <p:nvPr>
            <p:ph type="dt" sz="half" idx="10"/>
          </p:nvPr>
        </p:nvSpPr>
        <p:spPr/>
        <p:txBody>
          <a:bodyPr/>
          <a:lstStyle/>
          <a:p>
            <a:r>
              <a:rPr lang="en-US"/>
              <a:t>12/08/2021</a:t>
            </a:r>
          </a:p>
        </p:txBody>
      </p:sp>
      <p:sp>
        <p:nvSpPr>
          <p:cNvPr id="5" name="Footer Placeholder 4">
            <a:extLst>
              <a:ext uri="{FF2B5EF4-FFF2-40B4-BE49-F238E27FC236}">
                <a16:creationId xmlns:a16="http://schemas.microsoft.com/office/drawing/2014/main" id="{EC455971-C6BD-4916-81F4-F1C60453BA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CDFFCF-757B-47B3-B039-B0888EF734F2}"/>
              </a:ext>
            </a:extLst>
          </p:cNvPr>
          <p:cNvSpPr>
            <a:spLocks noGrp="1"/>
          </p:cNvSpPr>
          <p:nvPr>
            <p:ph type="sldNum" sz="quarter" idx="12"/>
          </p:nvPr>
        </p:nvSpPr>
        <p:spPr/>
        <p:txBody>
          <a:bodyPr/>
          <a:lstStyle/>
          <a:p>
            <a:fld id="{D6D68B8A-0686-45F0-9801-0F66D2B52B39}" type="slidenum">
              <a:rPr lang="en-US" smtClean="0"/>
              <a:pPr/>
              <a:t>‹#›</a:t>
            </a:fld>
            <a:endParaRPr lang="en-US"/>
          </a:p>
        </p:txBody>
      </p:sp>
    </p:spTree>
    <p:extLst>
      <p:ext uri="{BB962C8B-B14F-4D97-AF65-F5344CB8AC3E}">
        <p14:creationId xmlns:p14="http://schemas.microsoft.com/office/powerpoint/2010/main" val="31112700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999F6-EBAF-4A22-9E48-40D350C0965E}"/>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902DD04F-1F99-4F93-83AD-66E2DDD615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826C0B5-2032-4746-A559-FD3A64824172}"/>
              </a:ext>
            </a:extLst>
          </p:cNvPr>
          <p:cNvSpPr>
            <a:spLocks noGrp="1"/>
          </p:cNvSpPr>
          <p:nvPr>
            <p:ph type="dt" sz="half" idx="10"/>
          </p:nvPr>
        </p:nvSpPr>
        <p:spPr/>
        <p:txBody>
          <a:bodyPr/>
          <a:lstStyle/>
          <a:p>
            <a:r>
              <a:rPr lang="en-US"/>
              <a:t>12/08/2021</a:t>
            </a:r>
          </a:p>
        </p:txBody>
      </p:sp>
      <p:sp>
        <p:nvSpPr>
          <p:cNvPr id="5" name="Footer Placeholder 4">
            <a:extLst>
              <a:ext uri="{FF2B5EF4-FFF2-40B4-BE49-F238E27FC236}">
                <a16:creationId xmlns:a16="http://schemas.microsoft.com/office/drawing/2014/main" id="{A83912B2-04CC-4FAB-A3A7-779DDA6589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55A60F-E88F-43AE-96BF-68A6CD21FFF7}"/>
              </a:ext>
            </a:extLst>
          </p:cNvPr>
          <p:cNvSpPr>
            <a:spLocks noGrp="1"/>
          </p:cNvSpPr>
          <p:nvPr>
            <p:ph type="sldNum" sz="quarter" idx="12"/>
          </p:nvPr>
        </p:nvSpPr>
        <p:spPr/>
        <p:txBody>
          <a:bodyPr/>
          <a:lstStyle/>
          <a:p>
            <a:fld id="{D6D68B8A-0686-45F0-9801-0F66D2B52B39}" type="slidenum">
              <a:rPr lang="en-US" smtClean="0"/>
              <a:pPr/>
              <a:t>‹#›</a:t>
            </a:fld>
            <a:endParaRPr lang="en-US"/>
          </a:p>
        </p:txBody>
      </p:sp>
    </p:spTree>
    <p:extLst>
      <p:ext uri="{BB962C8B-B14F-4D97-AF65-F5344CB8AC3E}">
        <p14:creationId xmlns:p14="http://schemas.microsoft.com/office/powerpoint/2010/main" val="874264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AAC337-B2DC-482B-80CC-EA8F8EC582FA}"/>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7EFC3D2-E6E1-49AC-8531-BAA8EFF2385A}"/>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0E0818B-87B2-4AC0-8351-F7DDDECFA1BC}"/>
              </a:ext>
            </a:extLst>
          </p:cNvPr>
          <p:cNvSpPr>
            <a:spLocks noGrp="1"/>
          </p:cNvSpPr>
          <p:nvPr>
            <p:ph type="dt" sz="half" idx="10"/>
          </p:nvPr>
        </p:nvSpPr>
        <p:spPr/>
        <p:txBody>
          <a:bodyPr/>
          <a:lstStyle/>
          <a:p>
            <a:r>
              <a:rPr lang="en-US"/>
              <a:t>12/08/2021</a:t>
            </a:r>
          </a:p>
        </p:txBody>
      </p:sp>
      <p:sp>
        <p:nvSpPr>
          <p:cNvPr id="5" name="Footer Placeholder 4">
            <a:extLst>
              <a:ext uri="{FF2B5EF4-FFF2-40B4-BE49-F238E27FC236}">
                <a16:creationId xmlns:a16="http://schemas.microsoft.com/office/drawing/2014/main" id="{675FA08D-FB5B-461F-A56B-DED92FA4E3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7C6029-14DC-4DBF-81CB-41EC1D79EEE2}"/>
              </a:ext>
            </a:extLst>
          </p:cNvPr>
          <p:cNvSpPr>
            <a:spLocks noGrp="1"/>
          </p:cNvSpPr>
          <p:nvPr>
            <p:ph type="sldNum" sz="quarter" idx="12"/>
          </p:nvPr>
        </p:nvSpPr>
        <p:spPr/>
        <p:txBody>
          <a:bodyPr/>
          <a:lstStyle/>
          <a:p>
            <a:fld id="{D6D68B8A-0686-45F0-9801-0F66D2B52B39}" type="slidenum">
              <a:rPr lang="en-US" smtClean="0"/>
              <a:pPr/>
              <a:t>‹#›</a:t>
            </a:fld>
            <a:endParaRPr lang="en-US"/>
          </a:p>
        </p:txBody>
      </p:sp>
    </p:spTree>
    <p:extLst>
      <p:ext uri="{BB962C8B-B14F-4D97-AF65-F5344CB8AC3E}">
        <p14:creationId xmlns:p14="http://schemas.microsoft.com/office/powerpoint/2010/main" val="2867918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EE4AF-53F3-4DD1-A735-4FC2A92CD60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C589894-0333-4207-B373-A12BB6DCFE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CBB72E7-6708-47EE-96B4-F5A6634B653E}"/>
              </a:ext>
            </a:extLst>
          </p:cNvPr>
          <p:cNvSpPr>
            <a:spLocks noGrp="1"/>
          </p:cNvSpPr>
          <p:nvPr>
            <p:ph type="dt" sz="half" idx="10"/>
          </p:nvPr>
        </p:nvSpPr>
        <p:spPr/>
        <p:txBody>
          <a:bodyPr/>
          <a:lstStyle/>
          <a:p>
            <a:r>
              <a:rPr lang="en-US"/>
              <a:t>12/08/2021</a:t>
            </a:r>
          </a:p>
        </p:txBody>
      </p:sp>
      <p:sp>
        <p:nvSpPr>
          <p:cNvPr id="5" name="Footer Placeholder 4">
            <a:extLst>
              <a:ext uri="{FF2B5EF4-FFF2-40B4-BE49-F238E27FC236}">
                <a16:creationId xmlns:a16="http://schemas.microsoft.com/office/drawing/2014/main" id="{6AAD2F9E-9672-462D-BD0A-A4EB082BFD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EF569A-D7A1-4C0B-BCBA-F3AF012A5BD5}"/>
              </a:ext>
            </a:extLst>
          </p:cNvPr>
          <p:cNvSpPr>
            <a:spLocks noGrp="1"/>
          </p:cNvSpPr>
          <p:nvPr>
            <p:ph type="sldNum" sz="quarter" idx="12"/>
          </p:nvPr>
        </p:nvSpPr>
        <p:spPr/>
        <p:txBody>
          <a:bodyPr/>
          <a:lstStyle/>
          <a:p>
            <a:fld id="{D6D68B8A-0686-45F0-9801-0F66D2B52B39}" type="slidenum">
              <a:rPr lang="en-US" smtClean="0"/>
              <a:pPr/>
              <a:t>‹#›</a:t>
            </a:fld>
            <a:endParaRPr lang="en-US"/>
          </a:p>
        </p:txBody>
      </p:sp>
    </p:spTree>
    <p:extLst>
      <p:ext uri="{BB962C8B-B14F-4D97-AF65-F5344CB8AC3E}">
        <p14:creationId xmlns:p14="http://schemas.microsoft.com/office/powerpoint/2010/main" val="10546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9E646-2238-48A6-A8D3-159AC17DA7FB}"/>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BD8A01E7-FECE-41C4-AD0E-53387BB22CB4}"/>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CC5271-7951-4299-A385-18987F1C408D}"/>
              </a:ext>
            </a:extLst>
          </p:cNvPr>
          <p:cNvSpPr>
            <a:spLocks noGrp="1"/>
          </p:cNvSpPr>
          <p:nvPr>
            <p:ph type="dt" sz="half" idx="10"/>
          </p:nvPr>
        </p:nvSpPr>
        <p:spPr/>
        <p:txBody>
          <a:bodyPr/>
          <a:lstStyle/>
          <a:p>
            <a:r>
              <a:rPr lang="en-US"/>
              <a:t>12/08/2021</a:t>
            </a:r>
          </a:p>
        </p:txBody>
      </p:sp>
      <p:sp>
        <p:nvSpPr>
          <p:cNvPr id="5" name="Footer Placeholder 4">
            <a:extLst>
              <a:ext uri="{FF2B5EF4-FFF2-40B4-BE49-F238E27FC236}">
                <a16:creationId xmlns:a16="http://schemas.microsoft.com/office/drawing/2014/main" id="{8D700815-5D4F-4C04-9835-7F6C3C50A4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441446-066C-41CB-9B36-73289CC5D7E4}"/>
              </a:ext>
            </a:extLst>
          </p:cNvPr>
          <p:cNvSpPr>
            <a:spLocks noGrp="1"/>
          </p:cNvSpPr>
          <p:nvPr>
            <p:ph type="sldNum" sz="quarter" idx="12"/>
          </p:nvPr>
        </p:nvSpPr>
        <p:spPr/>
        <p:txBody>
          <a:bodyPr/>
          <a:lstStyle/>
          <a:p>
            <a:fld id="{D6D68B8A-0686-45F0-9801-0F66D2B52B39}" type="slidenum">
              <a:rPr lang="en-US" smtClean="0"/>
              <a:pPr/>
              <a:t>‹#›</a:t>
            </a:fld>
            <a:endParaRPr lang="en-US"/>
          </a:p>
        </p:txBody>
      </p:sp>
    </p:spTree>
    <p:extLst>
      <p:ext uri="{BB962C8B-B14F-4D97-AF65-F5344CB8AC3E}">
        <p14:creationId xmlns:p14="http://schemas.microsoft.com/office/powerpoint/2010/main" val="29745810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01C4F-97F5-467B-A4F2-BDBAEC8980E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9DC4461C-61CA-4D3D-BE8E-76F08AD2A60D}"/>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F0A93FF-120A-4052-BD52-10AA013CD99B}"/>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6C7A4214-E3D9-4AFD-B91F-148BC7622B6F}"/>
              </a:ext>
            </a:extLst>
          </p:cNvPr>
          <p:cNvSpPr>
            <a:spLocks noGrp="1"/>
          </p:cNvSpPr>
          <p:nvPr>
            <p:ph type="dt" sz="half" idx="10"/>
          </p:nvPr>
        </p:nvSpPr>
        <p:spPr/>
        <p:txBody>
          <a:bodyPr/>
          <a:lstStyle/>
          <a:p>
            <a:r>
              <a:rPr lang="en-US"/>
              <a:t>12/08/2021</a:t>
            </a:r>
          </a:p>
        </p:txBody>
      </p:sp>
      <p:sp>
        <p:nvSpPr>
          <p:cNvPr id="6" name="Footer Placeholder 5">
            <a:extLst>
              <a:ext uri="{FF2B5EF4-FFF2-40B4-BE49-F238E27FC236}">
                <a16:creationId xmlns:a16="http://schemas.microsoft.com/office/drawing/2014/main" id="{002145D3-350F-42FF-BC35-006E2FFD0E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BE6444-62A6-45C8-A3A2-CED797677103}"/>
              </a:ext>
            </a:extLst>
          </p:cNvPr>
          <p:cNvSpPr>
            <a:spLocks noGrp="1"/>
          </p:cNvSpPr>
          <p:nvPr>
            <p:ph type="sldNum" sz="quarter" idx="12"/>
          </p:nvPr>
        </p:nvSpPr>
        <p:spPr/>
        <p:txBody>
          <a:bodyPr/>
          <a:lstStyle/>
          <a:p>
            <a:fld id="{D6D68B8A-0686-45F0-9801-0F66D2B52B39}" type="slidenum">
              <a:rPr lang="en-US" smtClean="0"/>
              <a:pPr/>
              <a:t>‹#›</a:t>
            </a:fld>
            <a:endParaRPr lang="en-US"/>
          </a:p>
        </p:txBody>
      </p:sp>
    </p:spTree>
    <p:extLst>
      <p:ext uri="{BB962C8B-B14F-4D97-AF65-F5344CB8AC3E}">
        <p14:creationId xmlns:p14="http://schemas.microsoft.com/office/powerpoint/2010/main" val="3748509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39EC2-2CC4-4534-A900-1155D5A0EF96}"/>
              </a:ext>
            </a:extLst>
          </p:cNvPr>
          <p:cNvSpPr>
            <a:spLocks noGrp="1"/>
          </p:cNvSpPr>
          <p:nvPr>
            <p:ph type="title"/>
          </p:nvPr>
        </p:nvSpPr>
        <p:spPr>
          <a:xfrm>
            <a:off x="629841" y="365126"/>
            <a:ext cx="78867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011036A-C492-47CB-8229-8BD3CD21EF6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F6F9B9B-A0F0-4C63-876E-BF2AA38A44F4}"/>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2E1BF7C4-AFFC-4BB7-A913-684429A10F10}"/>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C0C716E-7DFE-4C78-9706-C602AFDD6DC0}"/>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7C7CF83A-5472-43FB-9930-8B7375E9EFF6}"/>
              </a:ext>
            </a:extLst>
          </p:cNvPr>
          <p:cNvSpPr>
            <a:spLocks noGrp="1"/>
          </p:cNvSpPr>
          <p:nvPr>
            <p:ph type="dt" sz="half" idx="10"/>
          </p:nvPr>
        </p:nvSpPr>
        <p:spPr/>
        <p:txBody>
          <a:bodyPr/>
          <a:lstStyle/>
          <a:p>
            <a:r>
              <a:rPr lang="en-US"/>
              <a:t>12/08/2021</a:t>
            </a:r>
          </a:p>
        </p:txBody>
      </p:sp>
      <p:sp>
        <p:nvSpPr>
          <p:cNvPr id="8" name="Footer Placeholder 7">
            <a:extLst>
              <a:ext uri="{FF2B5EF4-FFF2-40B4-BE49-F238E27FC236}">
                <a16:creationId xmlns:a16="http://schemas.microsoft.com/office/drawing/2014/main" id="{ABB1D25F-5672-416D-B5EA-186970E1E1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B5462C-394E-4C01-8465-D304C44F71E3}"/>
              </a:ext>
            </a:extLst>
          </p:cNvPr>
          <p:cNvSpPr>
            <a:spLocks noGrp="1"/>
          </p:cNvSpPr>
          <p:nvPr>
            <p:ph type="sldNum" sz="quarter" idx="12"/>
          </p:nvPr>
        </p:nvSpPr>
        <p:spPr/>
        <p:txBody>
          <a:bodyPr/>
          <a:lstStyle/>
          <a:p>
            <a:fld id="{D6D68B8A-0686-45F0-9801-0F66D2B52B39}" type="slidenum">
              <a:rPr lang="en-US" smtClean="0"/>
              <a:pPr/>
              <a:t>‹#›</a:t>
            </a:fld>
            <a:endParaRPr lang="en-US"/>
          </a:p>
        </p:txBody>
      </p:sp>
    </p:spTree>
    <p:extLst>
      <p:ext uri="{BB962C8B-B14F-4D97-AF65-F5344CB8AC3E}">
        <p14:creationId xmlns:p14="http://schemas.microsoft.com/office/powerpoint/2010/main" val="320408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74673-29A4-4B2E-9F9D-2A7942A0E7A8}"/>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800DED74-F5B5-452A-AF4A-6953EDDA4726}"/>
              </a:ext>
            </a:extLst>
          </p:cNvPr>
          <p:cNvSpPr>
            <a:spLocks noGrp="1"/>
          </p:cNvSpPr>
          <p:nvPr>
            <p:ph type="dt" sz="half" idx="10"/>
          </p:nvPr>
        </p:nvSpPr>
        <p:spPr/>
        <p:txBody>
          <a:bodyPr/>
          <a:lstStyle/>
          <a:p>
            <a:r>
              <a:rPr lang="en-US"/>
              <a:t>12/08/2021</a:t>
            </a:r>
          </a:p>
        </p:txBody>
      </p:sp>
      <p:sp>
        <p:nvSpPr>
          <p:cNvPr id="4" name="Footer Placeholder 3">
            <a:extLst>
              <a:ext uri="{FF2B5EF4-FFF2-40B4-BE49-F238E27FC236}">
                <a16:creationId xmlns:a16="http://schemas.microsoft.com/office/drawing/2014/main" id="{7706D260-D038-4297-BAD0-7AE8E4557F0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F9AED61-E514-4FF4-9483-3C9600C1D8A3}"/>
              </a:ext>
            </a:extLst>
          </p:cNvPr>
          <p:cNvSpPr>
            <a:spLocks noGrp="1"/>
          </p:cNvSpPr>
          <p:nvPr>
            <p:ph type="sldNum" sz="quarter" idx="12"/>
          </p:nvPr>
        </p:nvSpPr>
        <p:spPr/>
        <p:txBody>
          <a:bodyPr/>
          <a:lstStyle/>
          <a:p>
            <a:fld id="{D6D68B8A-0686-45F0-9801-0F66D2B52B39}" type="slidenum">
              <a:rPr lang="en-US" smtClean="0"/>
              <a:pPr/>
              <a:t>‹#›</a:t>
            </a:fld>
            <a:endParaRPr lang="en-US"/>
          </a:p>
        </p:txBody>
      </p:sp>
    </p:spTree>
    <p:extLst>
      <p:ext uri="{BB962C8B-B14F-4D97-AF65-F5344CB8AC3E}">
        <p14:creationId xmlns:p14="http://schemas.microsoft.com/office/powerpoint/2010/main" val="40919925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967878-7144-402E-AD24-E2462371B613}"/>
              </a:ext>
            </a:extLst>
          </p:cNvPr>
          <p:cNvSpPr>
            <a:spLocks noGrp="1"/>
          </p:cNvSpPr>
          <p:nvPr>
            <p:ph type="dt" sz="half" idx="10"/>
          </p:nvPr>
        </p:nvSpPr>
        <p:spPr/>
        <p:txBody>
          <a:bodyPr/>
          <a:lstStyle/>
          <a:p>
            <a:r>
              <a:rPr lang="en-US"/>
              <a:t>12/08/2021</a:t>
            </a:r>
          </a:p>
        </p:txBody>
      </p:sp>
      <p:sp>
        <p:nvSpPr>
          <p:cNvPr id="3" name="Footer Placeholder 2">
            <a:extLst>
              <a:ext uri="{FF2B5EF4-FFF2-40B4-BE49-F238E27FC236}">
                <a16:creationId xmlns:a16="http://schemas.microsoft.com/office/drawing/2014/main" id="{62BFAD11-2E56-4C60-8FC0-331253BAAF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B8A87B-4F87-4F91-B4E2-50CA8E7A6CC2}"/>
              </a:ext>
            </a:extLst>
          </p:cNvPr>
          <p:cNvSpPr>
            <a:spLocks noGrp="1"/>
          </p:cNvSpPr>
          <p:nvPr>
            <p:ph type="sldNum" sz="quarter" idx="12"/>
          </p:nvPr>
        </p:nvSpPr>
        <p:spPr/>
        <p:txBody>
          <a:bodyPr/>
          <a:lstStyle/>
          <a:p>
            <a:fld id="{D6D68B8A-0686-45F0-9801-0F66D2B52B39}" type="slidenum">
              <a:rPr lang="en-US" smtClean="0"/>
              <a:pPr/>
              <a:t>‹#›</a:t>
            </a:fld>
            <a:endParaRPr lang="en-US"/>
          </a:p>
        </p:txBody>
      </p:sp>
    </p:spTree>
    <p:extLst>
      <p:ext uri="{BB962C8B-B14F-4D97-AF65-F5344CB8AC3E}">
        <p14:creationId xmlns:p14="http://schemas.microsoft.com/office/powerpoint/2010/main" val="823604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0E573-714E-44FA-83D1-178A924E65D1}"/>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961E4C5-5D79-4089-8D97-B31E00721893}"/>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B1C91A31-06F8-4750-8C91-5DF3EE44539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2C49986-61DD-46A9-B5F3-56E985F38EF8}"/>
              </a:ext>
            </a:extLst>
          </p:cNvPr>
          <p:cNvSpPr>
            <a:spLocks noGrp="1"/>
          </p:cNvSpPr>
          <p:nvPr>
            <p:ph type="dt" sz="half" idx="10"/>
          </p:nvPr>
        </p:nvSpPr>
        <p:spPr/>
        <p:txBody>
          <a:bodyPr/>
          <a:lstStyle/>
          <a:p>
            <a:r>
              <a:rPr lang="en-US"/>
              <a:t>12/08/2021</a:t>
            </a:r>
          </a:p>
        </p:txBody>
      </p:sp>
      <p:sp>
        <p:nvSpPr>
          <p:cNvPr id="6" name="Footer Placeholder 5">
            <a:extLst>
              <a:ext uri="{FF2B5EF4-FFF2-40B4-BE49-F238E27FC236}">
                <a16:creationId xmlns:a16="http://schemas.microsoft.com/office/drawing/2014/main" id="{02736FCE-5021-4E2C-BBE5-74EDD4BE03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157432-22CA-43B8-BEB5-FE9750779770}"/>
              </a:ext>
            </a:extLst>
          </p:cNvPr>
          <p:cNvSpPr>
            <a:spLocks noGrp="1"/>
          </p:cNvSpPr>
          <p:nvPr>
            <p:ph type="sldNum" sz="quarter" idx="12"/>
          </p:nvPr>
        </p:nvSpPr>
        <p:spPr/>
        <p:txBody>
          <a:bodyPr/>
          <a:lstStyle/>
          <a:p>
            <a:fld id="{D6D68B8A-0686-45F0-9801-0F66D2B52B39}" type="slidenum">
              <a:rPr lang="en-US" smtClean="0"/>
              <a:pPr/>
              <a:t>‹#›</a:t>
            </a:fld>
            <a:endParaRPr lang="en-US"/>
          </a:p>
        </p:txBody>
      </p:sp>
    </p:spTree>
    <p:extLst>
      <p:ext uri="{BB962C8B-B14F-4D97-AF65-F5344CB8AC3E}">
        <p14:creationId xmlns:p14="http://schemas.microsoft.com/office/powerpoint/2010/main" val="14007719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43B1C-70C1-4018-BE93-069687FC3393}"/>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9B1E47B9-38E6-45D3-9A8A-784F63FC2C93}"/>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a:extLst>
              <a:ext uri="{FF2B5EF4-FFF2-40B4-BE49-F238E27FC236}">
                <a16:creationId xmlns:a16="http://schemas.microsoft.com/office/drawing/2014/main" id="{F2741137-CA48-4E99-B7F7-9B25F4A0A7B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5C94528-0ABC-4A13-8DB8-E62D8D0D94CC}"/>
              </a:ext>
            </a:extLst>
          </p:cNvPr>
          <p:cNvSpPr>
            <a:spLocks noGrp="1"/>
          </p:cNvSpPr>
          <p:nvPr>
            <p:ph type="dt" sz="half" idx="10"/>
          </p:nvPr>
        </p:nvSpPr>
        <p:spPr/>
        <p:txBody>
          <a:bodyPr/>
          <a:lstStyle/>
          <a:p>
            <a:r>
              <a:rPr lang="en-US"/>
              <a:t>12/08/2021</a:t>
            </a:r>
          </a:p>
        </p:txBody>
      </p:sp>
      <p:sp>
        <p:nvSpPr>
          <p:cNvPr id="6" name="Footer Placeholder 5">
            <a:extLst>
              <a:ext uri="{FF2B5EF4-FFF2-40B4-BE49-F238E27FC236}">
                <a16:creationId xmlns:a16="http://schemas.microsoft.com/office/drawing/2014/main" id="{D5049E9F-81E5-4610-B0D2-5A706E1328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E983B2-0624-459C-9938-11E3889FADD7}"/>
              </a:ext>
            </a:extLst>
          </p:cNvPr>
          <p:cNvSpPr>
            <a:spLocks noGrp="1"/>
          </p:cNvSpPr>
          <p:nvPr>
            <p:ph type="sldNum" sz="quarter" idx="12"/>
          </p:nvPr>
        </p:nvSpPr>
        <p:spPr/>
        <p:txBody>
          <a:bodyPr/>
          <a:lstStyle/>
          <a:p>
            <a:fld id="{D6D68B8A-0686-45F0-9801-0F66D2B52B39}" type="slidenum">
              <a:rPr lang="en-US" smtClean="0"/>
              <a:pPr/>
              <a:t>‹#›</a:t>
            </a:fld>
            <a:endParaRPr lang="en-US"/>
          </a:p>
        </p:txBody>
      </p:sp>
    </p:spTree>
    <p:extLst>
      <p:ext uri="{BB962C8B-B14F-4D97-AF65-F5344CB8AC3E}">
        <p14:creationId xmlns:p14="http://schemas.microsoft.com/office/powerpoint/2010/main" val="7740544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5A1418-69B1-4509-BCCA-C2C3B707E5C9}"/>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4541C56-7490-4EAA-A062-F35FEA82C09D}"/>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8382929-A8A0-49FE-B5BF-97FC0D5FC61F}"/>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12/08/2021</a:t>
            </a:r>
          </a:p>
        </p:txBody>
      </p:sp>
      <p:sp>
        <p:nvSpPr>
          <p:cNvPr id="5" name="Footer Placeholder 4">
            <a:extLst>
              <a:ext uri="{FF2B5EF4-FFF2-40B4-BE49-F238E27FC236}">
                <a16:creationId xmlns:a16="http://schemas.microsoft.com/office/drawing/2014/main" id="{5E31776C-1BA0-4961-A554-AD863EC133AF}"/>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93BABA9-FF1C-42F5-BF47-716C880E439D}"/>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6D68B8A-0686-45F0-9801-0F66D2B52B39}" type="slidenum">
              <a:rPr lang="en-US" smtClean="0"/>
              <a:pPr/>
              <a:t>‹#›</a:t>
            </a:fld>
            <a:endParaRPr lang="en-US"/>
          </a:p>
        </p:txBody>
      </p:sp>
    </p:spTree>
    <p:extLst>
      <p:ext uri="{BB962C8B-B14F-4D97-AF65-F5344CB8AC3E}">
        <p14:creationId xmlns:p14="http://schemas.microsoft.com/office/powerpoint/2010/main" val="8271269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1.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jp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50" name="Text Box 3">
            <a:extLst>
              <a:ext uri="{FF2B5EF4-FFF2-40B4-BE49-F238E27FC236}">
                <a16:creationId xmlns:a16="http://schemas.microsoft.com/office/drawing/2014/main" id="{526CDAF6-1D49-4C7C-9EEF-54B693575D54}"/>
              </a:ext>
            </a:extLst>
          </p:cNvPr>
          <p:cNvSpPr txBox="1">
            <a:spLocks noChangeArrowheads="1"/>
          </p:cNvSpPr>
          <p:nvPr/>
        </p:nvSpPr>
        <p:spPr bwMode="auto">
          <a:xfrm>
            <a:off x="2743200" y="304800"/>
            <a:ext cx="4205064"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b="1" dirty="0" err="1">
                <a:solidFill>
                  <a:srgbClr val="7030A0"/>
                </a:solidFill>
              </a:rPr>
              <a:t>Trường</a:t>
            </a:r>
            <a:r>
              <a:rPr lang="en-US" altLang="en-US" sz="1800" b="1" dirty="0">
                <a:solidFill>
                  <a:srgbClr val="7030A0"/>
                </a:solidFill>
              </a:rPr>
              <a:t> </a:t>
            </a:r>
            <a:r>
              <a:rPr lang="en-US" altLang="en-US" sz="1800" b="1" dirty="0" err="1">
                <a:solidFill>
                  <a:srgbClr val="7030A0"/>
                </a:solidFill>
              </a:rPr>
              <a:t>Mầm</a:t>
            </a:r>
            <a:r>
              <a:rPr lang="en-US" altLang="en-US" sz="1800" b="1" dirty="0">
                <a:solidFill>
                  <a:srgbClr val="7030A0"/>
                </a:solidFill>
              </a:rPr>
              <a:t> non </a:t>
            </a:r>
            <a:r>
              <a:rPr lang="en-US" altLang="en-US" sz="1800" b="1" dirty="0" err="1">
                <a:solidFill>
                  <a:srgbClr val="7030A0"/>
                </a:solidFill>
              </a:rPr>
              <a:t>Đô</a:t>
            </a:r>
            <a:r>
              <a:rPr lang="en-US" altLang="en-US" sz="1800" b="1" dirty="0">
                <a:solidFill>
                  <a:srgbClr val="7030A0"/>
                </a:solidFill>
              </a:rPr>
              <a:t> </a:t>
            </a:r>
            <a:r>
              <a:rPr lang="en-US" altLang="en-US" sz="1800" b="1" dirty="0" err="1">
                <a:solidFill>
                  <a:srgbClr val="7030A0"/>
                </a:solidFill>
              </a:rPr>
              <a:t>thị</a:t>
            </a:r>
            <a:r>
              <a:rPr lang="en-US" altLang="en-US" sz="1800" b="1" dirty="0">
                <a:solidFill>
                  <a:srgbClr val="7030A0"/>
                </a:solidFill>
              </a:rPr>
              <a:t> </a:t>
            </a:r>
            <a:r>
              <a:rPr lang="en-US" altLang="en-US" sz="1800" b="1" dirty="0" err="1">
                <a:solidFill>
                  <a:srgbClr val="7030A0"/>
                </a:solidFill>
              </a:rPr>
              <a:t>Việt</a:t>
            </a:r>
            <a:r>
              <a:rPr lang="en-US" altLang="en-US" sz="1800" b="1" dirty="0">
                <a:solidFill>
                  <a:srgbClr val="7030A0"/>
                </a:solidFill>
              </a:rPr>
              <a:t> </a:t>
            </a:r>
            <a:r>
              <a:rPr lang="en-US" altLang="en-US" sz="1800" b="1" dirty="0" err="1">
                <a:solidFill>
                  <a:srgbClr val="7030A0"/>
                </a:solidFill>
              </a:rPr>
              <a:t>Hưng</a:t>
            </a:r>
            <a:endParaRPr lang="en-US" altLang="en-US" sz="1800" b="1" dirty="0">
              <a:solidFill>
                <a:srgbClr val="7030A0"/>
              </a:solidFill>
            </a:endParaRPr>
          </a:p>
        </p:txBody>
      </p:sp>
      <p:sp>
        <p:nvSpPr>
          <p:cNvPr id="75781" name="Text Box 5">
            <a:extLst>
              <a:ext uri="{FF2B5EF4-FFF2-40B4-BE49-F238E27FC236}">
                <a16:creationId xmlns:a16="http://schemas.microsoft.com/office/drawing/2014/main" id="{BC661912-ADB3-4FE7-9D5C-8E61D93DBF3F}"/>
              </a:ext>
            </a:extLst>
          </p:cNvPr>
          <p:cNvSpPr txBox="1">
            <a:spLocks noChangeArrowheads="1"/>
          </p:cNvSpPr>
          <p:nvPr/>
        </p:nvSpPr>
        <p:spPr bwMode="auto">
          <a:xfrm>
            <a:off x="1219200" y="1835150"/>
            <a:ext cx="8001000" cy="708025"/>
          </a:xfrm>
          <a:prstGeom prst="rect">
            <a:avLst/>
          </a:prstGeom>
          <a:noFill/>
          <a:ln>
            <a:noFill/>
          </a:ln>
          <a:effectLst/>
        </p:spPr>
        <p:txBody>
          <a:bodyPr>
            <a:spAutoFit/>
          </a:bodyPr>
          <a:lstStyle/>
          <a:p>
            <a:pPr eaLnBrk="1" hangingPunct="1">
              <a:spcBef>
                <a:spcPct val="50000"/>
              </a:spcBef>
              <a:defRPr/>
            </a:pPr>
            <a:r>
              <a:rPr lang="en-US" sz="4000" b="1" dirty="0" err="1">
                <a:solidFill>
                  <a:srgbClr val="AF2B5A"/>
                </a:solidFill>
                <a:effectLst>
                  <a:outerShdw blurRad="38100" dist="38100" dir="2700000" algn="tl">
                    <a:srgbClr val="C0C0C0"/>
                  </a:outerShdw>
                </a:effectLst>
                <a:latin typeface="+mn-lt"/>
              </a:rPr>
              <a:t>Đề</a:t>
            </a:r>
            <a:r>
              <a:rPr lang="en-US" sz="4000" b="1" dirty="0">
                <a:solidFill>
                  <a:srgbClr val="AF2B5A"/>
                </a:solidFill>
                <a:effectLst>
                  <a:outerShdw blurRad="38100" dist="38100" dir="2700000" algn="tl">
                    <a:srgbClr val="C0C0C0"/>
                  </a:outerShdw>
                </a:effectLst>
                <a:latin typeface="+mn-lt"/>
              </a:rPr>
              <a:t> </a:t>
            </a:r>
            <a:r>
              <a:rPr lang="en-US" sz="4000" b="1" dirty="0" err="1">
                <a:solidFill>
                  <a:srgbClr val="AF2B5A"/>
                </a:solidFill>
                <a:effectLst>
                  <a:outerShdw blurRad="38100" dist="38100" dir="2700000" algn="tl">
                    <a:srgbClr val="C0C0C0"/>
                  </a:outerShdw>
                </a:effectLst>
                <a:latin typeface="+mn-lt"/>
              </a:rPr>
              <a:t>tài</a:t>
            </a:r>
            <a:r>
              <a:rPr lang="en-US" sz="4000" b="1" dirty="0">
                <a:solidFill>
                  <a:srgbClr val="AF2B5A"/>
                </a:solidFill>
                <a:effectLst>
                  <a:outerShdw blurRad="38100" dist="38100" dir="2700000" algn="tl">
                    <a:srgbClr val="C0C0C0"/>
                  </a:outerShdw>
                </a:effectLst>
                <a:latin typeface="+mn-lt"/>
              </a:rPr>
              <a:t>: </a:t>
            </a:r>
            <a:r>
              <a:rPr lang="en-US" sz="4000" b="1" dirty="0" err="1">
                <a:solidFill>
                  <a:srgbClr val="AF2B5A"/>
                </a:solidFill>
                <a:effectLst>
                  <a:outerShdw blurRad="38100" dist="38100" dir="2700000" algn="tl">
                    <a:srgbClr val="C0C0C0"/>
                  </a:outerShdw>
                </a:effectLst>
                <a:latin typeface="+mn-lt"/>
              </a:rPr>
              <a:t>Tìm</a:t>
            </a:r>
            <a:r>
              <a:rPr lang="en-US" sz="4000" b="1" dirty="0">
                <a:solidFill>
                  <a:srgbClr val="AF2B5A"/>
                </a:solidFill>
                <a:effectLst>
                  <a:outerShdw blurRad="38100" dist="38100" dir="2700000" algn="tl">
                    <a:srgbClr val="C0C0C0"/>
                  </a:outerShdw>
                </a:effectLst>
                <a:latin typeface="+mn-lt"/>
              </a:rPr>
              <a:t> </a:t>
            </a:r>
            <a:r>
              <a:rPr lang="en-US" sz="4000" b="1" dirty="0" err="1">
                <a:solidFill>
                  <a:srgbClr val="AF2B5A"/>
                </a:solidFill>
                <a:effectLst>
                  <a:outerShdw blurRad="38100" dist="38100" dir="2700000" algn="tl">
                    <a:srgbClr val="C0C0C0"/>
                  </a:outerShdw>
                </a:effectLst>
                <a:latin typeface="+mn-lt"/>
              </a:rPr>
              <a:t>hiểu</a:t>
            </a:r>
            <a:r>
              <a:rPr lang="en-US" sz="4000" b="1" dirty="0">
                <a:solidFill>
                  <a:srgbClr val="AF2B5A"/>
                </a:solidFill>
                <a:effectLst>
                  <a:outerShdw blurRad="38100" dist="38100" dir="2700000" algn="tl">
                    <a:srgbClr val="C0C0C0"/>
                  </a:outerShdw>
                </a:effectLst>
                <a:latin typeface="+mn-lt"/>
              </a:rPr>
              <a:t> </a:t>
            </a:r>
            <a:r>
              <a:rPr lang="en-US" sz="4000" b="1" dirty="0" err="1">
                <a:solidFill>
                  <a:srgbClr val="AF2B5A"/>
                </a:solidFill>
                <a:effectLst>
                  <a:outerShdw blurRad="38100" dist="38100" dir="2700000" algn="tl">
                    <a:srgbClr val="C0C0C0"/>
                  </a:outerShdw>
                </a:effectLst>
                <a:latin typeface="+mn-lt"/>
              </a:rPr>
              <a:t>về</a:t>
            </a:r>
            <a:r>
              <a:rPr lang="en-US" sz="4000" b="1" dirty="0">
                <a:solidFill>
                  <a:srgbClr val="AF2B5A"/>
                </a:solidFill>
                <a:effectLst>
                  <a:outerShdw blurRad="38100" dist="38100" dir="2700000" algn="tl">
                    <a:srgbClr val="C0C0C0"/>
                  </a:outerShdw>
                </a:effectLst>
                <a:latin typeface="+mn-lt"/>
              </a:rPr>
              <a:t> </a:t>
            </a:r>
            <a:r>
              <a:rPr lang="en-US" sz="4000" b="1" dirty="0" err="1">
                <a:solidFill>
                  <a:srgbClr val="AF2B5A"/>
                </a:solidFill>
                <a:effectLst>
                  <a:outerShdw blurRad="38100" dist="38100" dir="2700000" algn="tl">
                    <a:srgbClr val="C0C0C0"/>
                  </a:outerShdw>
                </a:effectLst>
                <a:latin typeface="+mn-lt"/>
              </a:rPr>
              <a:t>một</a:t>
            </a:r>
            <a:r>
              <a:rPr lang="en-US" sz="4000" b="1" dirty="0">
                <a:solidFill>
                  <a:srgbClr val="AF2B5A"/>
                </a:solidFill>
                <a:effectLst>
                  <a:outerShdw blurRad="38100" dist="38100" dir="2700000" algn="tl">
                    <a:srgbClr val="C0C0C0"/>
                  </a:outerShdw>
                </a:effectLst>
                <a:latin typeface="+mn-lt"/>
              </a:rPr>
              <a:t> </a:t>
            </a:r>
            <a:r>
              <a:rPr lang="en-US" sz="4000" b="1" dirty="0" err="1">
                <a:solidFill>
                  <a:srgbClr val="AF2B5A"/>
                </a:solidFill>
                <a:effectLst>
                  <a:outerShdw blurRad="38100" dist="38100" dir="2700000" algn="tl">
                    <a:srgbClr val="C0C0C0"/>
                  </a:outerShdw>
                </a:effectLst>
                <a:latin typeface="+mn-lt"/>
              </a:rPr>
              <a:t>số</a:t>
            </a:r>
            <a:r>
              <a:rPr lang="en-US" sz="4000" b="1" dirty="0">
                <a:solidFill>
                  <a:srgbClr val="AF2B5A"/>
                </a:solidFill>
                <a:effectLst>
                  <a:outerShdw blurRad="38100" dist="38100" dir="2700000" algn="tl">
                    <a:srgbClr val="C0C0C0"/>
                  </a:outerShdw>
                </a:effectLst>
                <a:latin typeface="+mn-lt"/>
              </a:rPr>
              <a:t> </a:t>
            </a:r>
            <a:r>
              <a:rPr lang="en-US" sz="4000" b="1" dirty="0" err="1">
                <a:solidFill>
                  <a:srgbClr val="AF2B5A"/>
                </a:solidFill>
                <a:effectLst>
                  <a:outerShdw blurRad="38100" dist="38100" dir="2700000" algn="tl">
                    <a:srgbClr val="C0C0C0"/>
                  </a:outerShdw>
                </a:effectLst>
                <a:latin typeface="+mn-lt"/>
              </a:rPr>
              <a:t>nghề</a:t>
            </a:r>
            <a:r>
              <a:rPr lang="en-US" sz="4000" b="1" dirty="0">
                <a:solidFill>
                  <a:srgbClr val="AF2B5A"/>
                </a:solidFill>
                <a:effectLst>
                  <a:outerShdw blurRad="38100" dist="38100" dir="2700000" algn="tl">
                    <a:srgbClr val="C0C0C0"/>
                  </a:outerShdw>
                </a:effectLst>
                <a:latin typeface="+mn-lt"/>
              </a:rPr>
              <a:t> </a:t>
            </a:r>
          </a:p>
        </p:txBody>
      </p:sp>
      <p:sp>
        <p:nvSpPr>
          <p:cNvPr id="75783" name="Text Box 7">
            <a:extLst>
              <a:ext uri="{FF2B5EF4-FFF2-40B4-BE49-F238E27FC236}">
                <a16:creationId xmlns:a16="http://schemas.microsoft.com/office/drawing/2014/main" id="{7AAA063C-BF09-42B1-848F-78B61AF57ED1}"/>
              </a:ext>
            </a:extLst>
          </p:cNvPr>
          <p:cNvSpPr txBox="1">
            <a:spLocks noChangeArrowheads="1"/>
          </p:cNvSpPr>
          <p:nvPr/>
        </p:nvSpPr>
        <p:spPr bwMode="auto">
          <a:xfrm>
            <a:off x="3131840" y="4394200"/>
            <a:ext cx="6553200" cy="522287"/>
          </a:xfrm>
          <a:prstGeom prst="rect">
            <a:avLst/>
          </a:prstGeom>
          <a:noFill/>
          <a:ln>
            <a:noFill/>
          </a:ln>
          <a:effectLst/>
        </p:spPr>
        <p:txBody>
          <a:bodyPr>
            <a:spAutoFit/>
          </a:bodyPr>
          <a:lstStyle/>
          <a:p>
            <a:pPr eaLnBrk="1" hangingPunct="1">
              <a:spcBef>
                <a:spcPct val="50000"/>
              </a:spcBef>
              <a:defRPr/>
            </a:pPr>
            <a:r>
              <a:rPr lang="en-US" sz="2800" b="1" dirty="0" err="1">
                <a:solidFill>
                  <a:srgbClr val="C00000"/>
                </a:solidFill>
                <a:effectLst>
                  <a:outerShdw blurRad="38100" dist="38100" dir="2700000" algn="tl">
                    <a:srgbClr val="C0C0C0"/>
                  </a:outerShdw>
                </a:effectLst>
                <a:latin typeface="+mn-lt"/>
              </a:rPr>
              <a:t>Gv</a:t>
            </a:r>
            <a:r>
              <a:rPr lang="en-US" sz="2800" b="1" dirty="0">
                <a:solidFill>
                  <a:srgbClr val="C00000"/>
                </a:solidFill>
                <a:effectLst>
                  <a:outerShdw blurRad="38100" dist="38100" dir="2700000" algn="tl">
                    <a:srgbClr val="C0C0C0"/>
                  </a:outerShdw>
                </a:effectLst>
                <a:latin typeface="+mn-lt"/>
              </a:rPr>
              <a:t>: </a:t>
            </a:r>
            <a:r>
              <a:rPr lang="en-US" sz="2800" b="1" dirty="0" err="1">
                <a:solidFill>
                  <a:srgbClr val="C00000"/>
                </a:solidFill>
                <a:effectLst>
                  <a:outerShdw blurRad="38100" dist="38100" dir="2700000" algn="tl">
                    <a:srgbClr val="C0C0C0"/>
                  </a:outerShdw>
                </a:effectLst>
                <a:latin typeface="+mn-lt"/>
              </a:rPr>
              <a:t>Nguyễn</a:t>
            </a:r>
            <a:r>
              <a:rPr lang="en-US" sz="2800" b="1" dirty="0">
                <a:solidFill>
                  <a:srgbClr val="C00000"/>
                </a:solidFill>
                <a:effectLst>
                  <a:outerShdw blurRad="38100" dist="38100" dir="2700000" algn="tl">
                    <a:srgbClr val="C0C0C0"/>
                  </a:outerShdw>
                </a:effectLst>
                <a:latin typeface="+mn-lt"/>
              </a:rPr>
              <a:t> </a:t>
            </a:r>
            <a:r>
              <a:rPr lang="en-US" sz="2800" b="1" dirty="0" err="1">
                <a:solidFill>
                  <a:srgbClr val="C00000"/>
                </a:solidFill>
                <a:effectLst>
                  <a:outerShdw blurRad="38100" dist="38100" dir="2700000" algn="tl">
                    <a:srgbClr val="C0C0C0"/>
                  </a:outerShdw>
                </a:effectLst>
                <a:latin typeface="+mn-lt"/>
              </a:rPr>
              <a:t>Thị</a:t>
            </a:r>
            <a:r>
              <a:rPr lang="en-US" sz="2800" b="1" dirty="0">
                <a:solidFill>
                  <a:srgbClr val="C00000"/>
                </a:solidFill>
                <a:effectLst>
                  <a:outerShdw blurRad="38100" dist="38100" dir="2700000" algn="tl">
                    <a:srgbClr val="C0C0C0"/>
                  </a:outerShdw>
                </a:effectLst>
                <a:latin typeface="+mn-lt"/>
              </a:rPr>
              <a:t> </a:t>
            </a:r>
            <a:r>
              <a:rPr lang="en-US" sz="2800" b="1" dirty="0" err="1">
                <a:solidFill>
                  <a:srgbClr val="C00000"/>
                </a:solidFill>
                <a:effectLst>
                  <a:outerShdw blurRad="38100" dist="38100" dir="2700000" algn="tl">
                    <a:srgbClr val="C0C0C0"/>
                  </a:outerShdw>
                </a:effectLst>
                <a:latin typeface="+mn-lt"/>
              </a:rPr>
              <a:t>Hà</a:t>
            </a:r>
            <a:r>
              <a:rPr lang="en-US" sz="2800" b="1" dirty="0">
                <a:solidFill>
                  <a:srgbClr val="C00000"/>
                </a:solidFill>
                <a:effectLst>
                  <a:outerShdw blurRad="38100" dist="38100" dir="2700000" algn="tl">
                    <a:srgbClr val="C0C0C0"/>
                  </a:outerShdw>
                </a:effectLst>
                <a:latin typeface="+mn-lt"/>
              </a:rPr>
              <a:t> </a:t>
            </a:r>
            <a:r>
              <a:rPr lang="en-US" sz="2800" b="1" dirty="0" err="1">
                <a:solidFill>
                  <a:srgbClr val="C00000"/>
                </a:solidFill>
                <a:effectLst>
                  <a:outerShdw blurRad="38100" dist="38100" dir="2700000" algn="tl">
                    <a:srgbClr val="C0C0C0"/>
                  </a:outerShdw>
                </a:effectLst>
                <a:latin typeface="+mn-lt"/>
              </a:rPr>
              <a:t>Lương</a:t>
            </a:r>
            <a:endParaRPr lang="en-US" sz="2800" b="1" dirty="0">
              <a:solidFill>
                <a:srgbClr val="C00000"/>
              </a:solidFill>
              <a:effectLst>
                <a:outerShdw blurRad="38100" dist="38100" dir="2700000" algn="tl">
                  <a:srgbClr val="C0C0C0"/>
                </a:outerShdw>
              </a:effectLst>
              <a:latin typeface="+mn-lt"/>
            </a:endParaRPr>
          </a:p>
        </p:txBody>
      </p:sp>
      <p:sp>
        <p:nvSpPr>
          <p:cNvPr id="75796" name="WordArt 20">
            <a:extLst>
              <a:ext uri="{FF2B5EF4-FFF2-40B4-BE49-F238E27FC236}">
                <a16:creationId xmlns:a16="http://schemas.microsoft.com/office/drawing/2014/main" id="{7EADADD8-201C-4145-A869-2F45F092F54D}"/>
              </a:ext>
            </a:extLst>
          </p:cNvPr>
          <p:cNvSpPr>
            <a:spLocks noChangeArrowheads="1" noChangeShapeType="1" noTextEdit="1"/>
          </p:cNvSpPr>
          <p:nvPr/>
        </p:nvSpPr>
        <p:spPr bwMode="auto">
          <a:xfrm>
            <a:off x="304800" y="304800"/>
            <a:ext cx="8477250" cy="5257800"/>
          </a:xfrm>
          <a:prstGeom prst="rect">
            <a:avLst/>
          </a:prstGeom>
        </p:spPr>
        <p:txBody>
          <a:bodyPr spcFirstLastPara="1" wrap="none" fromWordArt="1">
            <a:prstTxWarp prst="textArchUp">
              <a:avLst>
                <a:gd name="adj" fmla="val 10891156"/>
              </a:avLst>
            </a:prstTxWarp>
          </a:bodyPr>
          <a:lstStyle/>
          <a:p>
            <a:pPr algn="ctr"/>
            <a:endParaRPr lang="en-US" sz="3600" kern="10">
              <a:ln w="9525">
                <a:solidFill>
                  <a:srgbClr val="000000"/>
                </a:solidFill>
                <a:round/>
                <a:headEnd/>
                <a:tailEnd/>
              </a:ln>
              <a:solidFill>
                <a:srgbClr val="FF00FF"/>
              </a:solidFill>
              <a:latin typeface="Times New Roman" panose="02020603050405020304" pitchFamily="18" charset="0"/>
              <a:cs typeface="Times New Roman" panose="02020603050405020304" pitchFamily="18" charset="0"/>
            </a:endParaRPr>
          </a:p>
        </p:txBody>
      </p:sp>
      <p:sp>
        <p:nvSpPr>
          <p:cNvPr id="25" name="Text Box 5">
            <a:extLst>
              <a:ext uri="{FF2B5EF4-FFF2-40B4-BE49-F238E27FC236}">
                <a16:creationId xmlns:a16="http://schemas.microsoft.com/office/drawing/2014/main" id="{340B6D8C-8F35-4B8A-9A0E-408F669330B1}"/>
              </a:ext>
            </a:extLst>
          </p:cNvPr>
          <p:cNvSpPr txBox="1">
            <a:spLocks noChangeArrowheads="1"/>
          </p:cNvSpPr>
          <p:nvPr/>
        </p:nvSpPr>
        <p:spPr bwMode="auto">
          <a:xfrm>
            <a:off x="3131840" y="3406775"/>
            <a:ext cx="4762500" cy="646112"/>
          </a:xfrm>
          <a:prstGeom prst="rect">
            <a:avLst/>
          </a:prstGeom>
          <a:noFill/>
          <a:ln>
            <a:noFill/>
          </a:ln>
          <a:effectLst/>
        </p:spPr>
        <p:txBody>
          <a:bodyPr>
            <a:spAutoFit/>
          </a:bodyPr>
          <a:lstStyle/>
          <a:p>
            <a:pPr eaLnBrk="1" hangingPunct="1">
              <a:spcBef>
                <a:spcPct val="50000"/>
              </a:spcBef>
              <a:defRPr/>
            </a:pPr>
            <a:r>
              <a:rPr lang="en-US" sz="3600" b="1" dirty="0" err="1">
                <a:solidFill>
                  <a:srgbClr val="002060"/>
                </a:solidFill>
                <a:effectLst>
                  <a:outerShdw blurRad="38100" dist="38100" dir="2700000" algn="tl">
                    <a:srgbClr val="C0C0C0"/>
                  </a:outerShdw>
                </a:effectLst>
                <a:latin typeface="+mj-lt"/>
              </a:rPr>
              <a:t>Lứa</a:t>
            </a:r>
            <a:r>
              <a:rPr lang="en-US" sz="3600" b="1" dirty="0">
                <a:solidFill>
                  <a:srgbClr val="002060"/>
                </a:solidFill>
                <a:effectLst>
                  <a:outerShdw blurRad="38100" dist="38100" dir="2700000" algn="tl">
                    <a:srgbClr val="C0C0C0"/>
                  </a:outerShdw>
                </a:effectLst>
                <a:latin typeface="+mj-lt"/>
              </a:rPr>
              <a:t> </a:t>
            </a:r>
            <a:r>
              <a:rPr lang="en-US" sz="3600" b="1" dirty="0" err="1">
                <a:solidFill>
                  <a:srgbClr val="002060"/>
                </a:solidFill>
                <a:effectLst>
                  <a:outerShdw blurRad="38100" dist="38100" dir="2700000" algn="tl">
                    <a:srgbClr val="C0C0C0"/>
                  </a:outerShdw>
                </a:effectLst>
                <a:latin typeface="+mj-lt"/>
              </a:rPr>
              <a:t>tuổi</a:t>
            </a:r>
            <a:r>
              <a:rPr lang="en-US" sz="3600" b="1" dirty="0">
                <a:solidFill>
                  <a:srgbClr val="002060"/>
                </a:solidFill>
                <a:effectLst>
                  <a:outerShdw blurRad="38100" dist="38100" dir="2700000" algn="tl">
                    <a:srgbClr val="C0C0C0"/>
                  </a:outerShdw>
                </a:effectLst>
                <a:latin typeface="+mj-lt"/>
              </a:rPr>
              <a:t>: 5 – 6 </a:t>
            </a:r>
            <a:r>
              <a:rPr lang="en-US" sz="3600" b="1" dirty="0" err="1">
                <a:solidFill>
                  <a:srgbClr val="002060"/>
                </a:solidFill>
                <a:effectLst>
                  <a:outerShdw blurRad="38100" dist="38100" dir="2700000" algn="tl">
                    <a:srgbClr val="C0C0C0"/>
                  </a:outerShdw>
                </a:effectLst>
                <a:latin typeface="+mj-lt"/>
              </a:rPr>
              <a:t>tuổi</a:t>
            </a:r>
            <a:r>
              <a:rPr lang="vi-VN" sz="3600" b="1" dirty="0">
                <a:solidFill>
                  <a:srgbClr val="002060"/>
                </a:solidFill>
                <a:effectLst>
                  <a:outerShdw blurRad="38100" dist="38100" dir="2700000" algn="tl">
                    <a:srgbClr val="C0C0C0"/>
                  </a:outerShdw>
                </a:effectLst>
                <a:latin typeface=".VnAvant" pitchFamily="34" charset="0"/>
              </a:rPr>
              <a:t>­</a:t>
            </a:r>
            <a:endParaRPr lang="en-US" sz="3600" b="1" dirty="0">
              <a:solidFill>
                <a:srgbClr val="002060"/>
              </a:solidFill>
              <a:effectLst>
                <a:outerShdw blurRad="38100" dist="38100" dir="2700000" algn="tl">
                  <a:srgbClr val="C0C0C0"/>
                </a:outerShdw>
              </a:effectLst>
              <a:latin typeface=".VnAvant"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afterEffect">
                                  <p:stCondLst>
                                    <p:cond delay="0"/>
                                  </p:stCondLst>
                                  <p:childTnLst>
                                    <p:set>
                                      <p:cBhvr>
                                        <p:cTn id="6" dur="1" fill="hold">
                                          <p:stCondLst>
                                            <p:cond delay="0"/>
                                          </p:stCondLst>
                                        </p:cTn>
                                        <p:tgtEl>
                                          <p:spTgt spid="75796"/>
                                        </p:tgtEl>
                                        <p:attrNameLst>
                                          <p:attrName>style.visibility</p:attrName>
                                        </p:attrNameLst>
                                      </p:cBhvr>
                                      <p:to>
                                        <p:strVal val="visible"/>
                                      </p:to>
                                    </p:set>
                                    <p:animEffect transition="in" filter="wheel(4)">
                                      <p:cBhvr>
                                        <p:cTn id="7" dur="2000"/>
                                        <p:tgtEl>
                                          <p:spTgt spid="75796"/>
                                        </p:tgtEl>
                                      </p:cBhvr>
                                    </p:animEffect>
                                  </p:childTnLst>
                                </p:cTn>
                              </p:par>
                            </p:childTnLst>
                          </p:cTn>
                        </p:par>
                        <p:par>
                          <p:cTn id="8" fill="hold" nodeType="afterGroup">
                            <p:stCondLst>
                              <p:cond delay="2000"/>
                            </p:stCondLst>
                            <p:childTnLst>
                              <p:par>
                                <p:cTn id="9" presetID="22" presetClass="emph" presetSubtype="0" fill="hold" nodeType="afterEffect">
                                  <p:stCondLst>
                                    <p:cond delay="0"/>
                                  </p:stCondLst>
                                  <p:childTnLst>
                                    <p:animClr clrSpc="hsl" dir="cw">
                                      <p:cBhvr override="childStyle">
                                        <p:cTn id="10" dur="500" fill="hold"/>
                                        <p:tgtEl>
                                          <p:spTgt spid="75796"/>
                                        </p:tgtEl>
                                        <p:attrNameLst>
                                          <p:attrName>style.color</p:attrName>
                                        </p:attrNameLst>
                                      </p:cBhvr>
                                      <p:by>
                                        <p:hsl h="-7200000" s="0" l="0"/>
                                      </p:by>
                                    </p:animClr>
                                    <p:animClr clrSpc="hsl" dir="cw">
                                      <p:cBhvr>
                                        <p:cTn id="11" dur="500" fill="hold"/>
                                        <p:tgtEl>
                                          <p:spTgt spid="75796"/>
                                        </p:tgtEl>
                                        <p:attrNameLst>
                                          <p:attrName>fillcolor</p:attrName>
                                        </p:attrNameLst>
                                      </p:cBhvr>
                                      <p:by>
                                        <p:hsl h="-7200000" s="0" l="0"/>
                                      </p:by>
                                    </p:animClr>
                                    <p:animClr clrSpc="hsl" dir="cw">
                                      <p:cBhvr>
                                        <p:cTn id="12" dur="500" fill="hold"/>
                                        <p:tgtEl>
                                          <p:spTgt spid="75796"/>
                                        </p:tgtEl>
                                        <p:attrNameLst>
                                          <p:attrName>stroke.color</p:attrName>
                                        </p:attrNameLst>
                                      </p:cBhvr>
                                      <p:by>
                                        <p:hsl h="-7200000" s="0" l="0"/>
                                      </p:by>
                                    </p:animClr>
                                    <p:set>
                                      <p:cBhvr>
                                        <p:cTn id="13" dur="500" fill="hold"/>
                                        <p:tgtEl>
                                          <p:spTgt spid="7579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00000">
              <a:schemeClr val="accent1">
                <a:lumMod val="45000"/>
                <a:lumOff val="55000"/>
              </a:schemeClr>
            </a:gs>
            <a:gs pos="85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B5E50FD-8125-4727-A87A-F5755B2888E8}"/>
              </a:ext>
            </a:extLst>
          </p:cNvPr>
          <p:cNvSpPr txBox="1"/>
          <p:nvPr/>
        </p:nvSpPr>
        <p:spPr>
          <a:xfrm>
            <a:off x="-108520" y="165677"/>
            <a:ext cx="9252520" cy="584775"/>
          </a:xfrm>
          <a:prstGeom prst="rect">
            <a:avLst/>
          </a:prstGeom>
          <a:noFill/>
        </p:spPr>
        <p:txBody>
          <a:bodyPr wrap="square">
            <a:spAutoFit/>
          </a:bodyPr>
          <a:lstStyle/>
          <a:p>
            <a:pPr algn="ctr"/>
            <a:r>
              <a:rPr lang="vi-VN" sz="3200" dirty="0"/>
              <a:t>Kỉ niệm Ngày nhà giáo Việt Nam 20/11</a:t>
            </a:r>
          </a:p>
        </p:txBody>
      </p:sp>
      <p:pic>
        <p:nvPicPr>
          <p:cNvPr id="8" name="Picture 7">
            <a:extLst>
              <a:ext uri="{FF2B5EF4-FFF2-40B4-BE49-F238E27FC236}">
                <a16:creationId xmlns:a16="http://schemas.microsoft.com/office/drawing/2014/main" id="{92177009-95D9-4F35-AE82-4EC6074122AA}"/>
              </a:ext>
            </a:extLst>
          </p:cNvPr>
          <p:cNvPicPr>
            <a:picLocks noChangeAspect="1"/>
          </p:cNvPicPr>
          <p:nvPr/>
        </p:nvPicPr>
        <p:blipFill>
          <a:blip r:embed="rId2"/>
          <a:stretch>
            <a:fillRect/>
          </a:stretch>
        </p:blipFill>
        <p:spPr>
          <a:xfrm>
            <a:off x="180526" y="842696"/>
            <a:ext cx="4176837" cy="2945160"/>
          </a:xfrm>
          <a:prstGeom prst="rect">
            <a:avLst/>
          </a:prstGeom>
        </p:spPr>
      </p:pic>
      <p:pic>
        <p:nvPicPr>
          <p:cNvPr id="9" name="Picture 8">
            <a:extLst>
              <a:ext uri="{FF2B5EF4-FFF2-40B4-BE49-F238E27FC236}">
                <a16:creationId xmlns:a16="http://schemas.microsoft.com/office/drawing/2014/main" id="{11CB0FFC-8428-461E-A311-8CA9856F12FE}"/>
              </a:ext>
            </a:extLst>
          </p:cNvPr>
          <p:cNvPicPr>
            <a:picLocks noChangeAspect="1"/>
          </p:cNvPicPr>
          <p:nvPr/>
        </p:nvPicPr>
        <p:blipFill>
          <a:blip r:embed="rId3"/>
          <a:stretch>
            <a:fillRect/>
          </a:stretch>
        </p:blipFill>
        <p:spPr>
          <a:xfrm>
            <a:off x="4570986" y="842696"/>
            <a:ext cx="4392488" cy="2945160"/>
          </a:xfrm>
          <a:prstGeom prst="rect">
            <a:avLst/>
          </a:prstGeom>
        </p:spPr>
      </p:pic>
      <p:pic>
        <p:nvPicPr>
          <p:cNvPr id="10" name="Picture 9">
            <a:extLst>
              <a:ext uri="{FF2B5EF4-FFF2-40B4-BE49-F238E27FC236}">
                <a16:creationId xmlns:a16="http://schemas.microsoft.com/office/drawing/2014/main" id="{0FA32903-7DB1-4752-912C-2F83341A8C26}"/>
              </a:ext>
            </a:extLst>
          </p:cNvPr>
          <p:cNvPicPr>
            <a:picLocks noChangeAspect="1"/>
          </p:cNvPicPr>
          <p:nvPr/>
        </p:nvPicPr>
        <p:blipFill>
          <a:blip r:embed="rId4"/>
          <a:stretch>
            <a:fillRect/>
          </a:stretch>
        </p:blipFill>
        <p:spPr>
          <a:xfrm>
            <a:off x="4582345" y="3933056"/>
            <a:ext cx="4381129" cy="2852762"/>
          </a:xfrm>
          <a:prstGeom prst="rect">
            <a:avLst/>
          </a:prstGeom>
        </p:spPr>
      </p:pic>
      <p:pic>
        <p:nvPicPr>
          <p:cNvPr id="11" name="Picture 10">
            <a:extLst>
              <a:ext uri="{FF2B5EF4-FFF2-40B4-BE49-F238E27FC236}">
                <a16:creationId xmlns:a16="http://schemas.microsoft.com/office/drawing/2014/main" id="{DE77EA7B-CF18-4322-89FE-66F406CE8829}"/>
              </a:ext>
            </a:extLst>
          </p:cNvPr>
          <p:cNvPicPr>
            <a:picLocks noChangeAspect="1"/>
          </p:cNvPicPr>
          <p:nvPr/>
        </p:nvPicPr>
        <p:blipFill>
          <a:blip r:embed="rId5"/>
          <a:stretch>
            <a:fillRect/>
          </a:stretch>
        </p:blipFill>
        <p:spPr>
          <a:xfrm>
            <a:off x="162456" y="3933056"/>
            <a:ext cx="4176837" cy="2865338"/>
          </a:xfrm>
          <a:prstGeom prst="rect">
            <a:avLst/>
          </a:prstGeom>
        </p:spPr>
      </p:pic>
    </p:spTree>
    <p:extLst>
      <p:ext uri="{BB962C8B-B14F-4D97-AF65-F5344CB8AC3E}">
        <p14:creationId xmlns:p14="http://schemas.microsoft.com/office/powerpoint/2010/main" val="630647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80">
                                          <p:stCondLst>
                                            <p:cond delay="0"/>
                                          </p:stCondLst>
                                        </p:cTn>
                                        <p:tgtEl>
                                          <p:spTgt spid="9"/>
                                        </p:tgtEl>
                                      </p:cBhvr>
                                    </p:animEffect>
                                    <p:anim calcmode="lin" valueType="num">
                                      <p:cBhvr>
                                        <p:cTn id="1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3" dur="26">
                                          <p:stCondLst>
                                            <p:cond delay="650"/>
                                          </p:stCondLst>
                                        </p:cTn>
                                        <p:tgtEl>
                                          <p:spTgt spid="9"/>
                                        </p:tgtEl>
                                      </p:cBhvr>
                                      <p:to x="100000" y="60000"/>
                                    </p:animScale>
                                    <p:animScale>
                                      <p:cBhvr>
                                        <p:cTn id="24" dur="166" decel="50000">
                                          <p:stCondLst>
                                            <p:cond delay="676"/>
                                          </p:stCondLst>
                                        </p:cTn>
                                        <p:tgtEl>
                                          <p:spTgt spid="9"/>
                                        </p:tgtEl>
                                      </p:cBhvr>
                                      <p:to x="100000" y="100000"/>
                                    </p:animScale>
                                    <p:animScale>
                                      <p:cBhvr>
                                        <p:cTn id="25" dur="26">
                                          <p:stCondLst>
                                            <p:cond delay="1312"/>
                                          </p:stCondLst>
                                        </p:cTn>
                                        <p:tgtEl>
                                          <p:spTgt spid="9"/>
                                        </p:tgtEl>
                                      </p:cBhvr>
                                      <p:to x="100000" y="80000"/>
                                    </p:animScale>
                                    <p:animScale>
                                      <p:cBhvr>
                                        <p:cTn id="26" dur="166" decel="50000">
                                          <p:stCondLst>
                                            <p:cond delay="1338"/>
                                          </p:stCondLst>
                                        </p:cTn>
                                        <p:tgtEl>
                                          <p:spTgt spid="9"/>
                                        </p:tgtEl>
                                      </p:cBhvr>
                                      <p:to x="100000" y="100000"/>
                                    </p:animScale>
                                    <p:animScale>
                                      <p:cBhvr>
                                        <p:cTn id="27" dur="26">
                                          <p:stCondLst>
                                            <p:cond delay="1642"/>
                                          </p:stCondLst>
                                        </p:cTn>
                                        <p:tgtEl>
                                          <p:spTgt spid="9"/>
                                        </p:tgtEl>
                                      </p:cBhvr>
                                      <p:to x="100000" y="90000"/>
                                    </p:animScale>
                                    <p:animScale>
                                      <p:cBhvr>
                                        <p:cTn id="28" dur="166" decel="50000">
                                          <p:stCondLst>
                                            <p:cond delay="1668"/>
                                          </p:stCondLst>
                                        </p:cTn>
                                        <p:tgtEl>
                                          <p:spTgt spid="9"/>
                                        </p:tgtEl>
                                      </p:cBhvr>
                                      <p:to x="100000" y="100000"/>
                                    </p:animScale>
                                    <p:animScale>
                                      <p:cBhvr>
                                        <p:cTn id="29" dur="26">
                                          <p:stCondLst>
                                            <p:cond delay="1808"/>
                                          </p:stCondLst>
                                        </p:cTn>
                                        <p:tgtEl>
                                          <p:spTgt spid="9"/>
                                        </p:tgtEl>
                                      </p:cBhvr>
                                      <p:to x="100000" y="95000"/>
                                    </p:animScale>
                                    <p:animScale>
                                      <p:cBhvr>
                                        <p:cTn id="30" dur="166" decel="50000">
                                          <p:stCondLst>
                                            <p:cond delay="1834"/>
                                          </p:stCondLst>
                                        </p:cTn>
                                        <p:tgtEl>
                                          <p:spTgt spid="9"/>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down)">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1000"/>
                                        <p:tgtEl>
                                          <p:spTgt spid="10"/>
                                        </p:tgtEl>
                                      </p:cBhvr>
                                    </p:animEffect>
                                    <p:anim calcmode="lin" valueType="num">
                                      <p:cBhvr>
                                        <p:cTn id="41" dur="1000" fill="hold"/>
                                        <p:tgtEl>
                                          <p:spTgt spid="10"/>
                                        </p:tgtEl>
                                        <p:attrNameLst>
                                          <p:attrName>ppt_x</p:attrName>
                                        </p:attrNameLst>
                                      </p:cBhvr>
                                      <p:tavLst>
                                        <p:tav tm="0">
                                          <p:val>
                                            <p:strVal val="#ppt_x"/>
                                          </p:val>
                                        </p:tav>
                                        <p:tav tm="100000">
                                          <p:val>
                                            <p:strVal val="#ppt_x"/>
                                          </p:val>
                                        </p:tav>
                                      </p:tavLst>
                                    </p:anim>
                                    <p:anim calcmode="lin" valueType="num">
                                      <p:cBhvr>
                                        <p:cTn id="4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03ABCC5-DA43-47E5-8BE6-BA2570234BD0}"/>
              </a:ext>
            </a:extLst>
          </p:cNvPr>
          <p:cNvSpPr txBox="1"/>
          <p:nvPr/>
        </p:nvSpPr>
        <p:spPr>
          <a:xfrm>
            <a:off x="1547664" y="2492896"/>
            <a:ext cx="6120680" cy="3046988"/>
          </a:xfrm>
          <a:prstGeom prst="rect">
            <a:avLst/>
          </a:prstGeom>
          <a:noFill/>
        </p:spPr>
        <p:txBody>
          <a:bodyPr wrap="square">
            <a:spAutoFit/>
          </a:bodyPr>
          <a:lstStyle/>
          <a:p>
            <a:pPr algn="just"/>
            <a:r>
              <a:rPr lang="vi-VN" sz="2400" dirty="0"/>
              <a:t>	Các con ạ, trong xã hội có nhiều ngành nghề khác nhau, nghề nào cũng đáng quý, cũng đều có ích, trong đó nghề giáo viên mà mọi người ai cũng kính trọng. Các cô đã vất vả để dạy dỗ, chăm sóc để các con trở thành những con ngoan, trò giỏi và sau này trở thành người có ích cho xã hội, làm cho ông bà, bố mẹ vui lòng.</a:t>
            </a:r>
          </a:p>
        </p:txBody>
      </p:sp>
      <p:sp>
        <p:nvSpPr>
          <p:cNvPr id="7" name="Rectangle 6">
            <a:extLst>
              <a:ext uri="{FF2B5EF4-FFF2-40B4-BE49-F238E27FC236}">
                <a16:creationId xmlns:a16="http://schemas.microsoft.com/office/drawing/2014/main" id="{BDA16518-7D0A-4462-8E8F-87F2E1F3AEC1}"/>
              </a:ext>
            </a:extLst>
          </p:cNvPr>
          <p:cNvSpPr/>
          <p:nvPr/>
        </p:nvSpPr>
        <p:spPr>
          <a:xfrm>
            <a:off x="3346059" y="980728"/>
            <a:ext cx="2699778" cy="923330"/>
          </a:xfrm>
          <a:prstGeom prst="rect">
            <a:avLst/>
          </a:prstGeom>
          <a:noFill/>
        </p:spPr>
        <p:txBody>
          <a:bodyPr wrap="none" lIns="91440" tIns="45720" rIns="91440" bIns="45720">
            <a:spAutoFit/>
          </a:bodyPr>
          <a:lstStyle/>
          <a:p>
            <a:pPr algn="ctr"/>
            <a:r>
              <a:rPr lang="en-US" sz="5400" b="1" cap="none" spc="0" dirty="0" err="1">
                <a:ln w="0"/>
                <a:effectLst>
                  <a:outerShdw blurRad="38100" dist="25400" dir="5400000" algn="ctr" rotWithShape="0">
                    <a:srgbClr val="6E747A">
                      <a:alpha val="43000"/>
                    </a:srgbClr>
                  </a:outerShdw>
                </a:effectLst>
              </a:rPr>
              <a:t>Giáo</a:t>
            </a:r>
            <a:r>
              <a:rPr lang="en-US" sz="5400" b="1" cap="none" spc="0" dirty="0">
                <a:ln w="0"/>
                <a:effectLst>
                  <a:outerShdw blurRad="38100" dist="25400" dir="5400000" algn="ctr" rotWithShape="0">
                    <a:srgbClr val="6E747A">
                      <a:alpha val="43000"/>
                    </a:srgbClr>
                  </a:outerShdw>
                </a:effectLst>
              </a:rPr>
              <a:t> </a:t>
            </a:r>
            <a:r>
              <a:rPr lang="en-US" sz="5400" b="1" cap="none" spc="0" dirty="0" err="1">
                <a:ln w="0"/>
                <a:effectLst>
                  <a:outerShdw blurRad="38100" dist="25400" dir="5400000" algn="ctr" rotWithShape="0">
                    <a:srgbClr val="6E747A">
                      <a:alpha val="43000"/>
                    </a:srgbClr>
                  </a:outerShdw>
                </a:effectLst>
              </a:rPr>
              <a:t>dục</a:t>
            </a:r>
            <a:endParaRPr lang="en-US" sz="5400" b="1" cap="none" spc="0" dirty="0">
              <a:ln w="0"/>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288577258"/>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8435" name="Picture 7"/>
          <p:cNvPicPr>
            <a:picLocks noGrp="1" noChangeAspect="1" noChangeArrowheads="1"/>
          </p:cNvPicPr>
          <p:nvPr>
            <p:ph idx="4294967295"/>
          </p:nvPr>
        </p:nvPicPr>
        <p:blipFill>
          <a:blip r:embed="rId3"/>
          <a:srcRect/>
          <a:stretch>
            <a:fillRect/>
          </a:stretch>
        </p:blipFill>
        <p:spPr>
          <a:xfrm>
            <a:off x="357187" y="1196752"/>
            <a:ext cx="8429625" cy="5295900"/>
          </a:xfrm>
        </p:spPr>
      </p:pic>
      <p:sp>
        <p:nvSpPr>
          <p:cNvPr id="7" name="Rectangle 6">
            <a:extLst>
              <a:ext uri="{FF2B5EF4-FFF2-40B4-BE49-F238E27FC236}">
                <a16:creationId xmlns:a16="http://schemas.microsoft.com/office/drawing/2014/main" id="{85B03D06-6359-4833-88AF-03FBEE5FDEDE}"/>
              </a:ext>
            </a:extLst>
          </p:cNvPr>
          <p:cNvSpPr/>
          <p:nvPr/>
        </p:nvSpPr>
        <p:spPr>
          <a:xfrm>
            <a:off x="3194650" y="0"/>
            <a:ext cx="2223686" cy="923330"/>
          </a:xfrm>
          <a:prstGeom prst="rect">
            <a:avLst/>
          </a:prstGeom>
          <a:noFill/>
        </p:spPr>
        <p:txBody>
          <a:bodyPr wrap="none" lIns="91440" tIns="45720" rIns="91440" bIns="45720">
            <a:spAutoFit/>
          </a:bodyPr>
          <a:lstStyle/>
          <a:p>
            <a:pPr algn="ctr"/>
            <a:r>
              <a:rPr lang="en-US" sz="5400" b="1" cap="none" spc="0" dirty="0" err="1">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Bác</a:t>
            </a:r>
            <a:r>
              <a:rPr lang="en-US" sz="5400" b="1" cap="none" spc="0" dirty="0">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r>
              <a:rPr lang="en-US" sz="5400" b="1" cap="none" spc="0" dirty="0" err="1">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sĩ</a:t>
            </a:r>
            <a:endParaRPr lang="en-US" sz="5400" b="1" cap="none" spc="0" dirty="0">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p:txBody>
      </p:sp>
    </p:spTree>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00000">
              <a:schemeClr val="accent1">
                <a:lumMod val="45000"/>
                <a:lumOff val="55000"/>
              </a:schemeClr>
            </a:gs>
            <a:gs pos="85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A00F6-35CB-4397-9F98-076DC2EDFD39}"/>
              </a:ext>
            </a:extLst>
          </p:cNvPr>
          <p:cNvSpPr>
            <a:spLocks noGrp="1"/>
          </p:cNvSpPr>
          <p:nvPr>
            <p:ph type="title"/>
          </p:nvPr>
        </p:nvSpPr>
        <p:spPr>
          <a:xfrm>
            <a:off x="0" y="136524"/>
            <a:ext cx="9144000" cy="903634"/>
          </a:xfrm>
        </p:spPr>
        <p:txBody>
          <a:bodyPr>
            <a:normAutofit/>
          </a:bodyPr>
          <a:lstStyle/>
          <a:p>
            <a:pPr algn="ctr"/>
            <a:r>
              <a:rPr lang="vi-VN" sz="2400" b="1" dirty="0">
                <a:latin typeface="Arial" panose="020B0604020202020204" pitchFamily="34" charset="0"/>
                <a:cs typeface="Arial" panose="020B0604020202020204" pitchFamily="34" charset="0"/>
              </a:rPr>
              <a:t>B</a:t>
            </a:r>
            <a:r>
              <a:rPr lang="vi-VN" sz="2400" b="1" i="0" dirty="0">
                <a:effectLst/>
                <a:latin typeface="Arial" panose="020B0604020202020204" pitchFamily="34" charset="0"/>
                <a:cs typeface="Arial" panose="020B0604020202020204" pitchFamily="34" charset="0"/>
              </a:rPr>
              <a:t>ác sĩ làm công việc khác như: khám bệnh, kê đơn thuốc, chăm sóc bệnh nhân, cấp cứu....</a:t>
            </a:r>
            <a:endParaRPr lang="vi-VN" sz="2400" b="1"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A0E960C6-306E-46A7-A249-24EACFC88DD6}"/>
              </a:ext>
            </a:extLst>
          </p:cNvPr>
          <p:cNvPicPr>
            <a:picLocks noChangeAspect="1"/>
          </p:cNvPicPr>
          <p:nvPr/>
        </p:nvPicPr>
        <p:blipFill>
          <a:blip r:embed="rId2"/>
          <a:stretch>
            <a:fillRect/>
          </a:stretch>
        </p:blipFill>
        <p:spPr>
          <a:xfrm>
            <a:off x="107504" y="1124744"/>
            <a:ext cx="4390662" cy="2785537"/>
          </a:xfrm>
          <a:prstGeom prst="rect">
            <a:avLst/>
          </a:prstGeom>
        </p:spPr>
      </p:pic>
      <p:pic>
        <p:nvPicPr>
          <p:cNvPr id="7" name="Picture 6">
            <a:extLst>
              <a:ext uri="{FF2B5EF4-FFF2-40B4-BE49-F238E27FC236}">
                <a16:creationId xmlns:a16="http://schemas.microsoft.com/office/drawing/2014/main" id="{46D3B563-4E81-49D7-8F0C-7DDA90755A6D}"/>
              </a:ext>
            </a:extLst>
          </p:cNvPr>
          <p:cNvPicPr>
            <a:picLocks noChangeAspect="1"/>
          </p:cNvPicPr>
          <p:nvPr/>
        </p:nvPicPr>
        <p:blipFill>
          <a:blip r:embed="rId3"/>
          <a:stretch>
            <a:fillRect/>
          </a:stretch>
        </p:blipFill>
        <p:spPr>
          <a:xfrm>
            <a:off x="4673016" y="1114805"/>
            <a:ext cx="4363480" cy="2785537"/>
          </a:xfrm>
          <a:prstGeom prst="rect">
            <a:avLst/>
          </a:prstGeom>
        </p:spPr>
      </p:pic>
      <p:pic>
        <p:nvPicPr>
          <p:cNvPr id="8" name="Picture 7">
            <a:extLst>
              <a:ext uri="{FF2B5EF4-FFF2-40B4-BE49-F238E27FC236}">
                <a16:creationId xmlns:a16="http://schemas.microsoft.com/office/drawing/2014/main" id="{657ED6F1-1C3A-4D3C-8E80-3B1AC1D6668B}"/>
              </a:ext>
            </a:extLst>
          </p:cNvPr>
          <p:cNvPicPr>
            <a:picLocks noChangeAspect="1"/>
          </p:cNvPicPr>
          <p:nvPr/>
        </p:nvPicPr>
        <p:blipFill>
          <a:blip r:embed="rId4"/>
          <a:stretch>
            <a:fillRect/>
          </a:stretch>
        </p:blipFill>
        <p:spPr>
          <a:xfrm>
            <a:off x="107504" y="4077072"/>
            <a:ext cx="4390662" cy="2683454"/>
          </a:xfrm>
          <a:prstGeom prst="rect">
            <a:avLst/>
          </a:prstGeom>
        </p:spPr>
      </p:pic>
      <p:pic>
        <p:nvPicPr>
          <p:cNvPr id="9" name="Picture 8">
            <a:extLst>
              <a:ext uri="{FF2B5EF4-FFF2-40B4-BE49-F238E27FC236}">
                <a16:creationId xmlns:a16="http://schemas.microsoft.com/office/drawing/2014/main" id="{511BB638-251C-4E03-AF28-3462B89679E3}"/>
              </a:ext>
            </a:extLst>
          </p:cNvPr>
          <p:cNvPicPr>
            <a:picLocks noChangeAspect="1"/>
          </p:cNvPicPr>
          <p:nvPr/>
        </p:nvPicPr>
        <p:blipFill>
          <a:blip r:embed="rId5"/>
          <a:stretch>
            <a:fillRect/>
          </a:stretch>
        </p:blipFill>
        <p:spPr>
          <a:xfrm>
            <a:off x="4673016" y="4077072"/>
            <a:ext cx="4363479" cy="2683454"/>
          </a:xfrm>
          <a:prstGeom prst="rect">
            <a:avLst/>
          </a:prstGeom>
          <a:gradFill>
            <a:gsLst>
              <a:gs pos="0">
                <a:schemeClr val="accent1">
                  <a:lumMod val="5000"/>
                  <a:lumOff val="95000"/>
                </a:schemeClr>
              </a:gs>
              <a:gs pos="100000">
                <a:schemeClr val="accent1">
                  <a:lumMod val="45000"/>
                  <a:lumOff val="55000"/>
                </a:schemeClr>
              </a:gs>
              <a:gs pos="85000">
                <a:schemeClr val="accent1">
                  <a:lumMod val="45000"/>
                  <a:lumOff val="55000"/>
                </a:schemeClr>
              </a:gs>
              <a:gs pos="100000">
                <a:schemeClr val="accent1">
                  <a:lumMod val="30000"/>
                  <a:lumOff val="70000"/>
                </a:schemeClr>
              </a:gs>
            </a:gsLst>
            <a:lin ang="5400000" scaled="1"/>
          </a:gradFill>
        </p:spPr>
      </p:pic>
    </p:spTree>
    <p:extLst>
      <p:ext uri="{BB962C8B-B14F-4D97-AF65-F5344CB8AC3E}">
        <p14:creationId xmlns:p14="http://schemas.microsoft.com/office/powerpoint/2010/main" val="1469477336"/>
      </p:ext>
    </p:extLst>
  </p:cSld>
  <p:clrMapOvr>
    <a:masterClrMapping/>
  </p:clrMapOvr>
  <p:transition spd="slow">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00000">
              <a:schemeClr val="accent1">
                <a:lumMod val="45000"/>
                <a:lumOff val="55000"/>
              </a:schemeClr>
            </a:gs>
            <a:gs pos="85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9B688F1-C1D0-4EBB-8851-B3DC2A19CB9C}"/>
              </a:ext>
            </a:extLst>
          </p:cNvPr>
          <p:cNvSpPr>
            <a:spLocks noGrp="1"/>
          </p:cNvSpPr>
          <p:nvPr>
            <p:ph type="sldNum" sz="quarter" idx="12"/>
          </p:nvPr>
        </p:nvSpPr>
        <p:spPr/>
        <p:txBody>
          <a:bodyPr/>
          <a:lstStyle/>
          <a:p>
            <a:fld id="{D6D68B8A-0686-45F0-9801-0F66D2B52B39}" type="slidenum">
              <a:rPr lang="en-US" smtClean="0"/>
              <a:pPr/>
              <a:t>14</a:t>
            </a:fld>
            <a:endParaRPr lang="en-US"/>
          </a:p>
        </p:txBody>
      </p:sp>
      <p:sp>
        <p:nvSpPr>
          <p:cNvPr id="7" name="TextBox 6">
            <a:extLst>
              <a:ext uri="{FF2B5EF4-FFF2-40B4-BE49-F238E27FC236}">
                <a16:creationId xmlns:a16="http://schemas.microsoft.com/office/drawing/2014/main" id="{F57066FA-5DEC-47A0-9B74-C2A591CE7AE9}"/>
              </a:ext>
            </a:extLst>
          </p:cNvPr>
          <p:cNvSpPr txBox="1"/>
          <p:nvPr/>
        </p:nvSpPr>
        <p:spPr>
          <a:xfrm>
            <a:off x="0" y="136524"/>
            <a:ext cx="9108504" cy="830997"/>
          </a:xfrm>
          <a:prstGeom prst="rect">
            <a:avLst/>
          </a:prstGeom>
          <a:noFill/>
        </p:spPr>
        <p:txBody>
          <a:bodyPr wrap="square">
            <a:spAutoFit/>
          </a:bodyPr>
          <a:lstStyle/>
          <a:p>
            <a:pPr algn="ctr"/>
            <a:r>
              <a:rPr lang="vi-VN" sz="2400" b="0" i="0" dirty="0">
                <a:solidFill>
                  <a:srgbClr val="333333"/>
                </a:solidFill>
                <a:effectLst/>
                <a:latin typeface="Arial" panose="020B0604020202020204" pitchFamily="34" charset="0"/>
                <a:cs typeface="Arial" panose="020B0604020202020204" pitchFamily="34" charset="0"/>
              </a:rPr>
              <a:t>Bác sĩ là những người chăm sóc sức khỏe cho moi người, giúp mọi người chữa khỏi bệnh để có cơ thể khỏe mạnh</a:t>
            </a:r>
            <a:endParaRPr lang="vi-VN" sz="24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DFD820E6-6CC8-40D7-B9D3-01D23DD4827B}"/>
              </a:ext>
            </a:extLst>
          </p:cNvPr>
          <p:cNvPicPr>
            <a:picLocks noChangeAspect="1"/>
          </p:cNvPicPr>
          <p:nvPr/>
        </p:nvPicPr>
        <p:blipFill>
          <a:blip r:embed="rId2"/>
          <a:stretch>
            <a:fillRect/>
          </a:stretch>
        </p:blipFill>
        <p:spPr>
          <a:xfrm>
            <a:off x="179512" y="1154144"/>
            <a:ext cx="4104456" cy="2448272"/>
          </a:xfrm>
          <a:prstGeom prst="rect">
            <a:avLst/>
          </a:prstGeom>
        </p:spPr>
      </p:pic>
      <p:pic>
        <p:nvPicPr>
          <p:cNvPr id="9" name="Picture 8">
            <a:extLst>
              <a:ext uri="{FF2B5EF4-FFF2-40B4-BE49-F238E27FC236}">
                <a16:creationId xmlns:a16="http://schemas.microsoft.com/office/drawing/2014/main" id="{E5E2D826-C243-4403-8716-8E4FC3115C31}"/>
              </a:ext>
            </a:extLst>
          </p:cNvPr>
          <p:cNvPicPr>
            <a:picLocks noChangeAspect="1"/>
          </p:cNvPicPr>
          <p:nvPr/>
        </p:nvPicPr>
        <p:blipFill>
          <a:blip r:embed="rId3"/>
          <a:stretch>
            <a:fillRect/>
          </a:stretch>
        </p:blipFill>
        <p:spPr>
          <a:xfrm>
            <a:off x="4541270" y="1123313"/>
            <a:ext cx="4320480" cy="2479103"/>
          </a:xfrm>
          <a:prstGeom prst="rect">
            <a:avLst/>
          </a:prstGeom>
        </p:spPr>
      </p:pic>
      <p:pic>
        <p:nvPicPr>
          <p:cNvPr id="10" name="Picture 9">
            <a:extLst>
              <a:ext uri="{FF2B5EF4-FFF2-40B4-BE49-F238E27FC236}">
                <a16:creationId xmlns:a16="http://schemas.microsoft.com/office/drawing/2014/main" id="{BE92C536-161D-4E38-86CF-14FD0993D1D6}"/>
              </a:ext>
            </a:extLst>
          </p:cNvPr>
          <p:cNvPicPr>
            <a:picLocks noChangeAspect="1"/>
          </p:cNvPicPr>
          <p:nvPr/>
        </p:nvPicPr>
        <p:blipFill>
          <a:blip r:embed="rId4"/>
          <a:stretch>
            <a:fillRect/>
          </a:stretch>
        </p:blipFill>
        <p:spPr>
          <a:xfrm>
            <a:off x="179512" y="3758207"/>
            <a:ext cx="2808312" cy="2984828"/>
          </a:xfrm>
          <a:prstGeom prst="rect">
            <a:avLst/>
          </a:prstGeom>
        </p:spPr>
      </p:pic>
      <p:pic>
        <p:nvPicPr>
          <p:cNvPr id="11" name="Picture 10">
            <a:extLst>
              <a:ext uri="{FF2B5EF4-FFF2-40B4-BE49-F238E27FC236}">
                <a16:creationId xmlns:a16="http://schemas.microsoft.com/office/drawing/2014/main" id="{914E12F5-F2DA-4D7F-A071-655A209AAE8B}"/>
              </a:ext>
            </a:extLst>
          </p:cNvPr>
          <p:cNvPicPr>
            <a:picLocks noChangeAspect="1"/>
          </p:cNvPicPr>
          <p:nvPr/>
        </p:nvPicPr>
        <p:blipFill>
          <a:blip r:embed="rId5"/>
          <a:stretch>
            <a:fillRect/>
          </a:stretch>
        </p:blipFill>
        <p:spPr>
          <a:xfrm>
            <a:off x="3124263" y="3789039"/>
            <a:ext cx="2751457" cy="2984828"/>
          </a:xfrm>
          <a:prstGeom prst="rect">
            <a:avLst/>
          </a:prstGeom>
        </p:spPr>
      </p:pic>
      <p:pic>
        <p:nvPicPr>
          <p:cNvPr id="12" name="Picture 11">
            <a:extLst>
              <a:ext uri="{FF2B5EF4-FFF2-40B4-BE49-F238E27FC236}">
                <a16:creationId xmlns:a16="http://schemas.microsoft.com/office/drawing/2014/main" id="{0E37EE78-CF44-4E24-BF70-C2997A031B03}"/>
              </a:ext>
            </a:extLst>
          </p:cNvPr>
          <p:cNvPicPr>
            <a:picLocks noChangeAspect="1"/>
          </p:cNvPicPr>
          <p:nvPr/>
        </p:nvPicPr>
        <p:blipFill>
          <a:blip r:embed="rId6"/>
          <a:stretch>
            <a:fillRect/>
          </a:stretch>
        </p:blipFill>
        <p:spPr>
          <a:xfrm>
            <a:off x="6012160" y="3758207"/>
            <a:ext cx="2849590" cy="2993897"/>
          </a:xfrm>
          <a:prstGeom prst="rect">
            <a:avLst/>
          </a:prstGeom>
        </p:spPr>
      </p:pic>
    </p:spTree>
    <p:extLst>
      <p:ext uri="{BB962C8B-B14F-4D97-AF65-F5344CB8AC3E}">
        <p14:creationId xmlns:p14="http://schemas.microsoft.com/office/powerpoint/2010/main" val="17204968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circle(in)">
                                      <p:cBhvr>
                                        <p:cTn id="35"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00000">
              <a:schemeClr val="accent1">
                <a:lumMod val="45000"/>
                <a:lumOff val="55000"/>
              </a:schemeClr>
            </a:gs>
            <a:gs pos="85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C527A5-35F0-47ED-99D8-491F8DC61272}"/>
              </a:ext>
            </a:extLst>
          </p:cNvPr>
          <p:cNvSpPr/>
          <p:nvPr/>
        </p:nvSpPr>
        <p:spPr>
          <a:xfrm>
            <a:off x="481744" y="548680"/>
            <a:ext cx="8180509" cy="707886"/>
          </a:xfrm>
          <a:prstGeom prst="rect">
            <a:avLst/>
          </a:prstGeom>
          <a:noFill/>
        </p:spPr>
        <p:txBody>
          <a:bodyPr wrap="none" lIns="91440" tIns="45720" rIns="91440" bIns="45720">
            <a:spAutoFit/>
          </a:bodyPr>
          <a:lstStyle/>
          <a:p>
            <a:pPr algn="ctr"/>
            <a:r>
              <a:rPr lang="en-US" sz="4000" b="0" cap="none" spc="0" dirty="0" err="1">
                <a:ln w="0"/>
                <a:effectLst>
                  <a:outerShdw blurRad="38100" dist="25400" dir="5400000" algn="ctr" rotWithShape="0">
                    <a:srgbClr val="6E747A">
                      <a:alpha val="43000"/>
                    </a:srgbClr>
                  </a:outerShdw>
                </a:effectLst>
              </a:rPr>
              <a:t>Ngoài</a:t>
            </a:r>
            <a:r>
              <a:rPr lang="en-US" sz="4000" b="0" cap="none" spc="0" dirty="0">
                <a:ln w="0"/>
                <a:effectLst>
                  <a:outerShdw blurRad="38100" dist="25400" dir="5400000" algn="ctr" rotWithShape="0">
                    <a:srgbClr val="6E747A">
                      <a:alpha val="43000"/>
                    </a:srgbClr>
                  </a:outerShdw>
                </a:effectLst>
              </a:rPr>
              <a:t> ra </a:t>
            </a:r>
            <a:r>
              <a:rPr lang="en-US" sz="4000" b="0" cap="none" spc="0" dirty="0" err="1">
                <a:ln w="0"/>
                <a:effectLst>
                  <a:outerShdw blurRad="38100" dist="25400" dir="5400000" algn="ctr" rotWithShape="0">
                    <a:srgbClr val="6E747A">
                      <a:alpha val="43000"/>
                    </a:srgbClr>
                  </a:outerShdw>
                </a:effectLst>
              </a:rPr>
              <a:t>còn</a:t>
            </a:r>
            <a:r>
              <a:rPr lang="en-US" sz="4000" b="0" cap="none" spc="0" dirty="0">
                <a:ln w="0"/>
                <a:effectLst>
                  <a:outerShdw blurRad="38100" dist="25400" dir="5400000" algn="ctr" rotWithShape="0">
                    <a:srgbClr val="6E747A">
                      <a:alpha val="43000"/>
                    </a:srgbClr>
                  </a:outerShdw>
                </a:effectLst>
              </a:rPr>
              <a:t> </a:t>
            </a:r>
            <a:r>
              <a:rPr lang="en-US" sz="4000" b="0" cap="none" spc="0" dirty="0" err="1">
                <a:ln w="0"/>
                <a:effectLst>
                  <a:outerShdw blurRad="38100" dist="25400" dir="5400000" algn="ctr" rotWithShape="0">
                    <a:srgbClr val="6E747A">
                      <a:alpha val="43000"/>
                    </a:srgbClr>
                  </a:outerShdw>
                </a:effectLst>
              </a:rPr>
              <a:t>có</a:t>
            </a:r>
            <a:r>
              <a:rPr lang="en-US" sz="4000" b="0" cap="none" spc="0" dirty="0">
                <a:ln w="0"/>
                <a:effectLst>
                  <a:outerShdw blurRad="38100" dist="25400" dir="5400000" algn="ctr" rotWithShape="0">
                    <a:srgbClr val="6E747A">
                      <a:alpha val="43000"/>
                    </a:srgbClr>
                  </a:outerShdw>
                </a:effectLst>
              </a:rPr>
              <a:t> y </a:t>
            </a:r>
            <a:r>
              <a:rPr lang="en-US" sz="4000" b="0" cap="none" spc="0" dirty="0" err="1">
                <a:ln w="0"/>
                <a:effectLst>
                  <a:outerShdw blurRad="38100" dist="25400" dir="5400000" algn="ctr" rotWithShape="0">
                    <a:srgbClr val="6E747A">
                      <a:alpha val="43000"/>
                    </a:srgbClr>
                  </a:outerShdw>
                </a:effectLst>
              </a:rPr>
              <a:t>tá</a:t>
            </a:r>
            <a:r>
              <a:rPr lang="en-US" sz="4000" b="0" cap="none" spc="0" dirty="0">
                <a:ln w="0"/>
                <a:effectLst>
                  <a:outerShdw blurRad="38100" dist="25400" dir="5400000" algn="ctr" rotWithShape="0">
                    <a:srgbClr val="6E747A">
                      <a:alpha val="43000"/>
                    </a:srgbClr>
                  </a:outerShdw>
                </a:effectLst>
              </a:rPr>
              <a:t>, </a:t>
            </a:r>
            <a:r>
              <a:rPr lang="en-US" sz="4000" b="0" cap="none" spc="0" dirty="0" err="1">
                <a:ln w="0"/>
                <a:effectLst>
                  <a:outerShdw blurRad="38100" dist="25400" dir="5400000" algn="ctr" rotWithShape="0">
                    <a:srgbClr val="6E747A">
                      <a:alpha val="43000"/>
                    </a:srgbClr>
                  </a:outerShdw>
                </a:effectLst>
              </a:rPr>
              <a:t>bác</a:t>
            </a:r>
            <a:r>
              <a:rPr lang="en-US" sz="4000" b="0" cap="none" spc="0" dirty="0">
                <a:ln w="0"/>
                <a:effectLst>
                  <a:outerShdw blurRad="38100" dist="25400" dir="5400000" algn="ctr" rotWithShape="0">
                    <a:srgbClr val="6E747A">
                      <a:alpha val="43000"/>
                    </a:srgbClr>
                  </a:outerShdw>
                </a:effectLst>
              </a:rPr>
              <a:t> </a:t>
            </a:r>
            <a:r>
              <a:rPr lang="en-US" sz="4000" b="0" cap="none" spc="0" dirty="0" err="1">
                <a:ln w="0"/>
                <a:effectLst>
                  <a:outerShdw blurRad="38100" dist="25400" dir="5400000" algn="ctr" rotWithShape="0">
                    <a:srgbClr val="6E747A">
                      <a:alpha val="43000"/>
                    </a:srgbClr>
                  </a:outerShdw>
                </a:effectLst>
              </a:rPr>
              <a:t>sĩ</a:t>
            </a:r>
            <a:r>
              <a:rPr lang="en-US" sz="4000" b="0" cap="none" spc="0" dirty="0">
                <a:ln w="0"/>
                <a:effectLst>
                  <a:outerShdw blurRad="38100" dist="25400" dir="5400000" algn="ctr" rotWithShape="0">
                    <a:srgbClr val="6E747A">
                      <a:alpha val="43000"/>
                    </a:srgbClr>
                  </a:outerShdw>
                </a:effectLst>
              </a:rPr>
              <a:t> </a:t>
            </a:r>
            <a:r>
              <a:rPr lang="en-US" sz="4000" b="0" cap="none" spc="0" dirty="0" err="1">
                <a:ln w="0"/>
                <a:effectLst>
                  <a:outerShdw blurRad="38100" dist="25400" dir="5400000" algn="ctr" rotWithShape="0">
                    <a:srgbClr val="6E747A">
                      <a:alpha val="43000"/>
                    </a:srgbClr>
                  </a:outerShdw>
                </a:effectLst>
              </a:rPr>
              <a:t>nha</a:t>
            </a:r>
            <a:r>
              <a:rPr lang="en-US" sz="4000" b="0" cap="none" spc="0" dirty="0">
                <a:ln w="0"/>
                <a:effectLst>
                  <a:outerShdw blurRad="38100" dist="25400" dir="5400000" algn="ctr" rotWithShape="0">
                    <a:srgbClr val="6E747A">
                      <a:alpha val="43000"/>
                    </a:srgbClr>
                  </a:outerShdw>
                </a:effectLst>
              </a:rPr>
              <a:t> khoa,…</a:t>
            </a:r>
          </a:p>
        </p:txBody>
      </p:sp>
      <p:pic>
        <p:nvPicPr>
          <p:cNvPr id="7" name="Picture 6">
            <a:extLst>
              <a:ext uri="{FF2B5EF4-FFF2-40B4-BE49-F238E27FC236}">
                <a16:creationId xmlns:a16="http://schemas.microsoft.com/office/drawing/2014/main" id="{6ECC0045-CD1F-4F78-AF5C-F1F74211DD88}"/>
              </a:ext>
            </a:extLst>
          </p:cNvPr>
          <p:cNvPicPr>
            <a:picLocks noChangeAspect="1"/>
          </p:cNvPicPr>
          <p:nvPr/>
        </p:nvPicPr>
        <p:blipFill>
          <a:blip r:embed="rId2"/>
          <a:stretch>
            <a:fillRect/>
          </a:stretch>
        </p:blipFill>
        <p:spPr>
          <a:xfrm>
            <a:off x="178042" y="1997968"/>
            <a:ext cx="4009628" cy="2862064"/>
          </a:xfrm>
          <a:prstGeom prst="rect">
            <a:avLst/>
          </a:prstGeom>
        </p:spPr>
      </p:pic>
      <p:pic>
        <p:nvPicPr>
          <p:cNvPr id="8" name="Picture 7">
            <a:extLst>
              <a:ext uri="{FF2B5EF4-FFF2-40B4-BE49-F238E27FC236}">
                <a16:creationId xmlns:a16="http://schemas.microsoft.com/office/drawing/2014/main" id="{F6B2276B-1199-4537-816B-1F9DCA7F54FA}"/>
              </a:ext>
            </a:extLst>
          </p:cNvPr>
          <p:cNvPicPr>
            <a:picLocks noChangeAspect="1"/>
          </p:cNvPicPr>
          <p:nvPr/>
        </p:nvPicPr>
        <p:blipFill>
          <a:blip r:embed="rId3"/>
          <a:stretch>
            <a:fillRect/>
          </a:stretch>
        </p:blipFill>
        <p:spPr>
          <a:xfrm>
            <a:off x="4571999" y="1997968"/>
            <a:ext cx="4286250" cy="2862064"/>
          </a:xfrm>
          <a:prstGeom prst="rect">
            <a:avLst/>
          </a:prstGeom>
        </p:spPr>
      </p:pic>
    </p:spTree>
    <p:extLst>
      <p:ext uri="{BB962C8B-B14F-4D97-AF65-F5344CB8AC3E}">
        <p14:creationId xmlns:p14="http://schemas.microsoft.com/office/powerpoint/2010/main" val="4117234409"/>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C673A2C-AC09-4674-B714-710468452691}"/>
              </a:ext>
            </a:extLst>
          </p:cNvPr>
          <p:cNvSpPr txBox="1"/>
          <p:nvPr/>
        </p:nvSpPr>
        <p:spPr>
          <a:xfrm>
            <a:off x="22109" y="296238"/>
            <a:ext cx="8964488" cy="954107"/>
          </a:xfrm>
          <a:prstGeom prst="rect">
            <a:avLst/>
          </a:prstGeom>
          <a:noFill/>
        </p:spPr>
        <p:txBody>
          <a:bodyPr wrap="square">
            <a:spAutoFit/>
          </a:bodyPr>
          <a:lstStyle/>
          <a:p>
            <a:pPr algn="ctr"/>
            <a:r>
              <a:rPr lang="vi-VN" sz="2800" dirty="0"/>
              <a:t>Bác sĩ mặc trang phục: áo blu trắng, đội mũ màu trắng và đeo khẩu trang</a:t>
            </a:r>
          </a:p>
        </p:txBody>
      </p:sp>
      <p:pic>
        <p:nvPicPr>
          <p:cNvPr id="8" name="Picture 7">
            <a:extLst>
              <a:ext uri="{FF2B5EF4-FFF2-40B4-BE49-F238E27FC236}">
                <a16:creationId xmlns:a16="http://schemas.microsoft.com/office/drawing/2014/main" id="{C56A61A7-CA46-4419-BAD4-0814C7A91E26}"/>
              </a:ext>
            </a:extLst>
          </p:cNvPr>
          <p:cNvPicPr>
            <a:picLocks noChangeAspect="1"/>
          </p:cNvPicPr>
          <p:nvPr/>
        </p:nvPicPr>
        <p:blipFill>
          <a:blip r:embed="rId2"/>
          <a:stretch>
            <a:fillRect/>
          </a:stretch>
        </p:blipFill>
        <p:spPr>
          <a:xfrm>
            <a:off x="24543" y="2056469"/>
            <a:ext cx="4050196" cy="3324574"/>
          </a:xfrm>
          <a:prstGeom prst="rect">
            <a:avLst/>
          </a:prstGeom>
        </p:spPr>
      </p:pic>
      <p:pic>
        <p:nvPicPr>
          <p:cNvPr id="10" name="Picture 9">
            <a:extLst>
              <a:ext uri="{FF2B5EF4-FFF2-40B4-BE49-F238E27FC236}">
                <a16:creationId xmlns:a16="http://schemas.microsoft.com/office/drawing/2014/main" id="{464569EE-66F7-49E7-8A5A-3046CF671553}"/>
              </a:ext>
            </a:extLst>
          </p:cNvPr>
          <p:cNvPicPr>
            <a:picLocks noChangeAspect="1"/>
          </p:cNvPicPr>
          <p:nvPr/>
        </p:nvPicPr>
        <p:blipFill>
          <a:blip r:embed="rId3"/>
          <a:stretch>
            <a:fillRect/>
          </a:stretch>
        </p:blipFill>
        <p:spPr>
          <a:xfrm>
            <a:off x="4059019" y="1732433"/>
            <a:ext cx="5082750" cy="3972646"/>
          </a:xfrm>
          <a:prstGeom prst="rect">
            <a:avLst/>
          </a:prstGeom>
        </p:spPr>
      </p:pic>
    </p:spTree>
    <p:extLst>
      <p:ext uri="{BB962C8B-B14F-4D97-AF65-F5344CB8AC3E}">
        <p14:creationId xmlns:p14="http://schemas.microsoft.com/office/powerpoint/2010/main" val="3443210723"/>
      </p:ext>
    </p:extLst>
  </p:cSld>
  <p:clrMapOvr>
    <a:masterClrMapping/>
  </p:clrMapOvr>
  <p:transition spd="slow">
    <p:cove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4B843BF-8071-4B96-9600-A044D1AC9048}"/>
              </a:ext>
            </a:extLst>
          </p:cNvPr>
          <p:cNvPicPr>
            <a:picLocks noChangeAspect="1"/>
          </p:cNvPicPr>
          <p:nvPr/>
        </p:nvPicPr>
        <p:blipFill>
          <a:blip r:embed="rId2"/>
          <a:stretch>
            <a:fillRect/>
          </a:stretch>
        </p:blipFill>
        <p:spPr>
          <a:xfrm>
            <a:off x="254496" y="1196753"/>
            <a:ext cx="4173488" cy="2448272"/>
          </a:xfrm>
          <a:prstGeom prst="rect">
            <a:avLst/>
          </a:prstGeom>
        </p:spPr>
      </p:pic>
      <p:pic>
        <p:nvPicPr>
          <p:cNvPr id="7" name="Picture 6">
            <a:extLst>
              <a:ext uri="{FF2B5EF4-FFF2-40B4-BE49-F238E27FC236}">
                <a16:creationId xmlns:a16="http://schemas.microsoft.com/office/drawing/2014/main" id="{60DF2D93-DCB2-43BB-B965-58D0A67E1408}"/>
              </a:ext>
            </a:extLst>
          </p:cNvPr>
          <p:cNvPicPr>
            <a:picLocks noChangeAspect="1"/>
          </p:cNvPicPr>
          <p:nvPr/>
        </p:nvPicPr>
        <p:blipFill>
          <a:blip r:embed="rId3"/>
          <a:stretch>
            <a:fillRect/>
          </a:stretch>
        </p:blipFill>
        <p:spPr>
          <a:xfrm>
            <a:off x="254496" y="3861048"/>
            <a:ext cx="3734146" cy="2808312"/>
          </a:xfrm>
          <a:prstGeom prst="rect">
            <a:avLst/>
          </a:prstGeom>
        </p:spPr>
      </p:pic>
      <p:pic>
        <p:nvPicPr>
          <p:cNvPr id="8" name="Picture 7">
            <a:extLst>
              <a:ext uri="{FF2B5EF4-FFF2-40B4-BE49-F238E27FC236}">
                <a16:creationId xmlns:a16="http://schemas.microsoft.com/office/drawing/2014/main" id="{FB6B2B1F-C63C-41DC-A41D-36965F4D4E6D}"/>
              </a:ext>
            </a:extLst>
          </p:cNvPr>
          <p:cNvPicPr>
            <a:picLocks noChangeAspect="1"/>
          </p:cNvPicPr>
          <p:nvPr/>
        </p:nvPicPr>
        <p:blipFill>
          <a:blip r:embed="rId4"/>
          <a:stretch>
            <a:fillRect/>
          </a:stretch>
        </p:blipFill>
        <p:spPr>
          <a:xfrm>
            <a:off x="5220072" y="1496953"/>
            <a:ext cx="3312368" cy="1295400"/>
          </a:xfrm>
          <a:prstGeom prst="rect">
            <a:avLst/>
          </a:prstGeom>
        </p:spPr>
      </p:pic>
      <p:pic>
        <p:nvPicPr>
          <p:cNvPr id="9" name="Picture 8">
            <a:extLst>
              <a:ext uri="{FF2B5EF4-FFF2-40B4-BE49-F238E27FC236}">
                <a16:creationId xmlns:a16="http://schemas.microsoft.com/office/drawing/2014/main" id="{41DC0261-BC58-421B-908E-FF5506624167}"/>
              </a:ext>
            </a:extLst>
          </p:cNvPr>
          <p:cNvPicPr>
            <a:picLocks noChangeAspect="1"/>
          </p:cNvPicPr>
          <p:nvPr/>
        </p:nvPicPr>
        <p:blipFill>
          <a:blip r:embed="rId5"/>
          <a:stretch>
            <a:fillRect/>
          </a:stretch>
        </p:blipFill>
        <p:spPr>
          <a:xfrm>
            <a:off x="4716016" y="3861048"/>
            <a:ext cx="4173488" cy="2490744"/>
          </a:xfrm>
          <a:prstGeom prst="rect">
            <a:avLst/>
          </a:prstGeom>
        </p:spPr>
      </p:pic>
      <p:sp>
        <p:nvSpPr>
          <p:cNvPr id="11" name="Rectangle 10">
            <a:extLst>
              <a:ext uri="{FF2B5EF4-FFF2-40B4-BE49-F238E27FC236}">
                <a16:creationId xmlns:a16="http://schemas.microsoft.com/office/drawing/2014/main" id="{D0449D59-941E-4482-AF6C-B89826A37F67}"/>
              </a:ext>
            </a:extLst>
          </p:cNvPr>
          <p:cNvSpPr/>
          <p:nvPr/>
        </p:nvSpPr>
        <p:spPr>
          <a:xfrm>
            <a:off x="319724" y="105879"/>
            <a:ext cx="8428739" cy="769441"/>
          </a:xfrm>
          <a:prstGeom prst="rect">
            <a:avLst/>
          </a:prstGeom>
          <a:noFill/>
        </p:spPr>
        <p:txBody>
          <a:bodyPr wrap="square" lIns="91440" tIns="45720" rIns="91440" bIns="45720">
            <a:spAutoFit/>
          </a:bodyPr>
          <a:lstStyle/>
          <a:p>
            <a:pPr algn="ctr"/>
            <a:r>
              <a:rPr lang="vi-VN" sz="4400" b="0" cap="none" spc="0" dirty="0">
                <a:ln w="0"/>
                <a:effectLst>
                  <a:outerShdw blurRad="38100" dist="25400" dir="5400000" algn="ctr" rotWithShape="0">
                    <a:srgbClr val="6E747A">
                      <a:alpha val="43000"/>
                    </a:srgbClr>
                  </a:outerShdw>
                </a:effectLst>
              </a:rPr>
              <a:t>Dụng cụ khám bệnh của bác sĩ</a:t>
            </a:r>
            <a:endParaRPr lang="en-US" sz="4400" b="0" cap="none" spc="0" dirty="0">
              <a:ln w="0"/>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908330645"/>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F513B55-DF16-49EC-8E39-B5CA652E350F}"/>
              </a:ext>
            </a:extLst>
          </p:cNvPr>
          <p:cNvSpPr/>
          <p:nvPr/>
        </p:nvSpPr>
        <p:spPr>
          <a:xfrm>
            <a:off x="495563" y="406405"/>
            <a:ext cx="8152873" cy="646331"/>
          </a:xfrm>
          <a:prstGeom prst="rect">
            <a:avLst/>
          </a:prstGeom>
          <a:noFill/>
        </p:spPr>
        <p:txBody>
          <a:bodyPr wrap="none" lIns="91440" tIns="45720" rIns="91440" bIns="45720">
            <a:spAutoFit/>
          </a:bodyPr>
          <a:lstStyle/>
          <a:p>
            <a:pPr algn="ctr"/>
            <a:r>
              <a:rPr lang="vi-VN" sz="3600" b="0" cap="none" spc="0" dirty="0">
                <a:ln w="0"/>
                <a:effectLst>
                  <a:outerShdw blurRad="38100" dist="25400" dir="5400000" algn="ctr" rotWithShape="0">
                    <a:srgbClr val="6E747A">
                      <a:alpha val="43000"/>
                    </a:srgbClr>
                  </a:outerShdw>
                </a:effectLst>
              </a:rPr>
              <a:t>Kỉ niệm ngày thầy thuốc Việt Nam 27/2</a:t>
            </a:r>
            <a:endParaRPr lang="en-US" sz="3600" b="0" cap="none" spc="0" dirty="0">
              <a:ln w="0"/>
              <a:effectLst>
                <a:outerShdw blurRad="38100" dist="25400" dir="5400000" algn="ctr" rotWithShape="0">
                  <a:srgbClr val="6E747A">
                    <a:alpha val="43000"/>
                  </a:srgbClr>
                </a:outerShdw>
              </a:effectLst>
            </a:endParaRPr>
          </a:p>
        </p:txBody>
      </p:sp>
      <p:pic>
        <p:nvPicPr>
          <p:cNvPr id="8" name="Picture 7">
            <a:extLst>
              <a:ext uri="{FF2B5EF4-FFF2-40B4-BE49-F238E27FC236}">
                <a16:creationId xmlns:a16="http://schemas.microsoft.com/office/drawing/2014/main" id="{B2C6105F-9CBF-4BE3-8C66-57BBDDDEF87C}"/>
              </a:ext>
            </a:extLst>
          </p:cNvPr>
          <p:cNvPicPr>
            <a:picLocks noChangeAspect="1"/>
          </p:cNvPicPr>
          <p:nvPr/>
        </p:nvPicPr>
        <p:blipFill>
          <a:blip r:embed="rId2"/>
          <a:stretch>
            <a:fillRect/>
          </a:stretch>
        </p:blipFill>
        <p:spPr>
          <a:xfrm>
            <a:off x="376621" y="1412776"/>
            <a:ext cx="8656929" cy="5038819"/>
          </a:xfrm>
          <a:prstGeom prst="rect">
            <a:avLst/>
          </a:prstGeom>
        </p:spPr>
      </p:pic>
    </p:spTree>
    <p:extLst>
      <p:ext uri="{BB962C8B-B14F-4D97-AF65-F5344CB8AC3E}">
        <p14:creationId xmlns:p14="http://schemas.microsoft.com/office/powerpoint/2010/main" val="169011549"/>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394C76B-0212-4CDA-BB97-F5E507C6BEE9}"/>
              </a:ext>
            </a:extLst>
          </p:cNvPr>
          <p:cNvSpPr txBox="1"/>
          <p:nvPr/>
        </p:nvSpPr>
        <p:spPr>
          <a:xfrm>
            <a:off x="1043608" y="2420888"/>
            <a:ext cx="7056784" cy="3108543"/>
          </a:xfrm>
          <a:prstGeom prst="rect">
            <a:avLst/>
          </a:prstGeom>
          <a:noFill/>
        </p:spPr>
        <p:txBody>
          <a:bodyPr wrap="square">
            <a:spAutoFit/>
          </a:bodyPr>
          <a:lstStyle/>
          <a:p>
            <a:pPr algn="just"/>
            <a:r>
              <a:rPr lang="vi-VN" sz="2800" b="0" i="0" dirty="0">
                <a:solidFill>
                  <a:srgbClr val="333333"/>
                </a:solidFill>
                <a:effectLst/>
                <a:latin typeface="Arial" panose="020B0604020202020204" pitchFamily="34" charset="0"/>
                <a:cs typeface="Arial" panose="020B0604020202020204" pitchFamily="34" charset="0"/>
              </a:rPr>
              <a:t>	Hàng ngày bác sĩ làm việc ở bệnh viện. Khi làm việc bác sĩ mặc quần áo trắng, đội mũ màu trắng có chữ thập đỏ. Công việc hàng ngày là khám chữa bệnh cho tất cả mọi người. Vì vậy chúng mình phải biết yêu quí và kính trọng các bác sỹ và các cô y tá các con nhé.</a:t>
            </a:r>
            <a:endParaRPr lang="vi-VN" sz="2800"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8B563311-F6F8-45EF-B2D6-F253B04B7123}"/>
              </a:ext>
            </a:extLst>
          </p:cNvPr>
          <p:cNvSpPr/>
          <p:nvPr/>
        </p:nvSpPr>
        <p:spPr>
          <a:xfrm>
            <a:off x="2747628" y="476672"/>
            <a:ext cx="3147016" cy="923330"/>
          </a:xfrm>
          <a:prstGeom prst="rect">
            <a:avLst/>
          </a:prstGeom>
          <a:noFill/>
        </p:spPr>
        <p:txBody>
          <a:bodyPr wrap="none" lIns="91440" tIns="45720" rIns="91440" bIns="45720">
            <a:spAutoFit/>
          </a:bodyPr>
          <a:lstStyle/>
          <a:p>
            <a:pPr algn="ctr"/>
            <a:r>
              <a:rPr lang="vi-VN" sz="5400" b="1" dirty="0">
                <a:ln w="0"/>
                <a:effectLst>
                  <a:outerShdw blurRad="38100" dist="25400" dir="5400000" algn="ctr" rotWithShape="0">
                    <a:srgbClr val="6E747A">
                      <a:alpha val="43000"/>
                    </a:srgbClr>
                  </a:outerShdw>
                </a:effectLst>
              </a:rPr>
              <a:t>Giáo dục</a:t>
            </a:r>
            <a:endParaRPr lang="en-US" sz="5400" b="1" cap="none" spc="0" dirty="0">
              <a:ln w="0"/>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10639442"/>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5" name="Text Box 5">
            <a:extLst>
              <a:ext uri="{FF2B5EF4-FFF2-40B4-BE49-F238E27FC236}">
                <a16:creationId xmlns:a16="http://schemas.microsoft.com/office/drawing/2014/main" id="{E8980246-81D0-4290-B8E8-181865A42D40}"/>
              </a:ext>
            </a:extLst>
          </p:cNvPr>
          <p:cNvSpPr txBox="1">
            <a:spLocks noChangeArrowheads="1"/>
          </p:cNvSpPr>
          <p:nvPr/>
        </p:nvSpPr>
        <p:spPr bwMode="auto">
          <a:xfrm>
            <a:off x="467544" y="2675024"/>
            <a:ext cx="8305800" cy="769938"/>
          </a:xfrm>
          <a:prstGeom prst="rect">
            <a:avLst/>
          </a:prstGeom>
          <a:noFill/>
          <a:ln w="9525">
            <a:noFill/>
            <a:miter lim="800000"/>
            <a:headEnd/>
            <a:tailEnd/>
          </a:ln>
        </p:spPr>
        <p:txBody>
          <a:bodyPr>
            <a:prstTxWarp prst="textDoubleWave1">
              <a:avLst/>
            </a:prstTxWarp>
            <a:spAutoFit/>
          </a:bodyPr>
          <a:lstStyle/>
          <a:p>
            <a:pPr algn="ctr">
              <a:spcBef>
                <a:spcPct val="50000"/>
              </a:spcBef>
            </a:pPr>
            <a:r>
              <a:rPr lang="en-US" sz="4400" b="1" dirty="0" err="1">
                <a:solidFill>
                  <a:schemeClr val="tx1">
                    <a:lumMod val="95000"/>
                    <a:lumOff val="5000"/>
                  </a:schemeClr>
                </a:solidFill>
                <a:latin typeface="Arial" panose="020B0604020202020204" pitchFamily="34" charset="0"/>
                <a:cs typeface="Arial" panose="020B0604020202020204" pitchFamily="34" charset="0"/>
              </a:rPr>
              <a:t>Hoạt</a:t>
            </a:r>
            <a:r>
              <a:rPr lang="en-US" sz="4400" b="1" dirty="0">
                <a:solidFill>
                  <a:schemeClr val="tx1">
                    <a:lumMod val="95000"/>
                    <a:lumOff val="5000"/>
                  </a:schemeClr>
                </a:solidFill>
                <a:latin typeface="Arial" panose="020B0604020202020204" pitchFamily="34" charset="0"/>
                <a:cs typeface="Arial" panose="020B0604020202020204" pitchFamily="34" charset="0"/>
              </a:rPr>
              <a:t> </a:t>
            </a:r>
            <a:r>
              <a:rPr lang="en-US" sz="4400" b="1" dirty="0" err="1">
                <a:solidFill>
                  <a:schemeClr val="tx1">
                    <a:lumMod val="95000"/>
                    <a:lumOff val="5000"/>
                  </a:schemeClr>
                </a:solidFill>
                <a:latin typeface="Arial" panose="020B0604020202020204" pitchFamily="34" charset="0"/>
                <a:cs typeface="Arial" panose="020B0604020202020204" pitchFamily="34" charset="0"/>
              </a:rPr>
              <a:t>động</a:t>
            </a:r>
            <a:r>
              <a:rPr lang="en-US" sz="4400" b="1" dirty="0">
                <a:solidFill>
                  <a:schemeClr val="tx1">
                    <a:lumMod val="95000"/>
                    <a:lumOff val="5000"/>
                  </a:schemeClr>
                </a:solidFill>
                <a:latin typeface="Arial" panose="020B0604020202020204" pitchFamily="34" charset="0"/>
                <a:cs typeface="Arial" panose="020B0604020202020204" pitchFamily="34" charset="0"/>
              </a:rPr>
              <a:t> 1: </a:t>
            </a:r>
            <a:r>
              <a:rPr lang="en-US" sz="4400" b="1" dirty="0" err="1">
                <a:solidFill>
                  <a:schemeClr val="tx1">
                    <a:lumMod val="95000"/>
                    <a:lumOff val="5000"/>
                  </a:schemeClr>
                </a:solidFill>
                <a:latin typeface="Arial" panose="020B0604020202020204" pitchFamily="34" charset="0"/>
                <a:cs typeface="Arial" panose="020B0604020202020204" pitchFamily="34" charset="0"/>
              </a:rPr>
              <a:t>Ổn</a:t>
            </a:r>
            <a:r>
              <a:rPr lang="en-US" sz="4400" b="1" dirty="0">
                <a:solidFill>
                  <a:schemeClr val="tx1">
                    <a:lumMod val="95000"/>
                    <a:lumOff val="5000"/>
                  </a:schemeClr>
                </a:solidFill>
                <a:latin typeface="Arial" panose="020B0604020202020204" pitchFamily="34" charset="0"/>
                <a:cs typeface="Arial" panose="020B0604020202020204" pitchFamily="34" charset="0"/>
              </a:rPr>
              <a:t> </a:t>
            </a:r>
            <a:r>
              <a:rPr lang="en-US" sz="4400" b="1" dirty="0" err="1">
                <a:solidFill>
                  <a:schemeClr val="tx1">
                    <a:lumMod val="95000"/>
                    <a:lumOff val="5000"/>
                  </a:schemeClr>
                </a:solidFill>
                <a:latin typeface="Arial" panose="020B0604020202020204" pitchFamily="34" charset="0"/>
                <a:cs typeface="Arial" panose="020B0604020202020204" pitchFamily="34" charset="0"/>
              </a:rPr>
              <a:t>định</a:t>
            </a:r>
            <a:r>
              <a:rPr lang="en-US" sz="4400" b="1" dirty="0">
                <a:solidFill>
                  <a:schemeClr val="tx1">
                    <a:lumMod val="95000"/>
                    <a:lumOff val="5000"/>
                  </a:schemeClr>
                </a:solidFill>
                <a:latin typeface="Arial" panose="020B0604020202020204" pitchFamily="34" charset="0"/>
                <a:cs typeface="Arial" panose="020B0604020202020204" pitchFamily="34" charset="0"/>
              </a:rPr>
              <a:t> </a:t>
            </a:r>
            <a:r>
              <a:rPr lang="en-US" sz="4400" b="1" dirty="0" err="1">
                <a:solidFill>
                  <a:schemeClr val="tx1">
                    <a:lumMod val="95000"/>
                    <a:lumOff val="5000"/>
                  </a:schemeClr>
                </a:solidFill>
                <a:latin typeface="Arial" panose="020B0604020202020204" pitchFamily="34" charset="0"/>
                <a:cs typeface="Arial" panose="020B0604020202020204" pitchFamily="34" charset="0"/>
              </a:rPr>
              <a:t>tổ</a:t>
            </a:r>
            <a:r>
              <a:rPr lang="en-US" sz="4400" b="1" dirty="0">
                <a:solidFill>
                  <a:schemeClr val="tx1">
                    <a:lumMod val="95000"/>
                    <a:lumOff val="5000"/>
                  </a:schemeClr>
                </a:solidFill>
                <a:latin typeface="Arial" panose="020B0604020202020204" pitchFamily="34" charset="0"/>
                <a:cs typeface="Arial" panose="020B0604020202020204" pitchFamily="34" charset="0"/>
              </a:rPr>
              <a:t> </a:t>
            </a:r>
            <a:r>
              <a:rPr lang="en-US" sz="4400" b="1" dirty="0" err="1">
                <a:solidFill>
                  <a:schemeClr val="tx1">
                    <a:lumMod val="95000"/>
                    <a:lumOff val="5000"/>
                  </a:schemeClr>
                </a:solidFill>
                <a:latin typeface="Arial" panose="020B0604020202020204" pitchFamily="34" charset="0"/>
                <a:cs typeface="Arial" panose="020B0604020202020204" pitchFamily="34" charset="0"/>
              </a:rPr>
              <a:t>chức</a:t>
            </a:r>
            <a:endParaRPr lang="en-US" sz="4400" b="1" dirty="0">
              <a:solidFill>
                <a:schemeClr val="tx1">
                  <a:lumMod val="95000"/>
                  <a:lumOff val="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14916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repeatCount="indefinite"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5"/>
                                        </p:tgtEl>
                                        <p:attrNameLst>
                                          <p:attrName>ppt_x</p:attrName>
                                          <p:attrName>ppt_y</p:attrName>
                                        </p:attrNameLst>
                                      </p:cBhvr>
                                    </p:animMotion>
                                    <p:animRot by="1500000">
                                      <p:cBhvr>
                                        <p:cTn id="7" dur="125" fill="hold">
                                          <p:stCondLst>
                                            <p:cond delay="0"/>
                                          </p:stCondLst>
                                        </p:cTn>
                                        <p:tgtEl>
                                          <p:spTgt spid="5"/>
                                        </p:tgtEl>
                                        <p:attrNameLst>
                                          <p:attrName>r</p:attrName>
                                        </p:attrNameLst>
                                      </p:cBhvr>
                                    </p:animRot>
                                    <p:animRot by="-1500000">
                                      <p:cBhvr>
                                        <p:cTn id="8" dur="125" fill="hold">
                                          <p:stCondLst>
                                            <p:cond delay="125"/>
                                          </p:stCondLst>
                                        </p:cTn>
                                        <p:tgtEl>
                                          <p:spTgt spid="5"/>
                                        </p:tgtEl>
                                        <p:attrNameLst>
                                          <p:attrName>r</p:attrName>
                                        </p:attrNameLst>
                                      </p:cBhvr>
                                    </p:animRot>
                                    <p:animRot by="-1500000">
                                      <p:cBhvr>
                                        <p:cTn id="9" dur="125" fill="hold">
                                          <p:stCondLst>
                                            <p:cond delay="250"/>
                                          </p:stCondLst>
                                        </p:cTn>
                                        <p:tgtEl>
                                          <p:spTgt spid="5"/>
                                        </p:tgtEl>
                                        <p:attrNameLst>
                                          <p:attrName>r</p:attrName>
                                        </p:attrNameLst>
                                      </p:cBhvr>
                                    </p:animRot>
                                    <p:animRot by="1500000">
                                      <p:cBhvr>
                                        <p:cTn id="10"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9" name="Picture 5" descr="3_c23fb"/>
          <p:cNvPicPr>
            <a:picLocks noChangeAspect="1" noChangeArrowheads="1"/>
          </p:cNvPicPr>
          <p:nvPr/>
        </p:nvPicPr>
        <p:blipFill>
          <a:blip r:embed="rId2"/>
          <a:srcRect/>
          <a:stretch>
            <a:fillRect/>
          </a:stretch>
        </p:blipFill>
        <p:spPr bwMode="auto">
          <a:xfrm>
            <a:off x="3024182" y="1285860"/>
            <a:ext cx="2743200" cy="2714644"/>
          </a:xfrm>
          <a:prstGeom prst="rect">
            <a:avLst/>
          </a:prstGeom>
          <a:noFill/>
          <a:ln w="9525">
            <a:noFill/>
            <a:miter lim="800000"/>
            <a:headEnd/>
            <a:tailEnd/>
          </a:ln>
        </p:spPr>
      </p:pic>
      <p:pic>
        <p:nvPicPr>
          <p:cNvPr id="200712" name="Picture 8" descr="Lai-Xe-tiet-kiem-xang1"/>
          <p:cNvPicPr>
            <a:picLocks noChangeAspect="1" noChangeArrowheads="1"/>
          </p:cNvPicPr>
          <p:nvPr/>
        </p:nvPicPr>
        <p:blipFill>
          <a:blip r:embed="rId3"/>
          <a:srcRect/>
          <a:stretch>
            <a:fillRect/>
          </a:stretch>
        </p:blipFill>
        <p:spPr bwMode="auto">
          <a:xfrm>
            <a:off x="3000364" y="4071942"/>
            <a:ext cx="2790836" cy="2214578"/>
          </a:xfrm>
          <a:prstGeom prst="rect">
            <a:avLst/>
          </a:prstGeom>
          <a:noFill/>
          <a:ln w="9525">
            <a:noFill/>
            <a:miter lim="800000"/>
            <a:headEnd/>
            <a:tailEnd/>
          </a:ln>
        </p:spPr>
      </p:pic>
      <p:pic>
        <p:nvPicPr>
          <p:cNvPr id="200714" name="Picture 10" descr="2301 csgt 3"/>
          <p:cNvPicPr>
            <a:picLocks noChangeAspect="1" noChangeArrowheads="1"/>
          </p:cNvPicPr>
          <p:nvPr/>
        </p:nvPicPr>
        <p:blipFill>
          <a:blip r:embed="rId4"/>
          <a:srcRect/>
          <a:stretch>
            <a:fillRect/>
          </a:stretch>
        </p:blipFill>
        <p:spPr bwMode="auto">
          <a:xfrm>
            <a:off x="5895964" y="4072660"/>
            <a:ext cx="3033754" cy="2214578"/>
          </a:xfrm>
          <a:prstGeom prst="rect">
            <a:avLst/>
          </a:prstGeom>
          <a:noFill/>
          <a:ln w="9525">
            <a:noFill/>
            <a:miter lim="800000"/>
            <a:headEnd/>
            <a:tailEnd/>
          </a:ln>
        </p:spPr>
      </p:pic>
      <p:pic>
        <p:nvPicPr>
          <p:cNvPr id="27653" name="Picture 13" descr="tả-bác-nông-dân-đang-gặt-lúa.png"/>
          <p:cNvPicPr>
            <a:picLocks noChangeAspect="1"/>
          </p:cNvPicPr>
          <p:nvPr/>
        </p:nvPicPr>
        <p:blipFill>
          <a:blip r:embed="rId5"/>
          <a:srcRect/>
          <a:stretch>
            <a:fillRect/>
          </a:stretch>
        </p:blipFill>
        <p:spPr bwMode="auto">
          <a:xfrm>
            <a:off x="161379" y="1276685"/>
            <a:ext cx="2743200" cy="2714644"/>
          </a:xfrm>
          <a:prstGeom prst="rect">
            <a:avLst/>
          </a:prstGeom>
          <a:noFill/>
          <a:ln w="9525">
            <a:noFill/>
            <a:miter lim="800000"/>
            <a:headEnd/>
            <a:tailEnd/>
          </a:ln>
        </p:spPr>
      </p:pic>
      <p:pic>
        <p:nvPicPr>
          <p:cNvPr id="27654" name="Picture 12" descr="C:\Users\lenovo\Desktop\2-chubodoitap4thexfactor6jpg1398759950-1398777061378-crop1398777201542p-crop1398777218453p.jpg"/>
          <p:cNvPicPr>
            <a:picLocks noChangeAspect="1" noChangeArrowheads="1"/>
          </p:cNvPicPr>
          <p:nvPr/>
        </p:nvPicPr>
        <p:blipFill>
          <a:blip r:embed="rId6"/>
          <a:srcRect/>
          <a:stretch>
            <a:fillRect/>
          </a:stretch>
        </p:blipFill>
        <p:spPr bwMode="auto">
          <a:xfrm>
            <a:off x="228600" y="4071942"/>
            <a:ext cx="2667000" cy="2214578"/>
          </a:xfrm>
          <a:prstGeom prst="rect">
            <a:avLst/>
          </a:prstGeom>
          <a:noFill/>
          <a:ln w="9525">
            <a:noFill/>
            <a:miter lim="800000"/>
            <a:headEnd/>
            <a:tailEnd/>
          </a:ln>
        </p:spPr>
      </p:pic>
      <p:pic>
        <p:nvPicPr>
          <p:cNvPr id="27655" name="Picture 13" descr="C:\Users\lenovo\Desktop\images565958_DSCN0181.jpg"/>
          <p:cNvPicPr>
            <a:picLocks noChangeAspect="1" noChangeArrowheads="1"/>
          </p:cNvPicPr>
          <p:nvPr/>
        </p:nvPicPr>
        <p:blipFill>
          <a:blip r:embed="rId7"/>
          <a:srcRect/>
          <a:stretch>
            <a:fillRect/>
          </a:stretch>
        </p:blipFill>
        <p:spPr bwMode="auto">
          <a:xfrm>
            <a:off x="5841205" y="1285860"/>
            <a:ext cx="3143272" cy="2714644"/>
          </a:xfrm>
          <a:prstGeom prst="rect">
            <a:avLst/>
          </a:prstGeom>
          <a:noFill/>
          <a:ln w="9525">
            <a:noFill/>
            <a:miter lim="800000"/>
            <a:headEnd/>
            <a:tailEnd/>
          </a:ln>
        </p:spPr>
      </p:pic>
      <p:sp>
        <p:nvSpPr>
          <p:cNvPr id="2" name="Rectangle 1">
            <a:extLst>
              <a:ext uri="{FF2B5EF4-FFF2-40B4-BE49-F238E27FC236}">
                <a16:creationId xmlns:a16="http://schemas.microsoft.com/office/drawing/2014/main" id="{D6E57D69-6825-4DCF-8D76-228182084D3B}"/>
              </a:ext>
            </a:extLst>
          </p:cNvPr>
          <p:cNvSpPr/>
          <p:nvPr/>
        </p:nvSpPr>
        <p:spPr>
          <a:xfrm>
            <a:off x="0" y="0"/>
            <a:ext cx="9144000" cy="98072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4000" b="1" dirty="0">
                <a:solidFill>
                  <a:srgbClr val="CC0066"/>
                </a:solidFill>
                <a:latin typeface="Arial" panose="020B0604020202020204" pitchFamily="34" charset="0"/>
                <a:cs typeface="Arial" panose="020B0604020202020204" pitchFamily="34" charset="0"/>
              </a:rPr>
              <a:t>C, Mở rộng</a:t>
            </a:r>
          </a:p>
        </p:txBody>
      </p:sp>
    </p:spTree>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E79F1DE-7399-46A3-ABB1-F1998D19BB8D}"/>
              </a:ext>
            </a:extLst>
          </p:cNvPr>
          <p:cNvSpPr txBox="1"/>
          <p:nvPr/>
        </p:nvSpPr>
        <p:spPr>
          <a:xfrm>
            <a:off x="1619672" y="2708920"/>
            <a:ext cx="6264696" cy="646331"/>
          </a:xfrm>
          <a:prstGeom prst="rect">
            <a:avLst/>
          </a:prstGeom>
          <a:noFill/>
        </p:spPr>
        <p:txBody>
          <a:bodyPr wrap="square">
            <a:spAutoFit/>
          </a:bodyPr>
          <a:lstStyle/>
          <a:p>
            <a:pPr algn="l"/>
            <a:r>
              <a:rPr lang="en-US" sz="3600" b="1" i="0" dirty="0">
                <a:solidFill>
                  <a:srgbClr val="CC0066"/>
                </a:solidFill>
                <a:effectLst/>
                <a:latin typeface="Arial" panose="020B0604020202020204" pitchFamily="34" charset="0"/>
                <a:cs typeface="Arial" panose="020B0604020202020204" pitchFamily="34" charset="0"/>
              </a:rPr>
              <a:t>Tr</a:t>
            </a:r>
            <a:r>
              <a:rPr lang="vi-VN" sz="3600" b="1" i="0" dirty="0">
                <a:solidFill>
                  <a:srgbClr val="CC0066"/>
                </a:solidFill>
                <a:effectLst/>
                <a:latin typeface="Arial" panose="020B0604020202020204" pitchFamily="34" charset="0"/>
                <a:cs typeface="Arial" panose="020B0604020202020204" pitchFamily="34" charset="0"/>
              </a:rPr>
              <a:t>ò chơi: Ô cửa bí mật</a:t>
            </a:r>
          </a:p>
        </p:txBody>
      </p:sp>
    </p:spTree>
    <p:extLst>
      <p:ext uri="{BB962C8B-B14F-4D97-AF65-F5344CB8AC3E}">
        <p14:creationId xmlns:p14="http://schemas.microsoft.com/office/powerpoint/2010/main" val="2048664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repeatCount="indefinite" fill="hold" nodeType="clickEffect">
                                  <p:stCondLst>
                                    <p:cond delay="0"/>
                                  </p:stCondLst>
                                  <p:iterate type="lt">
                                    <p:tmPct val="10000"/>
                                  </p:iterate>
                                  <p:childTnLst>
                                    <p:animMotion origin="layout" path="M 0 4.81481E-6 L 0 -0.07223 " pathEditMode="relative" rAng="0" ptsTypes="AA">
                                      <p:cBhvr>
                                        <p:cTn id="6" dur="250" accel="50000" decel="50000" autoRev="1" fill="hold">
                                          <p:stCondLst>
                                            <p:cond delay="0"/>
                                          </p:stCondLst>
                                        </p:cTn>
                                        <p:tgtEl>
                                          <p:spTgt spid="8">
                                            <p:txEl>
                                              <p:pRg st="0" end="0"/>
                                            </p:txEl>
                                          </p:spTgt>
                                        </p:tgtEl>
                                        <p:attrNameLst>
                                          <p:attrName>ppt_x</p:attrName>
                                          <p:attrName>ppt_y</p:attrName>
                                        </p:attrNameLst>
                                      </p:cBhvr>
                                      <p:rCtr x="0" y="-3611"/>
                                    </p:animMotion>
                                    <p:animRot by="1500000">
                                      <p:cBhvr>
                                        <p:cTn id="7" dur="125" fill="hold">
                                          <p:stCondLst>
                                            <p:cond delay="0"/>
                                          </p:stCondLst>
                                        </p:cTn>
                                        <p:tgtEl>
                                          <p:spTgt spid="8">
                                            <p:txEl>
                                              <p:pRg st="0" end="0"/>
                                            </p:txEl>
                                          </p:spTgt>
                                        </p:tgtEl>
                                        <p:attrNameLst>
                                          <p:attrName>r</p:attrName>
                                        </p:attrNameLst>
                                      </p:cBhvr>
                                    </p:animRot>
                                    <p:animRot by="-1500000">
                                      <p:cBhvr>
                                        <p:cTn id="8" dur="125" fill="hold">
                                          <p:stCondLst>
                                            <p:cond delay="125"/>
                                          </p:stCondLst>
                                        </p:cTn>
                                        <p:tgtEl>
                                          <p:spTgt spid="8">
                                            <p:txEl>
                                              <p:pRg st="0" end="0"/>
                                            </p:txEl>
                                          </p:spTgt>
                                        </p:tgtEl>
                                        <p:attrNameLst>
                                          <p:attrName>r</p:attrName>
                                        </p:attrNameLst>
                                      </p:cBhvr>
                                    </p:animRot>
                                    <p:animRot by="-1500000">
                                      <p:cBhvr>
                                        <p:cTn id="9" dur="125" fill="hold">
                                          <p:stCondLst>
                                            <p:cond delay="250"/>
                                          </p:stCondLst>
                                        </p:cTn>
                                        <p:tgtEl>
                                          <p:spTgt spid="8">
                                            <p:txEl>
                                              <p:pRg st="0" end="0"/>
                                            </p:txEl>
                                          </p:spTgt>
                                        </p:tgtEl>
                                        <p:attrNameLst>
                                          <p:attrName>r</p:attrName>
                                        </p:attrNameLst>
                                      </p:cBhvr>
                                    </p:animRot>
                                    <p:animRot by="1500000">
                                      <p:cBhvr>
                                        <p:cTn id="10" dur="125" fill="hold">
                                          <p:stCondLst>
                                            <p:cond delay="375"/>
                                          </p:stCondLst>
                                        </p:cTn>
                                        <p:tgtEl>
                                          <p:spTgt spid="8">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7000"/>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1F53A0-72A7-4989-987B-0F9E7C692B65}"/>
              </a:ext>
            </a:extLst>
          </p:cNvPr>
          <p:cNvPicPr>
            <a:picLocks noChangeAspect="1"/>
          </p:cNvPicPr>
          <p:nvPr/>
        </p:nvPicPr>
        <p:blipFill>
          <a:blip r:embed="rId3"/>
          <a:stretch>
            <a:fillRect/>
          </a:stretch>
        </p:blipFill>
        <p:spPr>
          <a:xfrm>
            <a:off x="269597" y="1543257"/>
            <a:ext cx="2854906" cy="2376264"/>
          </a:xfrm>
          <a:prstGeom prst="rect">
            <a:avLst/>
          </a:prstGeom>
        </p:spPr>
      </p:pic>
      <p:pic>
        <p:nvPicPr>
          <p:cNvPr id="12" name="Picture 11">
            <a:extLst>
              <a:ext uri="{FF2B5EF4-FFF2-40B4-BE49-F238E27FC236}">
                <a16:creationId xmlns:a16="http://schemas.microsoft.com/office/drawing/2014/main" id="{8A382193-C209-44EA-9CF6-BCEC6F271012}"/>
              </a:ext>
            </a:extLst>
          </p:cNvPr>
          <p:cNvPicPr>
            <a:picLocks noChangeAspect="1"/>
          </p:cNvPicPr>
          <p:nvPr/>
        </p:nvPicPr>
        <p:blipFill>
          <a:blip r:embed="rId4"/>
          <a:stretch>
            <a:fillRect/>
          </a:stretch>
        </p:blipFill>
        <p:spPr>
          <a:xfrm>
            <a:off x="3137822" y="1558149"/>
            <a:ext cx="2854906" cy="2376263"/>
          </a:xfrm>
          <a:prstGeom prst="rect">
            <a:avLst/>
          </a:prstGeom>
        </p:spPr>
      </p:pic>
      <p:pic>
        <p:nvPicPr>
          <p:cNvPr id="14" name="Picture 13">
            <a:extLst>
              <a:ext uri="{FF2B5EF4-FFF2-40B4-BE49-F238E27FC236}">
                <a16:creationId xmlns:a16="http://schemas.microsoft.com/office/drawing/2014/main" id="{D8E73A7E-408A-43D2-8854-404CA22E544C}"/>
              </a:ext>
            </a:extLst>
          </p:cNvPr>
          <p:cNvPicPr>
            <a:picLocks noChangeAspect="1"/>
          </p:cNvPicPr>
          <p:nvPr/>
        </p:nvPicPr>
        <p:blipFill>
          <a:blip r:embed="rId5"/>
          <a:stretch>
            <a:fillRect/>
          </a:stretch>
        </p:blipFill>
        <p:spPr>
          <a:xfrm>
            <a:off x="6016141" y="1543257"/>
            <a:ext cx="2854906" cy="2376262"/>
          </a:xfrm>
          <a:prstGeom prst="rect">
            <a:avLst/>
          </a:prstGeom>
        </p:spPr>
      </p:pic>
      <p:pic>
        <p:nvPicPr>
          <p:cNvPr id="18" name="Picture 17">
            <a:extLst>
              <a:ext uri="{FF2B5EF4-FFF2-40B4-BE49-F238E27FC236}">
                <a16:creationId xmlns:a16="http://schemas.microsoft.com/office/drawing/2014/main" id="{D48B2553-1F7F-4120-BBD0-D3AB1CE9E77F}"/>
              </a:ext>
            </a:extLst>
          </p:cNvPr>
          <p:cNvPicPr>
            <a:picLocks noChangeAspect="1"/>
          </p:cNvPicPr>
          <p:nvPr/>
        </p:nvPicPr>
        <p:blipFill>
          <a:blip r:embed="rId6"/>
          <a:stretch>
            <a:fillRect/>
          </a:stretch>
        </p:blipFill>
        <p:spPr>
          <a:xfrm>
            <a:off x="269597" y="3948471"/>
            <a:ext cx="2854906" cy="2448272"/>
          </a:xfrm>
          <a:prstGeom prst="rect">
            <a:avLst/>
          </a:prstGeom>
        </p:spPr>
      </p:pic>
      <p:pic>
        <p:nvPicPr>
          <p:cNvPr id="20" name="Picture 19">
            <a:extLst>
              <a:ext uri="{FF2B5EF4-FFF2-40B4-BE49-F238E27FC236}">
                <a16:creationId xmlns:a16="http://schemas.microsoft.com/office/drawing/2014/main" id="{BBFA41F9-6D71-413E-9896-7F13E55CAC72}"/>
              </a:ext>
            </a:extLst>
          </p:cNvPr>
          <p:cNvPicPr>
            <a:picLocks noChangeAspect="1"/>
          </p:cNvPicPr>
          <p:nvPr/>
        </p:nvPicPr>
        <p:blipFill>
          <a:blip r:embed="rId7"/>
          <a:stretch>
            <a:fillRect/>
          </a:stretch>
        </p:blipFill>
        <p:spPr>
          <a:xfrm>
            <a:off x="3137822" y="3948471"/>
            <a:ext cx="2885260" cy="2448272"/>
          </a:xfrm>
          <a:prstGeom prst="rect">
            <a:avLst/>
          </a:prstGeom>
        </p:spPr>
      </p:pic>
      <p:pic>
        <p:nvPicPr>
          <p:cNvPr id="24" name="Picture 23">
            <a:extLst>
              <a:ext uri="{FF2B5EF4-FFF2-40B4-BE49-F238E27FC236}">
                <a16:creationId xmlns:a16="http://schemas.microsoft.com/office/drawing/2014/main" id="{96C86A2C-DB3B-41E3-B2F3-2E1D2A31063A}"/>
              </a:ext>
            </a:extLst>
          </p:cNvPr>
          <p:cNvPicPr>
            <a:picLocks noChangeAspect="1"/>
          </p:cNvPicPr>
          <p:nvPr/>
        </p:nvPicPr>
        <p:blipFill>
          <a:blip r:embed="rId8"/>
          <a:stretch>
            <a:fillRect/>
          </a:stretch>
        </p:blipFill>
        <p:spPr>
          <a:xfrm>
            <a:off x="6049493" y="3933102"/>
            <a:ext cx="2854906" cy="2463642"/>
          </a:xfrm>
          <a:prstGeom prst="rect">
            <a:avLst/>
          </a:prstGeom>
        </p:spPr>
      </p:pic>
      <p:sp>
        <p:nvSpPr>
          <p:cNvPr id="27" name="Rectangle 26">
            <a:extLst>
              <a:ext uri="{FF2B5EF4-FFF2-40B4-BE49-F238E27FC236}">
                <a16:creationId xmlns:a16="http://schemas.microsoft.com/office/drawing/2014/main" id="{F86A42F9-9F5A-4121-8265-C110CEB1A9DF}"/>
              </a:ext>
            </a:extLst>
          </p:cNvPr>
          <p:cNvSpPr/>
          <p:nvPr/>
        </p:nvSpPr>
        <p:spPr>
          <a:xfrm>
            <a:off x="2245412" y="55984"/>
            <a:ext cx="3884397" cy="1754326"/>
          </a:xfrm>
          <a:prstGeom prst="rect">
            <a:avLst/>
          </a:prstGeom>
          <a:noFill/>
        </p:spPr>
        <p:txBody>
          <a:bodyPr wrap="none" lIns="91440" tIns="45720" rIns="91440" bIns="45720">
            <a:prstTxWarp prst="textWave1">
              <a:avLst/>
            </a:prstTxWarp>
            <a:spAutoFit/>
          </a:bodyPr>
          <a:lstStyle/>
          <a:p>
            <a:pPr algn="ctr"/>
            <a:r>
              <a:rPr lang="en-US" sz="13800" b="1" dirty="0">
                <a:ln w="12700" cmpd="sng">
                  <a:solidFill>
                    <a:schemeClr val="accent4"/>
                  </a:solidFill>
                  <a:prstDash val="solid"/>
                </a:ln>
                <a:solidFill>
                  <a:srgbClr val="FFC000"/>
                </a:solidFill>
              </a:rPr>
              <a:t>Ô </a:t>
            </a:r>
            <a:r>
              <a:rPr lang="en-US" sz="13800" b="1" dirty="0" err="1">
                <a:ln w="12700" cmpd="sng">
                  <a:solidFill>
                    <a:schemeClr val="accent4"/>
                  </a:solidFill>
                  <a:prstDash val="solid"/>
                </a:ln>
                <a:solidFill>
                  <a:srgbClr val="FFC000"/>
                </a:solidFill>
              </a:rPr>
              <a:t>cửa</a:t>
            </a:r>
            <a:r>
              <a:rPr lang="en-US" sz="13800" b="1" dirty="0">
                <a:ln w="12700" cmpd="sng">
                  <a:solidFill>
                    <a:schemeClr val="accent4"/>
                  </a:solidFill>
                  <a:prstDash val="solid"/>
                </a:ln>
                <a:solidFill>
                  <a:srgbClr val="FFC000"/>
                </a:solidFill>
              </a:rPr>
              <a:t> </a:t>
            </a:r>
            <a:r>
              <a:rPr lang="en-US" sz="13800" b="1" dirty="0" err="1">
                <a:ln w="12700" cmpd="sng">
                  <a:solidFill>
                    <a:schemeClr val="accent4"/>
                  </a:solidFill>
                  <a:prstDash val="solid"/>
                </a:ln>
                <a:solidFill>
                  <a:srgbClr val="FFC000"/>
                </a:solidFill>
              </a:rPr>
              <a:t>bí</a:t>
            </a:r>
            <a:r>
              <a:rPr lang="en-US" sz="13800" b="1" dirty="0">
                <a:ln w="12700" cmpd="sng">
                  <a:solidFill>
                    <a:schemeClr val="accent4"/>
                  </a:solidFill>
                  <a:prstDash val="solid"/>
                </a:ln>
                <a:solidFill>
                  <a:srgbClr val="FFC000"/>
                </a:solidFill>
              </a:rPr>
              <a:t> </a:t>
            </a:r>
            <a:r>
              <a:rPr lang="en-US" sz="13800" b="1" dirty="0" err="1">
                <a:ln w="12700" cmpd="sng">
                  <a:solidFill>
                    <a:schemeClr val="accent4"/>
                  </a:solidFill>
                  <a:prstDash val="solid"/>
                </a:ln>
                <a:solidFill>
                  <a:srgbClr val="FFC000"/>
                </a:solidFill>
              </a:rPr>
              <a:t>mật</a:t>
            </a:r>
            <a:endParaRPr lang="en-US" sz="13800" b="1" dirty="0">
              <a:ln w="12700" cmpd="sng">
                <a:solidFill>
                  <a:schemeClr val="accent4"/>
                </a:solidFill>
                <a:prstDash val="solid"/>
              </a:ln>
              <a:solidFill>
                <a:srgbClr val="FFC000"/>
              </a:solidFill>
            </a:endParaRPr>
          </a:p>
          <a:p>
            <a:pPr algn="ctr"/>
            <a:endParaRPr lang="en-US" sz="5400" b="0" cap="none" spc="0" dirty="0">
              <a:ln w="0"/>
              <a:solidFill>
                <a:schemeClr val="accent1"/>
              </a:solidFill>
              <a:effectLst>
                <a:outerShdw blurRad="38100" dist="25400" dir="5400000" algn="ctr" rotWithShape="0">
                  <a:srgbClr val="6E747A">
                    <a:alpha val="43000"/>
                  </a:srgbClr>
                </a:outerShdw>
              </a:effectLst>
            </a:endParaRPr>
          </a:p>
        </p:txBody>
      </p:sp>
      <p:sp>
        <p:nvSpPr>
          <p:cNvPr id="29" name="Rectangle 28">
            <a:extLst>
              <a:ext uri="{FF2B5EF4-FFF2-40B4-BE49-F238E27FC236}">
                <a16:creationId xmlns:a16="http://schemas.microsoft.com/office/drawing/2014/main" id="{47240840-89B9-4F17-835A-A962DD52D3E6}"/>
              </a:ext>
            </a:extLst>
          </p:cNvPr>
          <p:cNvSpPr/>
          <p:nvPr/>
        </p:nvSpPr>
        <p:spPr>
          <a:xfrm>
            <a:off x="261119" y="1558150"/>
            <a:ext cx="1121096" cy="34611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Bác</a:t>
            </a:r>
            <a:r>
              <a:rPr lang="en-US" sz="2400" dirty="0">
                <a:solidFill>
                  <a:schemeClr val="tx1"/>
                </a:solidFill>
              </a:rPr>
              <a:t> </a:t>
            </a:r>
            <a:r>
              <a:rPr lang="en-US" sz="2400" dirty="0" err="1">
                <a:solidFill>
                  <a:schemeClr val="tx1"/>
                </a:solidFill>
              </a:rPr>
              <a:t>sĩ</a:t>
            </a:r>
            <a:endParaRPr lang="vi-VN" sz="2400" dirty="0">
              <a:solidFill>
                <a:schemeClr val="tx1"/>
              </a:solidFill>
            </a:endParaRPr>
          </a:p>
        </p:txBody>
      </p:sp>
      <p:sp>
        <p:nvSpPr>
          <p:cNvPr id="30" name="Rectangle 29">
            <a:extLst>
              <a:ext uri="{FF2B5EF4-FFF2-40B4-BE49-F238E27FC236}">
                <a16:creationId xmlns:a16="http://schemas.microsoft.com/office/drawing/2014/main" id="{6BF04C5C-9C4D-41CA-964F-7EEBDE3AEA6B}"/>
              </a:ext>
            </a:extLst>
          </p:cNvPr>
          <p:cNvSpPr/>
          <p:nvPr/>
        </p:nvSpPr>
        <p:spPr>
          <a:xfrm>
            <a:off x="3226151" y="3560448"/>
            <a:ext cx="2615378" cy="35907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Công</a:t>
            </a:r>
            <a:r>
              <a:rPr lang="en-US" sz="2400" dirty="0">
                <a:solidFill>
                  <a:schemeClr val="tx1"/>
                </a:solidFill>
              </a:rPr>
              <a:t> an </a:t>
            </a:r>
            <a:r>
              <a:rPr lang="en-US" sz="2400" dirty="0" err="1">
                <a:solidFill>
                  <a:schemeClr val="tx1"/>
                </a:solidFill>
              </a:rPr>
              <a:t>giao</a:t>
            </a:r>
            <a:r>
              <a:rPr lang="en-US" sz="2400" dirty="0">
                <a:solidFill>
                  <a:schemeClr val="tx1"/>
                </a:solidFill>
              </a:rPr>
              <a:t> </a:t>
            </a:r>
            <a:r>
              <a:rPr lang="en-US" sz="2400" dirty="0" err="1">
                <a:solidFill>
                  <a:schemeClr val="tx1"/>
                </a:solidFill>
              </a:rPr>
              <a:t>thông</a:t>
            </a:r>
            <a:endParaRPr lang="vi-VN" sz="2400" dirty="0">
              <a:solidFill>
                <a:schemeClr val="tx1"/>
              </a:solidFill>
            </a:endParaRPr>
          </a:p>
        </p:txBody>
      </p:sp>
      <p:sp>
        <p:nvSpPr>
          <p:cNvPr id="31" name="Rectangle 30">
            <a:extLst>
              <a:ext uri="{FF2B5EF4-FFF2-40B4-BE49-F238E27FC236}">
                <a16:creationId xmlns:a16="http://schemas.microsoft.com/office/drawing/2014/main" id="{E074A18D-F513-4320-B507-5FE7F88DB99D}"/>
              </a:ext>
            </a:extLst>
          </p:cNvPr>
          <p:cNvSpPr/>
          <p:nvPr/>
        </p:nvSpPr>
        <p:spPr>
          <a:xfrm>
            <a:off x="6129809" y="3554044"/>
            <a:ext cx="1444791" cy="31884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Thợ</a:t>
            </a:r>
            <a:r>
              <a:rPr lang="en-US" sz="2400" dirty="0">
                <a:solidFill>
                  <a:schemeClr val="tx1"/>
                </a:solidFill>
              </a:rPr>
              <a:t> </a:t>
            </a:r>
            <a:r>
              <a:rPr lang="en-US" sz="2400" dirty="0" err="1">
                <a:solidFill>
                  <a:schemeClr val="tx1"/>
                </a:solidFill>
              </a:rPr>
              <a:t>Xây</a:t>
            </a:r>
            <a:endParaRPr lang="vi-VN" sz="2400" dirty="0">
              <a:solidFill>
                <a:schemeClr val="tx1"/>
              </a:solidFill>
            </a:endParaRPr>
          </a:p>
        </p:txBody>
      </p:sp>
      <p:sp>
        <p:nvSpPr>
          <p:cNvPr id="32" name="Rectangle 31">
            <a:extLst>
              <a:ext uri="{FF2B5EF4-FFF2-40B4-BE49-F238E27FC236}">
                <a16:creationId xmlns:a16="http://schemas.microsoft.com/office/drawing/2014/main" id="{6417EF48-67C9-4EDA-A10D-D1529B444E1E}"/>
              </a:ext>
            </a:extLst>
          </p:cNvPr>
          <p:cNvSpPr/>
          <p:nvPr/>
        </p:nvSpPr>
        <p:spPr>
          <a:xfrm>
            <a:off x="268762" y="4039939"/>
            <a:ext cx="1444791" cy="3193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Giáo</a:t>
            </a:r>
            <a:r>
              <a:rPr lang="en-US" sz="2400" dirty="0">
                <a:solidFill>
                  <a:schemeClr val="tx1"/>
                </a:solidFill>
              </a:rPr>
              <a:t> </a:t>
            </a:r>
            <a:r>
              <a:rPr lang="en-US" sz="2400" dirty="0" err="1">
                <a:solidFill>
                  <a:schemeClr val="tx1"/>
                </a:solidFill>
              </a:rPr>
              <a:t>viên</a:t>
            </a:r>
            <a:endParaRPr lang="vi-VN" sz="2400" dirty="0">
              <a:solidFill>
                <a:schemeClr val="tx1"/>
              </a:solidFill>
            </a:endParaRPr>
          </a:p>
        </p:txBody>
      </p:sp>
      <p:sp>
        <p:nvSpPr>
          <p:cNvPr id="33" name="Rectangle 32">
            <a:extLst>
              <a:ext uri="{FF2B5EF4-FFF2-40B4-BE49-F238E27FC236}">
                <a16:creationId xmlns:a16="http://schemas.microsoft.com/office/drawing/2014/main" id="{881638F2-AB09-4E92-9314-1BF197F6C1E9}"/>
              </a:ext>
            </a:extLst>
          </p:cNvPr>
          <p:cNvSpPr/>
          <p:nvPr/>
        </p:nvSpPr>
        <p:spPr>
          <a:xfrm>
            <a:off x="3265506" y="4047073"/>
            <a:ext cx="1444791" cy="2577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Bộ</a:t>
            </a:r>
            <a:r>
              <a:rPr lang="en-US" sz="2400" dirty="0">
                <a:solidFill>
                  <a:schemeClr val="tx1"/>
                </a:solidFill>
              </a:rPr>
              <a:t> </a:t>
            </a:r>
            <a:r>
              <a:rPr lang="en-US" sz="2400" dirty="0" err="1">
                <a:solidFill>
                  <a:schemeClr val="tx1"/>
                </a:solidFill>
              </a:rPr>
              <a:t>đội</a:t>
            </a:r>
            <a:endParaRPr lang="vi-VN" sz="2400" dirty="0">
              <a:solidFill>
                <a:schemeClr val="tx1"/>
              </a:solidFill>
            </a:endParaRPr>
          </a:p>
        </p:txBody>
      </p:sp>
      <p:sp>
        <p:nvSpPr>
          <p:cNvPr id="35" name="Rectangle 34">
            <a:extLst>
              <a:ext uri="{FF2B5EF4-FFF2-40B4-BE49-F238E27FC236}">
                <a16:creationId xmlns:a16="http://schemas.microsoft.com/office/drawing/2014/main" id="{C2DABB73-D835-4BAB-BAA5-F0EDBE1F9FAA}"/>
              </a:ext>
            </a:extLst>
          </p:cNvPr>
          <p:cNvSpPr/>
          <p:nvPr/>
        </p:nvSpPr>
        <p:spPr>
          <a:xfrm>
            <a:off x="7574600" y="3948471"/>
            <a:ext cx="1300775" cy="35063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Lái</a:t>
            </a:r>
            <a:r>
              <a:rPr lang="en-US" sz="2400" dirty="0">
                <a:solidFill>
                  <a:schemeClr val="tx1"/>
                </a:solidFill>
              </a:rPr>
              <a:t> </a:t>
            </a:r>
            <a:r>
              <a:rPr lang="en-US" sz="2400" dirty="0" err="1">
                <a:solidFill>
                  <a:schemeClr val="tx1"/>
                </a:solidFill>
              </a:rPr>
              <a:t>xe</a:t>
            </a:r>
            <a:endParaRPr lang="vi-VN" sz="2400" dirty="0">
              <a:solidFill>
                <a:schemeClr val="tx1"/>
              </a:solidFill>
            </a:endParaRPr>
          </a:p>
        </p:txBody>
      </p:sp>
      <p:sp>
        <p:nvSpPr>
          <p:cNvPr id="37" name="Rectangle 36">
            <a:extLst>
              <a:ext uri="{FF2B5EF4-FFF2-40B4-BE49-F238E27FC236}">
                <a16:creationId xmlns:a16="http://schemas.microsoft.com/office/drawing/2014/main" id="{CC4CBE77-A16D-48F2-8DCE-1AF5C06B3AF3}"/>
              </a:ext>
            </a:extLst>
          </p:cNvPr>
          <p:cNvSpPr/>
          <p:nvPr/>
        </p:nvSpPr>
        <p:spPr>
          <a:xfrm>
            <a:off x="278068" y="1558149"/>
            <a:ext cx="2359229" cy="386192"/>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Đây</a:t>
            </a:r>
            <a:r>
              <a:rPr lang="en-US" sz="2400" dirty="0">
                <a:solidFill>
                  <a:schemeClr val="tx1"/>
                </a:solidFill>
              </a:rPr>
              <a:t> </a:t>
            </a:r>
            <a:r>
              <a:rPr lang="en-US" sz="2400" dirty="0" err="1">
                <a:solidFill>
                  <a:schemeClr val="tx1"/>
                </a:solidFill>
              </a:rPr>
              <a:t>là</a:t>
            </a:r>
            <a:r>
              <a:rPr lang="en-US" sz="2400" dirty="0">
                <a:solidFill>
                  <a:schemeClr val="tx1"/>
                </a:solidFill>
              </a:rPr>
              <a:t> </a:t>
            </a:r>
            <a:r>
              <a:rPr lang="en-US" sz="2400" dirty="0" err="1">
                <a:solidFill>
                  <a:schemeClr val="tx1"/>
                </a:solidFill>
              </a:rPr>
              <a:t>nghề</a:t>
            </a:r>
            <a:r>
              <a:rPr lang="en-US" sz="2400" dirty="0">
                <a:solidFill>
                  <a:schemeClr val="tx1"/>
                </a:solidFill>
              </a:rPr>
              <a:t> </a:t>
            </a:r>
            <a:r>
              <a:rPr lang="en-US" sz="2400" dirty="0" err="1">
                <a:solidFill>
                  <a:schemeClr val="tx1"/>
                </a:solidFill>
              </a:rPr>
              <a:t>gì</a:t>
            </a:r>
            <a:r>
              <a:rPr lang="en-US" sz="2400" dirty="0">
                <a:solidFill>
                  <a:schemeClr val="tx1"/>
                </a:solidFill>
              </a:rPr>
              <a:t>?</a:t>
            </a:r>
            <a:endParaRPr lang="vi-VN" sz="2400" dirty="0">
              <a:solidFill>
                <a:schemeClr val="tx1"/>
              </a:solidFill>
            </a:endParaRPr>
          </a:p>
        </p:txBody>
      </p:sp>
      <p:sp>
        <p:nvSpPr>
          <p:cNvPr id="38" name="Rectangle 37">
            <a:extLst>
              <a:ext uri="{FF2B5EF4-FFF2-40B4-BE49-F238E27FC236}">
                <a16:creationId xmlns:a16="http://schemas.microsoft.com/office/drawing/2014/main" id="{9735F9C9-5A4D-4FEB-986B-DBBA887EF260}"/>
              </a:ext>
            </a:extLst>
          </p:cNvPr>
          <p:cNvSpPr/>
          <p:nvPr/>
        </p:nvSpPr>
        <p:spPr>
          <a:xfrm>
            <a:off x="6056420" y="3489339"/>
            <a:ext cx="2359229" cy="386192"/>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Đây</a:t>
            </a:r>
            <a:r>
              <a:rPr lang="en-US" sz="2400" dirty="0">
                <a:solidFill>
                  <a:schemeClr val="tx1"/>
                </a:solidFill>
              </a:rPr>
              <a:t> </a:t>
            </a:r>
            <a:r>
              <a:rPr lang="en-US" sz="2400" dirty="0" err="1">
                <a:solidFill>
                  <a:schemeClr val="tx1"/>
                </a:solidFill>
              </a:rPr>
              <a:t>là</a:t>
            </a:r>
            <a:r>
              <a:rPr lang="en-US" sz="2400" dirty="0">
                <a:solidFill>
                  <a:schemeClr val="tx1"/>
                </a:solidFill>
              </a:rPr>
              <a:t> </a:t>
            </a:r>
            <a:r>
              <a:rPr lang="en-US" sz="2400" dirty="0" err="1">
                <a:solidFill>
                  <a:schemeClr val="tx1"/>
                </a:solidFill>
              </a:rPr>
              <a:t>nghề</a:t>
            </a:r>
            <a:r>
              <a:rPr lang="en-US" sz="2400" dirty="0">
                <a:solidFill>
                  <a:schemeClr val="tx1"/>
                </a:solidFill>
              </a:rPr>
              <a:t> </a:t>
            </a:r>
            <a:r>
              <a:rPr lang="en-US" sz="2400" dirty="0" err="1">
                <a:solidFill>
                  <a:schemeClr val="tx1"/>
                </a:solidFill>
              </a:rPr>
              <a:t>gì</a:t>
            </a:r>
            <a:r>
              <a:rPr lang="en-US" sz="2400" dirty="0">
                <a:solidFill>
                  <a:schemeClr val="tx1"/>
                </a:solidFill>
              </a:rPr>
              <a:t>?</a:t>
            </a:r>
            <a:endParaRPr lang="vi-VN" sz="2400" dirty="0">
              <a:solidFill>
                <a:schemeClr val="tx1"/>
              </a:solidFill>
            </a:endParaRPr>
          </a:p>
        </p:txBody>
      </p:sp>
      <p:sp>
        <p:nvSpPr>
          <p:cNvPr id="39" name="Rectangle 38">
            <a:extLst>
              <a:ext uri="{FF2B5EF4-FFF2-40B4-BE49-F238E27FC236}">
                <a16:creationId xmlns:a16="http://schemas.microsoft.com/office/drawing/2014/main" id="{E0485211-57DC-45C8-9925-EF7ECEC7B5CC}"/>
              </a:ext>
            </a:extLst>
          </p:cNvPr>
          <p:cNvSpPr/>
          <p:nvPr/>
        </p:nvSpPr>
        <p:spPr>
          <a:xfrm>
            <a:off x="281632" y="4025232"/>
            <a:ext cx="1431921" cy="829565"/>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Đây</a:t>
            </a:r>
            <a:r>
              <a:rPr lang="en-US" sz="2400" dirty="0">
                <a:solidFill>
                  <a:schemeClr val="tx1"/>
                </a:solidFill>
              </a:rPr>
              <a:t> </a:t>
            </a:r>
            <a:r>
              <a:rPr lang="en-US" sz="2400" dirty="0" err="1">
                <a:solidFill>
                  <a:schemeClr val="tx1"/>
                </a:solidFill>
              </a:rPr>
              <a:t>là</a:t>
            </a:r>
            <a:r>
              <a:rPr lang="en-US" sz="2400" dirty="0">
                <a:solidFill>
                  <a:schemeClr val="tx1"/>
                </a:solidFill>
              </a:rPr>
              <a:t> </a:t>
            </a:r>
          </a:p>
          <a:p>
            <a:pPr algn="ctr"/>
            <a:r>
              <a:rPr lang="en-US" sz="2400" dirty="0" err="1">
                <a:solidFill>
                  <a:schemeClr val="tx1"/>
                </a:solidFill>
              </a:rPr>
              <a:t>nghề</a:t>
            </a:r>
            <a:r>
              <a:rPr lang="en-US" sz="2400" dirty="0">
                <a:solidFill>
                  <a:schemeClr val="tx1"/>
                </a:solidFill>
              </a:rPr>
              <a:t> </a:t>
            </a:r>
            <a:r>
              <a:rPr lang="en-US" sz="2400" dirty="0" err="1">
                <a:solidFill>
                  <a:schemeClr val="tx1"/>
                </a:solidFill>
              </a:rPr>
              <a:t>gì</a:t>
            </a:r>
            <a:r>
              <a:rPr lang="en-US" sz="2400" dirty="0">
                <a:solidFill>
                  <a:schemeClr val="tx1"/>
                </a:solidFill>
              </a:rPr>
              <a:t>?</a:t>
            </a:r>
            <a:endParaRPr lang="vi-VN" sz="2400" dirty="0">
              <a:solidFill>
                <a:schemeClr val="tx1"/>
              </a:solidFill>
            </a:endParaRPr>
          </a:p>
        </p:txBody>
      </p:sp>
      <p:sp>
        <p:nvSpPr>
          <p:cNvPr id="40" name="Rectangle 39">
            <a:extLst>
              <a:ext uri="{FF2B5EF4-FFF2-40B4-BE49-F238E27FC236}">
                <a16:creationId xmlns:a16="http://schemas.microsoft.com/office/drawing/2014/main" id="{B4C0DC1F-DAF6-41B9-B1CB-C1ED9F7F3B9F}"/>
              </a:ext>
            </a:extLst>
          </p:cNvPr>
          <p:cNvSpPr/>
          <p:nvPr/>
        </p:nvSpPr>
        <p:spPr>
          <a:xfrm>
            <a:off x="6545170" y="3958504"/>
            <a:ext cx="2359229" cy="386192"/>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Đây</a:t>
            </a:r>
            <a:r>
              <a:rPr lang="en-US" sz="2400" dirty="0">
                <a:solidFill>
                  <a:schemeClr val="tx1"/>
                </a:solidFill>
              </a:rPr>
              <a:t> </a:t>
            </a:r>
            <a:r>
              <a:rPr lang="en-US" sz="2400" dirty="0" err="1">
                <a:solidFill>
                  <a:schemeClr val="tx1"/>
                </a:solidFill>
              </a:rPr>
              <a:t>là</a:t>
            </a:r>
            <a:r>
              <a:rPr lang="en-US" sz="2400" dirty="0">
                <a:solidFill>
                  <a:schemeClr val="tx1"/>
                </a:solidFill>
              </a:rPr>
              <a:t> </a:t>
            </a:r>
            <a:r>
              <a:rPr lang="en-US" sz="2400" dirty="0" err="1">
                <a:solidFill>
                  <a:schemeClr val="tx1"/>
                </a:solidFill>
              </a:rPr>
              <a:t>nghề</a:t>
            </a:r>
            <a:r>
              <a:rPr lang="en-US" sz="2400" dirty="0">
                <a:solidFill>
                  <a:schemeClr val="tx1"/>
                </a:solidFill>
              </a:rPr>
              <a:t> </a:t>
            </a:r>
            <a:r>
              <a:rPr lang="en-US" sz="2400" dirty="0" err="1">
                <a:solidFill>
                  <a:schemeClr val="tx1"/>
                </a:solidFill>
              </a:rPr>
              <a:t>gì</a:t>
            </a:r>
            <a:r>
              <a:rPr lang="en-US" sz="2400" dirty="0">
                <a:solidFill>
                  <a:schemeClr val="tx1"/>
                </a:solidFill>
              </a:rPr>
              <a:t>?</a:t>
            </a:r>
            <a:endParaRPr lang="vi-VN" sz="2400" dirty="0">
              <a:solidFill>
                <a:schemeClr val="tx1"/>
              </a:solidFill>
            </a:endParaRPr>
          </a:p>
        </p:txBody>
      </p:sp>
      <p:sp>
        <p:nvSpPr>
          <p:cNvPr id="41" name="Rectangle 40">
            <a:extLst>
              <a:ext uri="{FF2B5EF4-FFF2-40B4-BE49-F238E27FC236}">
                <a16:creationId xmlns:a16="http://schemas.microsoft.com/office/drawing/2014/main" id="{812B22D3-CB7F-44BE-AF77-6CC67A83684F}"/>
              </a:ext>
            </a:extLst>
          </p:cNvPr>
          <p:cNvSpPr/>
          <p:nvPr/>
        </p:nvSpPr>
        <p:spPr>
          <a:xfrm>
            <a:off x="3224753" y="3525726"/>
            <a:ext cx="2615378" cy="386192"/>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Đây</a:t>
            </a:r>
            <a:r>
              <a:rPr lang="en-US" sz="2400" dirty="0">
                <a:solidFill>
                  <a:schemeClr val="tx1"/>
                </a:solidFill>
              </a:rPr>
              <a:t> </a:t>
            </a:r>
            <a:r>
              <a:rPr lang="en-US" sz="2400" dirty="0" err="1">
                <a:solidFill>
                  <a:schemeClr val="tx1"/>
                </a:solidFill>
              </a:rPr>
              <a:t>là</a:t>
            </a:r>
            <a:r>
              <a:rPr lang="en-US" sz="2400" dirty="0">
                <a:solidFill>
                  <a:schemeClr val="tx1"/>
                </a:solidFill>
              </a:rPr>
              <a:t> </a:t>
            </a:r>
            <a:r>
              <a:rPr lang="en-US" sz="2400" dirty="0" err="1">
                <a:solidFill>
                  <a:schemeClr val="tx1"/>
                </a:solidFill>
              </a:rPr>
              <a:t>nghề</a:t>
            </a:r>
            <a:r>
              <a:rPr lang="en-US" sz="2400" dirty="0">
                <a:solidFill>
                  <a:schemeClr val="tx1"/>
                </a:solidFill>
              </a:rPr>
              <a:t> </a:t>
            </a:r>
            <a:r>
              <a:rPr lang="en-US" sz="2400" dirty="0" err="1">
                <a:solidFill>
                  <a:schemeClr val="tx1"/>
                </a:solidFill>
              </a:rPr>
              <a:t>gì</a:t>
            </a:r>
            <a:r>
              <a:rPr lang="en-US" sz="2400" dirty="0">
                <a:solidFill>
                  <a:schemeClr val="tx1"/>
                </a:solidFill>
              </a:rPr>
              <a:t>?</a:t>
            </a:r>
            <a:endParaRPr lang="vi-VN" sz="2400" dirty="0">
              <a:solidFill>
                <a:schemeClr val="tx1"/>
              </a:solidFill>
            </a:endParaRPr>
          </a:p>
        </p:txBody>
      </p:sp>
      <p:sp>
        <p:nvSpPr>
          <p:cNvPr id="42" name="Rectangle 41">
            <a:extLst>
              <a:ext uri="{FF2B5EF4-FFF2-40B4-BE49-F238E27FC236}">
                <a16:creationId xmlns:a16="http://schemas.microsoft.com/office/drawing/2014/main" id="{BE8DC49B-8E70-437E-B137-A93B91720B01}"/>
              </a:ext>
            </a:extLst>
          </p:cNvPr>
          <p:cNvSpPr/>
          <p:nvPr/>
        </p:nvSpPr>
        <p:spPr>
          <a:xfrm>
            <a:off x="3273203" y="4053823"/>
            <a:ext cx="2359229" cy="386192"/>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Đây</a:t>
            </a:r>
            <a:r>
              <a:rPr lang="en-US" sz="2400" dirty="0">
                <a:solidFill>
                  <a:schemeClr val="tx1"/>
                </a:solidFill>
              </a:rPr>
              <a:t> </a:t>
            </a:r>
            <a:r>
              <a:rPr lang="en-US" sz="2400" dirty="0" err="1">
                <a:solidFill>
                  <a:schemeClr val="tx1"/>
                </a:solidFill>
              </a:rPr>
              <a:t>là</a:t>
            </a:r>
            <a:r>
              <a:rPr lang="en-US" sz="2400" dirty="0">
                <a:solidFill>
                  <a:schemeClr val="tx1"/>
                </a:solidFill>
              </a:rPr>
              <a:t> </a:t>
            </a:r>
            <a:r>
              <a:rPr lang="en-US" sz="2400" dirty="0" err="1">
                <a:solidFill>
                  <a:schemeClr val="tx1"/>
                </a:solidFill>
              </a:rPr>
              <a:t>nghề</a:t>
            </a:r>
            <a:r>
              <a:rPr lang="en-US" sz="2400" dirty="0">
                <a:solidFill>
                  <a:schemeClr val="tx1"/>
                </a:solidFill>
              </a:rPr>
              <a:t> </a:t>
            </a:r>
            <a:r>
              <a:rPr lang="en-US" sz="2400" dirty="0" err="1">
                <a:solidFill>
                  <a:schemeClr val="tx1"/>
                </a:solidFill>
              </a:rPr>
              <a:t>gì</a:t>
            </a:r>
            <a:r>
              <a:rPr lang="en-US" sz="2400" dirty="0">
                <a:solidFill>
                  <a:schemeClr val="tx1"/>
                </a:solidFill>
              </a:rPr>
              <a:t>?</a:t>
            </a:r>
            <a:endParaRPr lang="vi-VN" sz="2400" dirty="0">
              <a:solidFill>
                <a:schemeClr val="tx1"/>
              </a:solidFill>
            </a:endParaRPr>
          </a:p>
        </p:txBody>
      </p:sp>
      <p:sp>
        <p:nvSpPr>
          <p:cNvPr id="43" name="Rectangle 42">
            <a:extLst>
              <a:ext uri="{FF2B5EF4-FFF2-40B4-BE49-F238E27FC236}">
                <a16:creationId xmlns:a16="http://schemas.microsoft.com/office/drawing/2014/main" id="{1C884E06-7DF7-4C45-88F7-56AFED8AE56A}"/>
              </a:ext>
            </a:extLst>
          </p:cNvPr>
          <p:cNvSpPr/>
          <p:nvPr/>
        </p:nvSpPr>
        <p:spPr>
          <a:xfrm>
            <a:off x="224356" y="1571776"/>
            <a:ext cx="2901017" cy="236910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1</a:t>
            </a:r>
            <a:endParaRPr lang="vi-VN" sz="3200" dirty="0"/>
          </a:p>
        </p:txBody>
      </p:sp>
      <p:sp>
        <p:nvSpPr>
          <p:cNvPr id="44" name="Rectangle 43">
            <a:extLst>
              <a:ext uri="{FF2B5EF4-FFF2-40B4-BE49-F238E27FC236}">
                <a16:creationId xmlns:a16="http://schemas.microsoft.com/office/drawing/2014/main" id="{C9670194-C339-465C-8AD7-2EFAEEFA1D14}"/>
              </a:ext>
            </a:extLst>
          </p:cNvPr>
          <p:cNvSpPr/>
          <p:nvPr/>
        </p:nvSpPr>
        <p:spPr>
          <a:xfrm>
            <a:off x="243529" y="3933102"/>
            <a:ext cx="2885260" cy="244458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4</a:t>
            </a:r>
            <a:endParaRPr lang="vi-VN" sz="3600" dirty="0"/>
          </a:p>
        </p:txBody>
      </p:sp>
      <p:sp>
        <p:nvSpPr>
          <p:cNvPr id="45" name="Rectangle 44">
            <a:extLst>
              <a:ext uri="{FF2B5EF4-FFF2-40B4-BE49-F238E27FC236}">
                <a16:creationId xmlns:a16="http://schemas.microsoft.com/office/drawing/2014/main" id="{9106B3B2-3A01-4FEA-9430-8F14DBCDD6E0}"/>
              </a:ext>
            </a:extLst>
          </p:cNvPr>
          <p:cNvSpPr/>
          <p:nvPr/>
        </p:nvSpPr>
        <p:spPr>
          <a:xfrm>
            <a:off x="3138544" y="3954241"/>
            <a:ext cx="2863384" cy="2450733"/>
          </a:xfrm>
          <a:prstGeom prst="rect">
            <a:avLst/>
          </a:prstGeom>
          <a:solidFill>
            <a:srgbClr val="AF2B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rial" panose="020B0604020202020204" pitchFamily="34" charset="0"/>
                <a:cs typeface="Arial" panose="020B0604020202020204" pitchFamily="34" charset="0"/>
              </a:rPr>
              <a:t>5</a:t>
            </a:r>
            <a:endParaRPr lang="vi-VN" sz="3200" dirty="0">
              <a:latin typeface="Arial" panose="020B0604020202020204" pitchFamily="34" charset="0"/>
              <a:cs typeface="Arial" panose="020B0604020202020204" pitchFamily="34" charset="0"/>
            </a:endParaRPr>
          </a:p>
        </p:txBody>
      </p:sp>
      <p:sp>
        <p:nvSpPr>
          <p:cNvPr id="46" name="Rectangle 45">
            <a:extLst>
              <a:ext uri="{FF2B5EF4-FFF2-40B4-BE49-F238E27FC236}">
                <a16:creationId xmlns:a16="http://schemas.microsoft.com/office/drawing/2014/main" id="{4F95E9D0-D2DC-46CF-828D-4385B0282716}"/>
              </a:ext>
            </a:extLst>
          </p:cNvPr>
          <p:cNvSpPr/>
          <p:nvPr/>
        </p:nvSpPr>
        <p:spPr>
          <a:xfrm>
            <a:off x="5997153" y="1545925"/>
            <a:ext cx="2915242" cy="238984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3</a:t>
            </a:r>
            <a:endParaRPr lang="vi-VN" sz="3600" dirty="0"/>
          </a:p>
        </p:txBody>
      </p:sp>
      <p:sp>
        <p:nvSpPr>
          <p:cNvPr id="47" name="Rectangle 46">
            <a:extLst>
              <a:ext uri="{FF2B5EF4-FFF2-40B4-BE49-F238E27FC236}">
                <a16:creationId xmlns:a16="http://schemas.microsoft.com/office/drawing/2014/main" id="{AC1C1520-6AE0-4704-83A8-FBD0F68C2233}"/>
              </a:ext>
            </a:extLst>
          </p:cNvPr>
          <p:cNvSpPr/>
          <p:nvPr/>
        </p:nvSpPr>
        <p:spPr>
          <a:xfrm>
            <a:off x="6023082" y="3958504"/>
            <a:ext cx="2863384" cy="2434073"/>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rial" panose="020B0604020202020204" pitchFamily="34" charset="0"/>
                <a:cs typeface="Arial" panose="020B0604020202020204" pitchFamily="34" charset="0"/>
              </a:rPr>
              <a:t>6</a:t>
            </a:r>
            <a:endParaRPr lang="vi-VN" sz="3200" dirty="0">
              <a:latin typeface="Arial" panose="020B0604020202020204" pitchFamily="34" charset="0"/>
              <a:cs typeface="Arial" panose="020B0604020202020204" pitchFamily="34" charset="0"/>
            </a:endParaRPr>
          </a:p>
        </p:txBody>
      </p:sp>
      <p:sp>
        <p:nvSpPr>
          <p:cNvPr id="49" name="Rectangle 48">
            <a:extLst>
              <a:ext uri="{FF2B5EF4-FFF2-40B4-BE49-F238E27FC236}">
                <a16:creationId xmlns:a16="http://schemas.microsoft.com/office/drawing/2014/main" id="{DDD89AB7-CD4B-43C0-9800-E3EF35C8ADE6}"/>
              </a:ext>
            </a:extLst>
          </p:cNvPr>
          <p:cNvSpPr/>
          <p:nvPr/>
        </p:nvSpPr>
        <p:spPr>
          <a:xfrm>
            <a:off x="3140308" y="1556792"/>
            <a:ext cx="2863384" cy="236272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2</a:t>
            </a:r>
            <a:endParaRPr lang="vi-VN" sz="3200" dirty="0"/>
          </a:p>
        </p:txBody>
      </p:sp>
    </p:spTree>
    <p:extLst>
      <p:ext uri="{BB962C8B-B14F-4D97-AF65-F5344CB8AC3E}">
        <p14:creationId xmlns:p14="http://schemas.microsoft.com/office/powerpoint/2010/main" val="34640876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2"/>
                    </p:tgtEl>
                  </p:cond>
                </p:stCondLst>
                <p:endSync evt="end" delay="0">
                  <p:rtn val="all"/>
                </p:endSync>
                <p:childTnLst>
                  <p:par>
                    <p:cTn id="3" fill="hold">
                      <p:stCondLst>
                        <p:cond delay="0"/>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42"/>
                                        </p:tgtEl>
                                      </p:cBhvr>
                                    </p:animEffect>
                                    <p:set>
                                      <p:cBhvr>
                                        <p:cTn id="7"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8" restart="whenNotActive" fill="hold" evtFilter="cancelBubble" nodeType="interactiveSeq">
                <p:stCondLst>
                  <p:cond evt="onClick" delay="0">
                    <p:tgtEl>
                      <p:spTgt spid="40"/>
                    </p:tgtEl>
                  </p:cond>
                </p:stCondLst>
                <p:endSync evt="end" delay="0">
                  <p:rtn val="all"/>
                </p:endSync>
                <p:childTnLst>
                  <p:par>
                    <p:cTn id="9" fill="hold">
                      <p:stCondLst>
                        <p:cond delay="0"/>
                      </p:stCondLst>
                      <p:childTnLst>
                        <p:par>
                          <p:cTn id="10" fill="hold">
                            <p:stCondLst>
                              <p:cond delay="0"/>
                            </p:stCondLst>
                            <p:childTnLst>
                              <p:par>
                                <p:cTn id="11" presetID="22" presetClass="exit" presetSubtype="4" fill="hold" grpId="0" nodeType="clickEffect">
                                  <p:stCondLst>
                                    <p:cond delay="0"/>
                                  </p:stCondLst>
                                  <p:childTnLst>
                                    <p:animEffect transition="out" filter="wipe(down)">
                                      <p:cBhvr>
                                        <p:cTn id="12" dur="500"/>
                                        <p:tgtEl>
                                          <p:spTgt spid="40"/>
                                        </p:tgtEl>
                                      </p:cBhvr>
                                    </p:animEffect>
                                    <p:set>
                                      <p:cBhvr>
                                        <p:cTn id="13"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4" restart="whenNotActive" fill="hold" evtFilter="cancelBubble" nodeType="interactiveSeq">
                <p:stCondLst>
                  <p:cond evt="onClick" delay="0">
                    <p:tgtEl>
                      <p:spTgt spid="38"/>
                    </p:tgtEl>
                  </p:cond>
                </p:stCondLst>
                <p:endSync evt="end" delay="0">
                  <p:rtn val="all"/>
                </p:endSync>
                <p:childTnLst>
                  <p:par>
                    <p:cTn id="15" fill="hold">
                      <p:stCondLst>
                        <p:cond delay="0"/>
                      </p:stCondLst>
                      <p:childTnLst>
                        <p:par>
                          <p:cTn id="16" fill="hold">
                            <p:stCondLst>
                              <p:cond delay="0"/>
                            </p:stCondLst>
                            <p:childTnLst>
                              <p:par>
                                <p:cTn id="17" presetID="22" presetClass="exit" presetSubtype="4" fill="hold" grpId="0" nodeType="clickEffect">
                                  <p:stCondLst>
                                    <p:cond delay="0"/>
                                  </p:stCondLst>
                                  <p:childTnLst>
                                    <p:animEffect transition="out" filter="wipe(down)">
                                      <p:cBhvr>
                                        <p:cTn id="18" dur="500"/>
                                        <p:tgtEl>
                                          <p:spTgt spid="38"/>
                                        </p:tgtEl>
                                      </p:cBhvr>
                                    </p:animEffect>
                                    <p:set>
                                      <p:cBhvr>
                                        <p:cTn id="19"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20" restart="whenNotActive" fill="hold" evtFilter="cancelBubble" nodeType="interactiveSeq">
                <p:stCondLst>
                  <p:cond evt="onClick" delay="0">
                    <p:tgtEl>
                      <p:spTgt spid="43"/>
                    </p:tgtEl>
                  </p:cond>
                </p:stCondLst>
                <p:endSync evt="end" delay="0">
                  <p:rtn val="all"/>
                </p:endSync>
                <p:childTnLst>
                  <p:par>
                    <p:cTn id="21" fill="hold">
                      <p:stCondLst>
                        <p:cond delay="0"/>
                      </p:stCondLst>
                      <p:childTnLst>
                        <p:par>
                          <p:cTn id="22" fill="hold">
                            <p:stCondLst>
                              <p:cond delay="0"/>
                            </p:stCondLst>
                            <p:childTnLst>
                              <p:par>
                                <p:cTn id="23" presetID="21" presetClass="exit" presetSubtype="1" fill="hold" grpId="0" nodeType="clickEffect">
                                  <p:stCondLst>
                                    <p:cond delay="900"/>
                                  </p:stCondLst>
                                  <p:childTnLst>
                                    <p:animEffect transition="out" filter="wheel(1)">
                                      <p:cBhvr>
                                        <p:cTn id="24" dur="1300"/>
                                        <p:tgtEl>
                                          <p:spTgt spid="43"/>
                                        </p:tgtEl>
                                      </p:cBhvr>
                                    </p:animEffect>
                                    <p:set>
                                      <p:cBhvr>
                                        <p:cTn id="25" dur="1" fill="hold">
                                          <p:stCondLst>
                                            <p:cond delay="12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26" restart="whenNotActive" fill="hold" evtFilter="cancelBubble" nodeType="interactiveSeq">
                <p:stCondLst>
                  <p:cond evt="onClick" delay="0">
                    <p:tgtEl>
                      <p:spTgt spid="46"/>
                    </p:tgtEl>
                  </p:cond>
                </p:stCondLst>
                <p:endSync evt="end" delay="0">
                  <p:rtn val="all"/>
                </p:endSync>
                <p:childTnLst>
                  <p:par>
                    <p:cTn id="27" fill="hold">
                      <p:stCondLst>
                        <p:cond delay="0"/>
                      </p:stCondLst>
                      <p:childTnLst>
                        <p:par>
                          <p:cTn id="28" fill="hold">
                            <p:stCondLst>
                              <p:cond delay="0"/>
                            </p:stCondLst>
                            <p:childTnLst>
                              <p:par>
                                <p:cTn id="29" presetID="16" presetClass="exit" presetSubtype="21" fill="hold" grpId="0" nodeType="clickEffect">
                                  <p:stCondLst>
                                    <p:cond delay="0"/>
                                  </p:stCondLst>
                                  <p:childTnLst>
                                    <p:animEffect transition="out" filter="barn(inVertical)">
                                      <p:cBhvr>
                                        <p:cTn id="30" dur="500"/>
                                        <p:tgtEl>
                                          <p:spTgt spid="46"/>
                                        </p:tgtEl>
                                      </p:cBhvr>
                                    </p:animEffect>
                                    <p:set>
                                      <p:cBhvr>
                                        <p:cTn id="31"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32" restart="whenNotActive" fill="hold" evtFilter="cancelBubble" nodeType="interactiveSeq">
                <p:stCondLst>
                  <p:cond evt="onClick" delay="0">
                    <p:tgtEl>
                      <p:spTgt spid="44"/>
                    </p:tgtEl>
                  </p:cond>
                </p:stCondLst>
                <p:endSync evt="end" delay="0">
                  <p:rtn val="all"/>
                </p:endSync>
                <p:childTnLst>
                  <p:par>
                    <p:cTn id="33" fill="hold">
                      <p:stCondLst>
                        <p:cond delay="0"/>
                      </p:stCondLst>
                      <p:childTnLst>
                        <p:par>
                          <p:cTn id="34" fill="hold">
                            <p:stCondLst>
                              <p:cond delay="0"/>
                            </p:stCondLst>
                            <p:childTnLst>
                              <p:par>
                                <p:cTn id="35" presetID="42" presetClass="exit" presetSubtype="0" fill="hold" grpId="0" nodeType="clickEffect">
                                  <p:stCondLst>
                                    <p:cond delay="0"/>
                                  </p:stCondLst>
                                  <p:childTnLst>
                                    <p:animEffect transition="out" filter="fade">
                                      <p:cBhvr>
                                        <p:cTn id="36" dur="1000"/>
                                        <p:tgtEl>
                                          <p:spTgt spid="44"/>
                                        </p:tgtEl>
                                      </p:cBhvr>
                                    </p:animEffect>
                                    <p:anim calcmode="lin" valueType="num">
                                      <p:cBhvr>
                                        <p:cTn id="37" dur="1000"/>
                                        <p:tgtEl>
                                          <p:spTgt spid="44"/>
                                        </p:tgtEl>
                                        <p:attrNameLst>
                                          <p:attrName>ppt_x</p:attrName>
                                        </p:attrNameLst>
                                      </p:cBhvr>
                                      <p:tavLst>
                                        <p:tav tm="0">
                                          <p:val>
                                            <p:strVal val="ppt_x"/>
                                          </p:val>
                                        </p:tav>
                                        <p:tav tm="100000">
                                          <p:val>
                                            <p:strVal val="ppt_x"/>
                                          </p:val>
                                        </p:tav>
                                      </p:tavLst>
                                    </p:anim>
                                    <p:anim calcmode="lin" valueType="num">
                                      <p:cBhvr>
                                        <p:cTn id="38" dur="1000"/>
                                        <p:tgtEl>
                                          <p:spTgt spid="44"/>
                                        </p:tgtEl>
                                        <p:attrNameLst>
                                          <p:attrName>ppt_y</p:attrName>
                                        </p:attrNameLst>
                                      </p:cBhvr>
                                      <p:tavLst>
                                        <p:tav tm="0">
                                          <p:val>
                                            <p:strVal val="ppt_y"/>
                                          </p:val>
                                        </p:tav>
                                        <p:tav tm="100000">
                                          <p:val>
                                            <p:strVal val="ppt_y+.1"/>
                                          </p:val>
                                        </p:tav>
                                      </p:tavLst>
                                    </p:anim>
                                    <p:set>
                                      <p:cBhvr>
                                        <p:cTn id="39" dur="1" fill="hold">
                                          <p:stCondLst>
                                            <p:cond delay="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40" restart="whenNotActive" fill="hold" evtFilter="cancelBubble" nodeType="interactiveSeq">
                <p:stCondLst>
                  <p:cond evt="onClick" delay="0">
                    <p:tgtEl>
                      <p:spTgt spid="45"/>
                    </p:tgtEl>
                  </p:cond>
                </p:stCondLst>
                <p:endSync evt="end" delay="0">
                  <p:rtn val="all"/>
                </p:endSync>
                <p:childTnLst>
                  <p:par>
                    <p:cTn id="41" fill="hold">
                      <p:stCondLst>
                        <p:cond delay="0"/>
                      </p:stCondLst>
                      <p:childTnLst>
                        <p:par>
                          <p:cTn id="42" fill="hold">
                            <p:stCondLst>
                              <p:cond delay="0"/>
                            </p:stCondLst>
                            <p:childTnLst>
                              <p:par>
                                <p:cTn id="43" presetID="21" presetClass="exit" presetSubtype="1" fill="hold" grpId="0" nodeType="clickEffect">
                                  <p:stCondLst>
                                    <p:cond delay="0"/>
                                  </p:stCondLst>
                                  <p:childTnLst>
                                    <p:animEffect transition="out" filter="wheel(1)">
                                      <p:cBhvr>
                                        <p:cTn id="44" dur="2000"/>
                                        <p:tgtEl>
                                          <p:spTgt spid="45"/>
                                        </p:tgtEl>
                                      </p:cBhvr>
                                    </p:animEffect>
                                    <p:set>
                                      <p:cBhvr>
                                        <p:cTn id="45" dur="1" fill="hold">
                                          <p:stCondLst>
                                            <p:cond delay="19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46" restart="whenNotActive" fill="hold" evtFilter="cancelBubble" nodeType="interactiveSeq">
                <p:stCondLst>
                  <p:cond evt="onClick" delay="0">
                    <p:tgtEl>
                      <p:spTgt spid="47"/>
                    </p:tgtEl>
                  </p:cond>
                </p:stCondLst>
                <p:endSync evt="end" delay="0">
                  <p:rtn val="all"/>
                </p:endSync>
                <p:childTnLst>
                  <p:par>
                    <p:cTn id="47" fill="hold">
                      <p:stCondLst>
                        <p:cond delay="0"/>
                      </p:stCondLst>
                      <p:childTnLst>
                        <p:par>
                          <p:cTn id="48" fill="hold">
                            <p:stCondLst>
                              <p:cond delay="0"/>
                            </p:stCondLst>
                            <p:childTnLst>
                              <p:par>
                                <p:cTn id="49" presetID="14" presetClass="exit" presetSubtype="10" fill="hold" grpId="0" nodeType="clickEffect">
                                  <p:stCondLst>
                                    <p:cond delay="0"/>
                                  </p:stCondLst>
                                  <p:childTnLst>
                                    <p:animEffect transition="out" filter="randombar(horizontal)">
                                      <p:cBhvr>
                                        <p:cTn id="50" dur="500"/>
                                        <p:tgtEl>
                                          <p:spTgt spid="47"/>
                                        </p:tgtEl>
                                      </p:cBhvr>
                                    </p:animEffect>
                                    <p:set>
                                      <p:cBhvr>
                                        <p:cTn id="51"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2" restart="whenNotActive" fill="hold" evtFilter="cancelBubble" nodeType="interactiveSeq">
                <p:stCondLst>
                  <p:cond evt="onClick" delay="0">
                    <p:tgtEl>
                      <p:spTgt spid="39"/>
                    </p:tgtEl>
                  </p:cond>
                </p:stCondLst>
                <p:endSync evt="end" delay="0">
                  <p:rtn val="all"/>
                </p:endSync>
                <p:childTnLst>
                  <p:par>
                    <p:cTn id="53" fill="hold">
                      <p:stCondLst>
                        <p:cond delay="0"/>
                      </p:stCondLst>
                      <p:childTnLst>
                        <p:par>
                          <p:cTn id="54" fill="hold">
                            <p:stCondLst>
                              <p:cond delay="0"/>
                            </p:stCondLst>
                            <p:childTnLst>
                              <p:par>
                                <p:cTn id="55" presetID="22" presetClass="exit" presetSubtype="4" fill="hold" grpId="0" nodeType="clickEffect">
                                  <p:stCondLst>
                                    <p:cond delay="0"/>
                                  </p:stCondLst>
                                  <p:childTnLst>
                                    <p:animEffect transition="out" filter="wipe(down)">
                                      <p:cBhvr>
                                        <p:cTn id="56" dur="500"/>
                                        <p:tgtEl>
                                          <p:spTgt spid="39"/>
                                        </p:tgtEl>
                                      </p:cBhvr>
                                    </p:animEffect>
                                    <p:set>
                                      <p:cBhvr>
                                        <p:cTn id="57"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58" restart="whenNotActive" fill="hold" evtFilter="cancelBubble" nodeType="interactiveSeq">
                <p:stCondLst>
                  <p:cond evt="onClick" delay="0">
                    <p:tgtEl>
                      <p:spTgt spid="41"/>
                    </p:tgtEl>
                  </p:cond>
                </p:stCondLst>
                <p:endSync evt="end" delay="0">
                  <p:rtn val="all"/>
                </p:endSync>
                <p:childTnLst>
                  <p:par>
                    <p:cTn id="59" fill="hold">
                      <p:stCondLst>
                        <p:cond delay="0"/>
                      </p:stCondLst>
                      <p:childTnLst>
                        <p:par>
                          <p:cTn id="60" fill="hold">
                            <p:stCondLst>
                              <p:cond delay="0"/>
                            </p:stCondLst>
                            <p:childTnLst>
                              <p:par>
                                <p:cTn id="61" presetID="21" presetClass="exit" presetSubtype="1" fill="hold" grpId="0" nodeType="clickEffect">
                                  <p:stCondLst>
                                    <p:cond delay="900"/>
                                  </p:stCondLst>
                                  <p:childTnLst>
                                    <p:animEffect transition="out" filter="wheel(1)">
                                      <p:cBhvr>
                                        <p:cTn id="62" dur="1100"/>
                                        <p:tgtEl>
                                          <p:spTgt spid="41"/>
                                        </p:tgtEl>
                                      </p:cBhvr>
                                    </p:animEffect>
                                    <p:set>
                                      <p:cBhvr>
                                        <p:cTn id="63" dur="1" fill="hold">
                                          <p:stCondLst>
                                            <p:cond delay="10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64" restart="whenNotActive" fill="hold" evtFilter="cancelBubble" nodeType="interactiveSeq">
                <p:stCondLst>
                  <p:cond evt="onClick" delay="0">
                    <p:tgtEl>
                      <p:spTgt spid="37"/>
                    </p:tgtEl>
                  </p:cond>
                </p:stCondLst>
                <p:endSync evt="end" delay="0">
                  <p:rtn val="all"/>
                </p:endSync>
                <p:childTnLst>
                  <p:par>
                    <p:cTn id="65" fill="hold">
                      <p:stCondLst>
                        <p:cond delay="0"/>
                      </p:stCondLst>
                      <p:childTnLst>
                        <p:par>
                          <p:cTn id="66" fill="hold">
                            <p:stCondLst>
                              <p:cond delay="0"/>
                            </p:stCondLst>
                            <p:childTnLst>
                              <p:par>
                                <p:cTn id="67" presetID="16" presetClass="exit" presetSubtype="21" fill="hold" grpId="0" nodeType="clickEffect">
                                  <p:stCondLst>
                                    <p:cond delay="0"/>
                                  </p:stCondLst>
                                  <p:childTnLst>
                                    <p:animEffect transition="out" filter="barn(inVertical)">
                                      <p:cBhvr>
                                        <p:cTn id="68" dur="500"/>
                                        <p:tgtEl>
                                          <p:spTgt spid="37"/>
                                        </p:tgtEl>
                                      </p:cBhvr>
                                    </p:animEffect>
                                    <p:set>
                                      <p:cBhvr>
                                        <p:cTn id="69"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70" restart="whenNotActive" fill="hold" evtFilter="cancelBubble" nodeType="interactiveSeq">
                <p:stCondLst>
                  <p:cond evt="onClick" delay="0">
                    <p:tgtEl>
                      <p:spTgt spid="49"/>
                    </p:tgtEl>
                  </p:cond>
                </p:stCondLst>
                <p:endSync evt="end" delay="0">
                  <p:rtn val="all"/>
                </p:endSync>
                <p:childTnLst>
                  <p:par>
                    <p:cTn id="71" fill="hold">
                      <p:stCondLst>
                        <p:cond delay="0"/>
                      </p:stCondLst>
                      <p:childTnLst>
                        <p:par>
                          <p:cTn id="72" fill="hold">
                            <p:stCondLst>
                              <p:cond delay="0"/>
                            </p:stCondLst>
                            <p:childTnLst>
                              <p:par>
                                <p:cTn id="73" presetID="22" presetClass="exit" presetSubtype="4" fill="hold" grpId="0" nodeType="clickEffect">
                                  <p:stCondLst>
                                    <p:cond delay="0"/>
                                  </p:stCondLst>
                                  <p:childTnLst>
                                    <p:animEffect transition="out" filter="wipe(down)">
                                      <p:cBhvr>
                                        <p:cTn id="74" dur="500"/>
                                        <p:tgtEl>
                                          <p:spTgt spid="49"/>
                                        </p:tgtEl>
                                      </p:cBhvr>
                                    </p:animEffect>
                                    <p:set>
                                      <p:cBhvr>
                                        <p:cTn id="75"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childTnLst>
        </p:cTn>
      </p:par>
    </p:tnLst>
    <p:bldLst>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92D4910-CFBA-4660-9C94-B2EE92047C8C}"/>
              </a:ext>
            </a:extLst>
          </p:cNvPr>
          <p:cNvPicPr>
            <a:picLocks noChangeAspect="1"/>
          </p:cNvPicPr>
          <p:nvPr/>
        </p:nvPicPr>
        <p:blipFill>
          <a:blip r:embed="rId2"/>
          <a:stretch>
            <a:fillRect/>
          </a:stretch>
        </p:blipFill>
        <p:spPr>
          <a:xfrm>
            <a:off x="3103762" y="490670"/>
            <a:ext cx="2743438" cy="2719052"/>
          </a:xfrm>
          <a:prstGeom prst="rect">
            <a:avLst/>
          </a:prstGeom>
        </p:spPr>
      </p:pic>
      <p:pic>
        <p:nvPicPr>
          <p:cNvPr id="9" name="Picture 8">
            <a:extLst>
              <a:ext uri="{FF2B5EF4-FFF2-40B4-BE49-F238E27FC236}">
                <a16:creationId xmlns:a16="http://schemas.microsoft.com/office/drawing/2014/main" id="{40338070-CD6B-4DEF-B7E9-7BE4E1D027DA}"/>
              </a:ext>
            </a:extLst>
          </p:cNvPr>
          <p:cNvPicPr>
            <a:picLocks noChangeAspect="1"/>
          </p:cNvPicPr>
          <p:nvPr/>
        </p:nvPicPr>
        <p:blipFill>
          <a:blip r:embed="rId3"/>
          <a:stretch>
            <a:fillRect/>
          </a:stretch>
        </p:blipFill>
        <p:spPr>
          <a:xfrm>
            <a:off x="251520" y="490670"/>
            <a:ext cx="2743438" cy="2712955"/>
          </a:xfrm>
          <a:prstGeom prst="rect">
            <a:avLst/>
          </a:prstGeom>
        </p:spPr>
      </p:pic>
      <p:pic>
        <p:nvPicPr>
          <p:cNvPr id="10" name="Picture 9">
            <a:extLst>
              <a:ext uri="{FF2B5EF4-FFF2-40B4-BE49-F238E27FC236}">
                <a16:creationId xmlns:a16="http://schemas.microsoft.com/office/drawing/2014/main" id="{7A89AADC-398C-495A-ADCB-0F954E20EC57}"/>
              </a:ext>
            </a:extLst>
          </p:cNvPr>
          <p:cNvPicPr>
            <a:picLocks noChangeAspect="1"/>
          </p:cNvPicPr>
          <p:nvPr/>
        </p:nvPicPr>
        <p:blipFill>
          <a:blip r:embed="rId4"/>
          <a:stretch>
            <a:fillRect/>
          </a:stretch>
        </p:blipFill>
        <p:spPr>
          <a:xfrm>
            <a:off x="6049969" y="490671"/>
            <a:ext cx="2930555" cy="2712955"/>
          </a:xfrm>
          <a:prstGeom prst="rect">
            <a:avLst/>
          </a:prstGeom>
        </p:spPr>
      </p:pic>
      <p:pic>
        <p:nvPicPr>
          <p:cNvPr id="11" name="Picture 10">
            <a:extLst>
              <a:ext uri="{FF2B5EF4-FFF2-40B4-BE49-F238E27FC236}">
                <a16:creationId xmlns:a16="http://schemas.microsoft.com/office/drawing/2014/main" id="{0E9A1F52-CBD7-4F81-A249-D67A6B3F9DDD}"/>
              </a:ext>
            </a:extLst>
          </p:cNvPr>
          <p:cNvPicPr>
            <a:picLocks noChangeAspect="1"/>
          </p:cNvPicPr>
          <p:nvPr/>
        </p:nvPicPr>
        <p:blipFill>
          <a:blip r:embed="rId5"/>
          <a:stretch>
            <a:fillRect/>
          </a:stretch>
        </p:blipFill>
        <p:spPr>
          <a:xfrm>
            <a:off x="3184327" y="3933056"/>
            <a:ext cx="2709855" cy="2213040"/>
          </a:xfrm>
          <a:prstGeom prst="rect">
            <a:avLst/>
          </a:prstGeom>
        </p:spPr>
      </p:pic>
      <p:pic>
        <p:nvPicPr>
          <p:cNvPr id="13" name="Picture 12">
            <a:extLst>
              <a:ext uri="{FF2B5EF4-FFF2-40B4-BE49-F238E27FC236}">
                <a16:creationId xmlns:a16="http://schemas.microsoft.com/office/drawing/2014/main" id="{2D5CC68F-CA4E-426C-AF04-1BB8EE7E8F1A}"/>
              </a:ext>
            </a:extLst>
          </p:cNvPr>
          <p:cNvPicPr>
            <a:picLocks noChangeAspect="1"/>
          </p:cNvPicPr>
          <p:nvPr/>
        </p:nvPicPr>
        <p:blipFill>
          <a:blip r:embed="rId6"/>
          <a:stretch>
            <a:fillRect/>
          </a:stretch>
        </p:blipFill>
        <p:spPr>
          <a:xfrm>
            <a:off x="251521" y="3920862"/>
            <a:ext cx="2777020" cy="2213040"/>
          </a:xfrm>
          <a:prstGeom prst="rect">
            <a:avLst/>
          </a:prstGeom>
        </p:spPr>
      </p:pic>
      <p:pic>
        <p:nvPicPr>
          <p:cNvPr id="14" name="Picture 13">
            <a:extLst>
              <a:ext uri="{FF2B5EF4-FFF2-40B4-BE49-F238E27FC236}">
                <a16:creationId xmlns:a16="http://schemas.microsoft.com/office/drawing/2014/main" id="{EF5A9684-679D-4FB0-8A56-EFE35D95FAD4}"/>
              </a:ext>
            </a:extLst>
          </p:cNvPr>
          <p:cNvPicPr>
            <a:picLocks noChangeAspect="1"/>
          </p:cNvPicPr>
          <p:nvPr/>
        </p:nvPicPr>
        <p:blipFill>
          <a:blip r:embed="rId7"/>
          <a:stretch>
            <a:fillRect/>
          </a:stretch>
        </p:blipFill>
        <p:spPr>
          <a:xfrm>
            <a:off x="6049969" y="3933056"/>
            <a:ext cx="2930555" cy="2213040"/>
          </a:xfrm>
          <a:prstGeom prst="rect">
            <a:avLst/>
          </a:prstGeom>
        </p:spPr>
      </p:pic>
    </p:spTree>
    <p:extLst>
      <p:ext uri="{BB962C8B-B14F-4D97-AF65-F5344CB8AC3E}">
        <p14:creationId xmlns:p14="http://schemas.microsoft.com/office/powerpoint/2010/main" val="1286933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nodeType="clickEffect">
                                  <p:stCondLst>
                                    <p:cond delay="0"/>
                                  </p:stCondLst>
                                  <p:childTnLst>
                                    <p:animEffect transition="out" filter="randombar(horizontal)">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1" presetClass="exit" presetSubtype="1" fill="hold" nodeType="clickEffect">
                                  <p:stCondLst>
                                    <p:cond delay="0"/>
                                  </p:stCondLst>
                                  <p:childTnLst>
                                    <p:animEffect transition="out" filter="wheel(1)">
                                      <p:cBhvr>
                                        <p:cTn id="16" dur="2000"/>
                                        <p:tgtEl>
                                          <p:spTgt spid="11"/>
                                        </p:tgtEl>
                                      </p:cBhvr>
                                    </p:animEffect>
                                    <p:set>
                                      <p:cBhvr>
                                        <p:cTn id="17" dur="1" fill="hold">
                                          <p:stCondLst>
                                            <p:cond delay="1999"/>
                                          </p:stCondLst>
                                        </p:cTn>
                                        <p:tgtEl>
                                          <p:spTgt spid="1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2" presetClass="exit" presetSubtype="0" fill="hold" nodeType="clickEffect">
                                  <p:stCondLst>
                                    <p:cond delay="0"/>
                                  </p:stCondLst>
                                  <p:childTnLst>
                                    <p:animEffect transition="out" filter="fade">
                                      <p:cBhvr>
                                        <p:cTn id="21" dur="1000"/>
                                        <p:tgtEl>
                                          <p:spTgt spid="13"/>
                                        </p:tgtEl>
                                      </p:cBhvr>
                                    </p:animEffect>
                                    <p:anim calcmode="lin" valueType="num">
                                      <p:cBhvr>
                                        <p:cTn id="22" dur="1000"/>
                                        <p:tgtEl>
                                          <p:spTgt spid="13"/>
                                        </p:tgtEl>
                                        <p:attrNameLst>
                                          <p:attrName>ppt_x</p:attrName>
                                        </p:attrNameLst>
                                      </p:cBhvr>
                                      <p:tavLst>
                                        <p:tav tm="0">
                                          <p:val>
                                            <p:strVal val="ppt_x"/>
                                          </p:val>
                                        </p:tav>
                                        <p:tav tm="100000">
                                          <p:val>
                                            <p:strVal val="ppt_x"/>
                                          </p:val>
                                        </p:tav>
                                      </p:tavLst>
                                    </p:anim>
                                    <p:anim calcmode="lin" valueType="num">
                                      <p:cBhvr>
                                        <p:cTn id="23" dur="1000"/>
                                        <p:tgtEl>
                                          <p:spTgt spid="13"/>
                                        </p:tgtEl>
                                        <p:attrNameLst>
                                          <p:attrName>ppt_y</p:attrName>
                                        </p:attrNameLst>
                                      </p:cBhvr>
                                      <p:tavLst>
                                        <p:tav tm="0">
                                          <p:val>
                                            <p:strVal val="ppt_y"/>
                                          </p:val>
                                        </p:tav>
                                        <p:tav tm="100000">
                                          <p:val>
                                            <p:strVal val="ppt_y+.1"/>
                                          </p:val>
                                        </p:tav>
                                      </p:tavLst>
                                    </p:anim>
                                    <p:set>
                                      <p:cBhvr>
                                        <p:cTn id="24" dur="1" fill="hold">
                                          <p:stCondLst>
                                            <p:cond delay="999"/>
                                          </p:stCondLst>
                                        </p:cTn>
                                        <p:tgtEl>
                                          <p:spTgt spid="1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31" presetClass="exit" presetSubtype="0" fill="hold" nodeType="clickEffect">
                                  <p:stCondLst>
                                    <p:cond delay="0"/>
                                  </p:stCondLst>
                                  <p:childTnLst>
                                    <p:anim calcmode="lin" valueType="num">
                                      <p:cBhvr>
                                        <p:cTn id="28" dur="1000"/>
                                        <p:tgtEl>
                                          <p:spTgt spid="10"/>
                                        </p:tgtEl>
                                        <p:attrNameLst>
                                          <p:attrName>ppt_w</p:attrName>
                                        </p:attrNameLst>
                                      </p:cBhvr>
                                      <p:tavLst>
                                        <p:tav tm="0">
                                          <p:val>
                                            <p:strVal val="ppt_w"/>
                                          </p:val>
                                        </p:tav>
                                        <p:tav tm="100000">
                                          <p:val>
                                            <p:fltVal val="0"/>
                                          </p:val>
                                        </p:tav>
                                      </p:tavLst>
                                    </p:anim>
                                    <p:anim calcmode="lin" valueType="num">
                                      <p:cBhvr>
                                        <p:cTn id="29" dur="1000"/>
                                        <p:tgtEl>
                                          <p:spTgt spid="10"/>
                                        </p:tgtEl>
                                        <p:attrNameLst>
                                          <p:attrName>ppt_h</p:attrName>
                                        </p:attrNameLst>
                                      </p:cBhvr>
                                      <p:tavLst>
                                        <p:tav tm="0">
                                          <p:val>
                                            <p:strVal val="ppt_h"/>
                                          </p:val>
                                        </p:tav>
                                        <p:tav tm="100000">
                                          <p:val>
                                            <p:fltVal val="0"/>
                                          </p:val>
                                        </p:tav>
                                      </p:tavLst>
                                    </p:anim>
                                    <p:anim calcmode="lin" valueType="num">
                                      <p:cBhvr>
                                        <p:cTn id="30" dur="1000"/>
                                        <p:tgtEl>
                                          <p:spTgt spid="10"/>
                                        </p:tgtEl>
                                        <p:attrNameLst>
                                          <p:attrName>style.rotation</p:attrName>
                                        </p:attrNameLst>
                                      </p:cBhvr>
                                      <p:tavLst>
                                        <p:tav tm="0">
                                          <p:val>
                                            <p:fltVal val="0"/>
                                          </p:val>
                                        </p:tav>
                                        <p:tav tm="100000">
                                          <p:val>
                                            <p:fltVal val="90"/>
                                          </p:val>
                                        </p:tav>
                                      </p:tavLst>
                                    </p:anim>
                                    <p:animEffect transition="out" filter="fade">
                                      <p:cBhvr>
                                        <p:cTn id="31" dur="1000"/>
                                        <p:tgtEl>
                                          <p:spTgt spid="10"/>
                                        </p:tgtEl>
                                      </p:cBhvr>
                                    </p:animEffect>
                                    <p:set>
                                      <p:cBhvr>
                                        <p:cTn id="32" dur="1" fill="hold">
                                          <p:stCondLst>
                                            <p:cond delay="9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D5DAE42-4FBC-4EDE-A65D-AB461AEA2452}"/>
              </a:ext>
            </a:extLst>
          </p:cNvPr>
          <p:cNvSpPr/>
          <p:nvPr/>
        </p:nvSpPr>
        <p:spPr>
          <a:xfrm>
            <a:off x="-468560" y="1860194"/>
            <a:ext cx="9122265" cy="1754326"/>
          </a:xfrm>
          <a:prstGeom prst="rect">
            <a:avLst/>
          </a:prstGeom>
          <a:noFill/>
        </p:spPr>
        <p:txBody>
          <a:bodyPr wrap="square" lIns="91440" tIns="45720" rIns="91440" bIns="45720">
            <a:prstTxWarp prst="textDoubleWave1">
              <a:avLst/>
            </a:prstTxWarp>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	</a:t>
            </a:r>
            <a:r>
              <a:rPr lang="en-US" sz="5400" b="1" cap="none" spc="0" dirty="0" err="1">
                <a:ln w="0"/>
                <a:effectLst>
                  <a:outerShdw blurRad="38100" dist="25400" dir="5400000" algn="ctr" rotWithShape="0">
                    <a:srgbClr val="6E747A">
                      <a:alpha val="43000"/>
                    </a:srgbClr>
                  </a:outerShdw>
                </a:effectLst>
              </a:rPr>
              <a:t>Hoạt</a:t>
            </a:r>
            <a:r>
              <a:rPr lang="en-US" sz="5400" b="1" cap="none" spc="0" dirty="0">
                <a:ln w="0"/>
                <a:effectLst>
                  <a:outerShdw blurRad="38100" dist="25400" dir="5400000" algn="ctr" rotWithShape="0">
                    <a:srgbClr val="6E747A">
                      <a:alpha val="43000"/>
                    </a:srgbClr>
                  </a:outerShdw>
                </a:effectLst>
              </a:rPr>
              <a:t> </a:t>
            </a:r>
            <a:r>
              <a:rPr lang="en-US" sz="5400" b="1" cap="none" spc="0" dirty="0" err="1">
                <a:ln w="0"/>
                <a:effectLst>
                  <a:outerShdw blurRad="38100" dist="25400" dir="5400000" algn="ctr" rotWithShape="0">
                    <a:srgbClr val="6E747A">
                      <a:alpha val="43000"/>
                    </a:srgbClr>
                  </a:outerShdw>
                </a:effectLst>
              </a:rPr>
              <a:t>động</a:t>
            </a:r>
            <a:r>
              <a:rPr lang="en-US" sz="5400" b="1" cap="none" spc="0" dirty="0">
                <a:ln w="0"/>
                <a:effectLst>
                  <a:outerShdw blurRad="38100" dist="25400" dir="5400000" algn="ctr" rotWithShape="0">
                    <a:srgbClr val="6E747A">
                      <a:alpha val="43000"/>
                    </a:srgbClr>
                  </a:outerShdw>
                </a:effectLst>
              </a:rPr>
              <a:t> 3: </a:t>
            </a:r>
            <a:r>
              <a:rPr lang="en-US" sz="5400" b="1" cap="none" spc="0" dirty="0" err="1">
                <a:ln w="0"/>
                <a:effectLst>
                  <a:outerShdw blurRad="38100" dist="25400" dir="5400000" algn="ctr" rotWithShape="0">
                    <a:srgbClr val="6E747A">
                      <a:alpha val="43000"/>
                    </a:srgbClr>
                  </a:outerShdw>
                </a:effectLst>
              </a:rPr>
              <a:t>kết</a:t>
            </a:r>
            <a:r>
              <a:rPr lang="en-US" sz="5400" b="1" cap="none" spc="0" dirty="0">
                <a:ln w="0"/>
                <a:effectLst>
                  <a:outerShdw blurRad="38100" dist="25400" dir="5400000" algn="ctr" rotWithShape="0">
                    <a:srgbClr val="6E747A">
                      <a:alpha val="43000"/>
                    </a:srgbClr>
                  </a:outerShdw>
                </a:effectLst>
              </a:rPr>
              <a:t> </a:t>
            </a:r>
            <a:r>
              <a:rPr lang="en-US" sz="5400" b="1" cap="none" spc="0" dirty="0" err="1">
                <a:ln w="0"/>
                <a:effectLst>
                  <a:outerShdw blurRad="38100" dist="25400" dir="5400000" algn="ctr" rotWithShape="0">
                    <a:srgbClr val="6E747A">
                      <a:alpha val="43000"/>
                    </a:srgbClr>
                  </a:outerShdw>
                </a:effectLst>
              </a:rPr>
              <a:t>thúc</a:t>
            </a:r>
            <a:endParaRPr lang="en-US" sz="5400" b="1" dirty="0">
              <a:ln w="0"/>
              <a:effectLst>
                <a:outerShdw blurRad="38100" dist="25400" dir="5400000" algn="ctr" rotWithShape="0">
                  <a:srgbClr val="6E747A">
                    <a:alpha val="43000"/>
                  </a:srgbClr>
                </a:outerShdw>
              </a:effectLst>
            </a:endParaRPr>
          </a:p>
          <a:p>
            <a:pPr algn="ctr"/>
            <a:r>
              <a:rPr lang="en-US" sz="5400" dirty="0">
                <a:ln w="0"/>
                <a:solidFill>
                  <a:schemeClr val="accent1"/>
                </a:solidFill>
                <a:effectLst>
                  <a:outerShdw blurRad="38100" dist="25400" dir="5400000" algn="ctr" rotWithShape="0">
                    <a:srgbClr val="6E747A">
                      <a:alpha val="43000"/>
                    </a:srgbClr>
                  </a:outerShdw>
                </a:effectLst>
              </a:rPr>
              <a:t>	</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sp>
        <p:nvSpPr>
          <p:cNvPr id="8" name="TextBox 7">
            <a:extLst>
              <a:ext uri="{FF2B5EF4-FFF2-40B4-BE49-F238E27FC236}">
                <a16:creationId xmlns:a16="http://schemas.microsoft.com/office/drawing/2014/main" id="{070EA701-38BE-4749-ADBA-A139F7679362}"/>
              </a:ext>
            </a:extLst>
          </p:cNvPr>
          <p:cNvSpPr txBox="1"/>
          <p:nvPr/>
        </p:nvSpPr>
        <p:spPr>
          <a:xfrm>
            <a:off x="1259632" y="3291355"/>
            <a:ext cx="6624736" cy="646331"/>
          </a:xfrm>
          <a:prstGeom prst="rect">
            <a:avLst/>
          </a:prstGeom>
          <a:noFill/>
        </p:spPr>
        <p:txBody>
          <a:bodyPr wrap="square" rtlCol="0">
            <a:spAutoFit/>
          </a:bodyPr>
          <a:lstStyle/>
          <a:p>
            <a:r>
              <a:rPr lang="en-US" sz="3600" dirty="0" err="1">
                <a:latin typeface="Arial" panose="020B0604020202020204" pitchFamily="34" charset="0"/>
                <a:cs typeface="Arial" panose="020B0604020202020204" pitchFamily="34" charset="0"/>
              </a:rPr>
              <a:t>Cô</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giáo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nhận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xét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tuyên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dương</a:t>
            </a:r>
            <a:endParaRPr lang="vi-VN"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0361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repeatCount="indefinite" fill="hold" nodeType="clickEffect">
                                  <p:stCondLst>
                                    <p:cond delay="0"/>
                                  </p:stCondLst>
                                  <p:iterate type="lt">
                                    <p:tmPct val="10000"/>
                                  </p:iterate>
                                  <p:childTnLst>
                                    <p:animMotion origin="layout" path="M 3.61111E-6 -2.96296E-6 L 3.61111E-6 -0.07222 " pathEditMode="relative" rAng="0" ptsTypes="AA">
                                      <p:cBhvr>
                                        <p:cTn id="6" dur="250" accel="50000" decel="50000" autoRev="1" fill="hold">
                                          <p:stCondLst>
                                            <p:cond delay="0"/>
                                          </p:stCondLst>
                                        </p:cTn>
                                        <p:tgtEl>
                                          <p:spTgt spid="7">
                                            <p:txEl>
                                              <p:pRg st="0" end="0"/>
                                            </p:txEl>
                                          </p:spTgt>
                                        </p:tgtEl>
                                        <p:attrNameLst>
                                          <p:attrName>ppt_x</p:attrName>
                                          <p:attrName>ppt_y</p:attrName>
                                        </p:attrNameLst>
                                      </p:cBhvr>
                                      <p:rCtr x="0" y="-3611"/>
                                    </p:animMotion>
                                    <p:animRot by="1500000">
                                      <p:cBhvr>
                                        <p:cTn id="7" dur="125" fill="hold">
                                          <p:stCondLst>
                                            <p:cond delay="0"/>
                                          </p:stCondLst>
                                        </p:cTn>
                                        <p:tgtEl>
                                          <p:spTgt spid="7">
                                            <p:txEl>
                                              <p:pRg st="0" end="0"/>
                                            </p:txEl>
                                          </p:spTgt>
                                        </p:tgtEl>
                                        <p:attrNameLst>
                                          <p:attrName>r</p:attrName>
                                        </p:attrNameLst>
                                      </p:cBhvr>
                                    </p:animRot>
                                    <p:animRot by="-1500000">
                                      <p:cBhvr>
                                        <p:cTn id="8" dur="125" fill="hold">
                                          <p:stCondLst>
                                            <p:cond delay="125"/>
                                          </p:stCondLst>
                                        </p:cTn>
                                        <p:tgtEl>
                                          <p:spTgt spid="7">
                                            <p:txEl>
                                              <p:pRg st="0" end="0"/>
                                            </p:txEl>
                                          </p:spTgt>
                                        </p:tgtEl>
                                        <p:attrNameLst>
                                          <p:attrName>r</p:attrName>
                                        </p:attrNameLst>
                                      </p:cBhvr>
                                    </p:animRot>
                                    <p:animRot by="-1500000">
                                      <p:cBhvr>
                                        <p:cTn id="9" dur="125" fill="hold">
                                          <p:stCondLst>
                                            <p:cond delay="250"/>
                                          </p:stCondLst>
                                        </p:cTn>
                                        <p:tgtEl>
                                          <p:spTgt spid="7">
                                            <p:txEl>
                                              <p:pRg st="0" end="0"/>
                                            </p:txEl>
                                          </p:spTgt>
                                        </p:tgtEl>
                                        <p:attrNameLst>
                                          <p:attrName>r</p:attrName>
                                        </p:attrNameLst>
                                      </p:cBhvr>
                                    </p:animRot>
                                    <p:animRot by="1500000">
                                      <p:cBhvr>
                                        <p:cTn id="10" dur="125" fill="hold">
                                          <p:stCondLst>
                                            <p:cond delay="375"/>
                                          </p:stCondLst>
                                        </p:cTn>
                                        <p:tgtEl>
                                          <p:spTgt spid="7">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barn(inVertical)">
                                      <p:cBhvr>
                                        <p:cTn id="15"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4CE1120-AF08-4454-8F11-24CAD1401340}"/>
              </a:ext>
            </a:extLst>
          </p:cNvPr>
          <p:cNvSpPr/>
          <p:nvPr/>
        </p:nvSpPr>
        <p:spPr>
          <a:xfrm>
            <a:off x="-103928" y="836712"/>
            <a:ext cx="9351855" cy="1446550"/>
          </a:xfrm>
          <a:prstGeom prst="rect">
            <a:avLst/>
          </a:prstGeom>
          <a:noFill/>
        </p:spPr>
        <p:txBody>
          <a:bodyPr wrap="none" lIns="91440" tIns="45720" rIns="91440" bIns="45720">
            <a:spAutoFit/>
          </a:bodyPr>
          <a:lstStyle/>
          <a:p>
            <a:pPr algn="ctr"/>
            <a:r>
              <a:rPr lang="en-US" sz="4400" b="1" cap="none" spc="0" dirty="0" err="1">
                <a:ln w="0"/>
                <a:solidFill>
                  <a:srgbClr val="FF0000"/>
                </a:solidFill>
                <a:effectLst>
                  <a:outerShdw blurRad="38100" dist="25400" dir="5400000" algn="ctr" rotWithShape="0">
                    <a:srgbClr val="6E747A">
                      <a:alpha val="43000"/>
                    </a:srgbClr>
                  </a:outerShdw>
                </a:effectLst>
              </a:rPr>
              <a:t>Bài</a:t>
            </a:r>
            <a:r>
              <a:rPr lang="en-US" sz="4400" b="1" cap="none" spc="0" dirty="0">
                <a:ln w="0"/>
                <a:solidFill>
                  <a:srgbClr val="FF0000"/>
                </a:solidFill>
                <a:effectLst>
                  <a:outerShdw blurRad="38100" dist="25400" dir="5400000" algn="ctr" rotWithShape="0">
                    <a:srgbClr val="6E747A">
                      <a:alpha val="43000"/>
                    </a:srgbClr>
                  </a:outerShdw>
                </a:effectLst>
              </a:rPr>
              <a:t> </a:t>
            </a:r>
            <a:r>
              <a:rPr lang="en-US" sz="4400" b="1" cap="none" spc="0" dirty="0" err="1">
                <a:ln w="0"/>
                <a:solidFill>
                  <a:srgbClr val="FF0000"/>
                </a:solidFill>
                <a:effectLst>
                  <a:outerShdw blurRad="38100" dist="25400" dir="5400000" algn="ctr" rotWithShape="0">
                    <a:srgbClr val="6E747A">
                      <a:alpha val="43000"/>
                    </a:srgbClr>
                  </a:outerShdw>
                </a:effectLst>
              </a:rPr>
              <a:t>học</a:t>
            </a:r>
            <a:r>
              <a:rPr lang="en-US" sz="4400" b="1" cap="none" spc="0" dirty="0">
                <a:ln w="0"/>
                <a:solidFill>
                  <a:srgbClr val="FF0000"/>
                </a:solidFill>
                <a:effectLst>
                  <a:outerShdw blurRad="38100" dist="25400" dir="5400000" algn="ctr" rotWithShape="0">
                    <a:srgbClr val="6E747A">
                      <a:alpha val="43000"/>
                    </a:srgbClr>
                  </a:outerShdw>
                </a:effectLst>
              </a:rPr>
              <a:t> </a:t>
            </a:r>
            <a:r>
              <a:rPr lang="en-US" sz="4400" b="1" cap="none" spc="0" dirty="0" err="1">
                <a:ln w="0"/>
                <a:solidFill>
                  <a:srgbClr val="FF0000"/>
                </a:solidFill>
                <a:effectLst>
                  <a:outerShdw blurRad="38100" dist="25400" dir="5400000" algn="ctr" rotWithShape="0">
                    <a:srgbClr val="6E747A">
                      <a:alpha val="43000"/>
                    </a:srgbClr>
                  </a:outerShdw>
                </a:effectLst>
              </a:rPr>
              <a:t>đến</a:t>
            </a:r>
            <a:r>
              <a:rPr lang="en-US" sz="4400" b="1" cap="none" spc="0" dirty="0">
                <a:ln w="0"/>
                <a:solidFill>
                  <a:srgbClr val="FF0000"/>
                </a:solidFill>
                <a:effectLst>
                  <a:outerShdw blurRad="38100" dist="25400" dir="5400000" algn="ctr" rotWithShape="0">
                    <a:srgbClr val="6E747A">
                      <a:alpha val="43000"/>
                    </a:srgbClr>
                  </a:outerShdw>
                </a:effectLst>
              </a:rPr>
              <a:t> </a:t>
            </a:r>
            <a:r>
              <a:rPr lang="en-US" sz="4400" b="1" cap="none" spc="0" dirty="0" err="1">
                <a:ln w="0"/>
                <a:solidFill>
                  <a:srgbClr val="FF0000"/>
                </a:solidFill>
                <a:effectLst>
                  <a:outerShdw blurRad="38100" dist="25400" dir="5400000" algn="ctr" rotWithShape="0">
                    <a:srgbClr val="6E747A">
                      <a:alpha val="43000"/>
                    </a:srgbClr>
                  </a:outerShdw>
                </a:effectLst>
              </a:rPr>
              <a:t>đây</a:t>
            </a:r>
            <a:r>
              <a:rPr lang="en-US" sz="4400" b="1" cap="none" spc="0" dirty="0">
                <a:ln w="0"/>
                <a:solidFill>
                  <a:srgbClr val="FF0000"/>
                </a:solidFill>
                <a:effectLst>
                  <a:outerShdw blurRad="38100" dist="25400" dir="5400000" algn="ctr" rotWithShape="0">
                    <a:srgbClr val="6E747A">
                      <a:alpha val="43000"/>
                    </a:srgbClr>
                  </a:outerShdw>
                </a:effectLst>
              </a:rPr>
              <a:t> </a:t>
            </a:r>
            <a:r>
              <a:rPr lang="en-US" sz="4400" b="1" cap="none" spc="0" dirty="0" err="1">
                <a:ln w="0"/>
                <a:solidFill>
                  <a:srgbClr val="FF0000"/>
                </a:solidFill>
                <a:effectLst>
                  <a:outerShdw blurRad="38100" dist="25400" dir="5400000" algn="ctr" rotWithShape="0">
                    <a:srgbClr val="6E747A">
                      <a:alpha val="43000"/>
                    </a:srgbClr>
                  </a:outerShdw>
                </a:effectLst>
              </a:rPr>
              <a:t>là</a:t>
            </a:r>
            <a:r>
              <a:rPr lang="en-US" sz="4400" b="1" cap="none" spc="0" dirty="0">
                <a:ln w="0"/>
                <a:solidFill>
                  <a:srgbClr val="FF0000"/>
                </a:solidFill>
                <a:effectLst>
                  <a:outerShdw blurRad="38100" dist="25400" dir="5400000" algn="ctr" rotWithShape="0">
                    <a:srgbClr val="6E747A">
                      <a:alpha val="43000"/>
                    </a:srgbClr>
                  </a:outerShdw>
                </a:effectLst>
              </a:rPr>
              <a:t> </a:t>
            </a:r>
            <a:r>
              <a:rPr lang="en-US" sz="4400" b="1" cap="none" spc="0" dirty="0" err="1">
                <a:ln w="0"/>
                <a:solidFill>
                  <a:srgbClr val="FF0000"/>
                </a:solidFill>
                <a:effectLst>
                  <a:outerShdw blurRad="38100" dist="25400" dir="5400000" algn="ctr" rotWithShape="0">
                    <a:srgbClr val="6E747A">
                      <a:alpha val="43000"/>
                    </a:srgbClr>
                  </a:outerShdw>
                </a:effectLst>
              </a:rPr>
              <a:t>kết</a:t>
            </a:r>
            <a:r>
              <a:rPr lang="en-US" sz="4400" b="1" cap="none" spc="0" dirty="0">
                <a:ln w="0"/>
                <a:solidFill>
                  <a:srgbClr val="FF0000"/>
                </a:solidFill>
                <a:effectLst>
                  <a:outerShdw blurRad="38100" dist="25400" dir="5400000" algn="ctr" rotWithShape="0">
                    <a:srgbClr val="6E747A">
                      <a:alpha val="43000"/>
                    </a:srgbClr>
                  </a:outerShdw>
                </a:effectLst>
              </a:rPr>
              <a:t> </a:t>
            </a:r>
            <a:r>
              <a:rPr lang="en-US" sz="4400" b="1" cap="none" spc="0" dirty="0" err="1">
                <a:ln w="0"/>
                <a:solidFill>
                  <a:srgbClr val="FF0000"/>
                </a:solidFill>
                <a:effectLst>
                  <a:outerShdw blurRad="38100" dist="25400" dir="5400000" algn="ctr" rotWithShape="0">
                    <a:srgbClr val="6E747A">
                      <a:alpha val="43000"/>
                    </a:srgbClr>
                  </a:outerShdw>
                </a:effectLst>
              </a:rPr>
              <a:t>thúc</a:t>
            </a:r>
            <a:r>
              <a:rPr lang="en-US" sz="4400" b="1" dirty="0">
                <a:ln w="0"/>
                <a:solidFill>
                  <a:srgbClr val="FF0000"/>
                </a:solidFill>
                <a:effectLst>
                  <a:outerShdw blurRad="38100" dist="25400" dir="5400000" algn="ctr" rotWithShape="0">
                    <a:srgbClr val="6E747A">
                      <a:alpha val="43000"/>
                    </a:srgbClr>
                  </a:outerShdw>
                </a:effectLst>
              </a:rPr>
              <a:t> </a:t>
            </a:r>
          </a:p>
          <a:p>
            <a:pPr algn="ctr"/>
            <a:r>
              <a:rPr lang="en-US" sz="4400" b="1" dirty="0" err="1">
                <a:ln w="0"/>
                <a:solidFill>
                  <a:srgbClr val="FF0000"/>
                </a:solidFill>
                <a:effectLst>
                  <a:outerShdw blurRad="38100" dist="25400" dir="5400000" algn="ctr" rotWithShape="0">
                    <a:srgbClr val="6E747A">
                      <a:alpha val="43000"/>
                    </a:srgbClr>
                  </a:outerShdw>
                </a:effectLst>
              </a:rPr>
              <a:t>chúc</a:t>
            </a:r>
            <a:r>
              <a:rPr lang="en-US" sz="4400" b="1" dirty="0">
                <a:ln w="0"/>
                <a:solidFill>
                  <a:srgbClr val="FF0000"/>
                </a:solidFill>
                <a:effectLst>
                  <a:outerShdw blurRad="38100" dist="25400" dir="5400000" algn="ctr" rotWithShape="0">
                    <a:srgbClr val="6E747A">
                      <a:alpha val="43000"/>
                    </a:srgbClr>
                  </a:outerShdw>
                </a:effectLst>
              </a:rPr>
              <a:t> </a:t>
            </a:r>
            <a:r>
              <a:rPr lang="en-US" sz="4400" b="1" dirty="0" err="1">
                <a:ln w="0"/>
                <a:solidFill>
                  <a:srgbClr val="FF0000"/>
                </a:solidFill>
                <a:effectLst>
                  <a:outerShdw blurRad="38100" dist="25400" dir="5400000" algn="ctr" rotWithShape="0">
                    <a:srgbClr val="6E747A">
                      <a:alpha val="43000"/>
                    </a:srgbClr>
                  </a:outerShdw>
                </a:effectLst>
              </a:rPr>
              <a:t>các</a:t>
            </a:r>
            <a:r>
              <a:rPr lang="en-US" sz="4400" b="1" dirty="0">
                <a:ln w="0"/>
                <a:solidFill>
                  <a:srgbClr val="FF0000"/>
                </a:solidFill>
                <a:effectLst>
                  <a:outerShdw blurRad="38100" dist="25400" dir="5400000" algn="ctr" rotWithShape="0">
                    <a:srgbClr val="6E747A">
                      <a:alpha val="43000"/>
                    </a:srgbClr>
                  </a:outerShdw>
                </a:effectLst>
              </a:rPr>
              <a:t> con </a:t>
            </a:r>
            <a:r>
              <a:rPr lang="en-US" sz="4400" b="1" dirty="0" err="1">
                <a:ln w="0"/>
                <a:solidFill>
                  <a:srgbClr val="FF0000"/>
                </a:solidFill>
                <a:effectLst>
                  <a:outerShdw blurRad="38100" dist="25400" dir="5400000" algn="ctr" rotWithShape="0">
                    <a:srgbClr val="6E747A">
                      <a:alpha val="43000"/>
                    </a:srgbClr>
                  </a:outerShdw>
                </a:effectLst>
              </a:rPr>
              <a:t>luôn</a:t>
            </a:r>
            <a:r>
              <a:rPr lang="en-US" sz="4400" b="1" dirty="0">
                <a:ln w="0"/>
                <a:solidFill>
                  <a:srgbClr val="FF0000"/>
                </a:solidFill>
                <a:effectLst>
                  <a:outerShdw blurRad="38100" dist="25400" dir="5400000" algn="ctr" rotWithShape="0">
                    <a:srgbClr val="6E747A">
                      <a:alpha val="43000"/>
                    </a:srgbClr>
                  </a:outerShdw>
                </a:effectLst>
              </a:rPr>
              <a:t> </a:t>
            </a:r>
            <a:r>
              <a:rPr lang="en-US" sz="4400" b="1" dirty="0" err="1">
                <a:ln w="0"/>
                <a:solidFill>
                  <a:srgbClr val="FF0000"/>
                </a:solidFill>
                <a:effectLst>
                  <a:outerShdw blurRad="38100" dist="25400" dir="5400000" algn="ctr" rotWithShape="0">
                    <a:srgbClr val="6E747A">
                      <a:alpha val="43000"/>
                    </a:srgbClr>
                  </a:outerShdw>
                </a:effectLst>
              </a:rPr>
              <a:t>chăm</a:t>
            </a:r>
            <a:r>
              <a:rPr lang="en-US" sz="4400" b="1" dirty="0">
                <a:ln w="0"/>
                <a:solidFill>
                  <a:srgbClr val="FF0000"/>
                </a:solidFill>
                <a:effectLst>
                  <a:outerShdw blurRad="38100" dist="25400" dir="5400000" algn="ctr" rotWithShape="0">
                    <a:srgbClr val="6E747A">
                      <a:alpha val="43000"/>
                    </a:srgbClr>
                  </a:outerShdw>
                </a:effectLst>
              </a:rPr>
              <a:t> </a:t>
            </a:r>
            <a:r>
              <a:rPr lang="en-US" sz="4400" b="1" dirty="0" err="1">
                <a:ln w="0"/>
                <a:solidFill>
                  <a:srgbClr val="FF0000"/>
                </a:solidFill>
                <a:effectLst>
                  <a:outerShdw blurRad="38100" dist="25400" dir="5400000" algn="ctr" rotWithShape="0">
                    <a:srgbClr val="6E747A">
                      <a:alpha val="43000"/>
                    </a:srgbClr>
                  </a:outerShdw>
                </a:effectLst>
              </a:rPr>
              <a:t>ngoan</a:t>
            </a:r>
            <a:r>
              <a:rPr lang="en-US" sz="4400" b="1" dirty="0">
                <a:ln w="0"/>
                <a:solidFill>
                  <a:srgbClr val="FF0000"/>
                </a:solidFill>
                <a:effectLst>
                  <a:outerShdw blurRad="38100" dist="25400" dir="5400000" algn="ctr" rotWithShape="0">
                    <a:srgbClr val="6E747A">
                      <a:alpha val="43000"/>
                    </a:srgbClr>
                  </a:outerShdw>
                </a:effectLst>
              </a:rPr>
              <a:t>, </a:t>
            </a:r>
            <a:r>
              <a:rPr lang="en-US" sz="4400" b="1" dirty="0" err="1">
                <a:ln w="0"/>
                <a:solidFill>
                  <a:srgbClr val="FF0000"/>
                </a:solidFill>
                <a:effectLst>
                  <a:outerShdw blurRad="38100" dist="25400" dir="5400000" algn="ctr" rotWithShape="0">
                    <a:srgbClr val="6E747A">
                      <a:alpha val="43000"/>
                    </a:srgbClr>
                  </a:outerShdw>
                </a:effectLst>
              </a:rPr>
              <a:t>học</a:t>
            </a:r>
            <a:r>
              <a:rPr lang="en-US" sz="4400" b="1" dirty="0">
                <a:ln w="0"/>
                <a:solidFill>
                  <a:srgbClr val="FF0000"/>
                </a:solidFill>
                <a:effectLst>
                  <a:outerShdw blurRad="38100" dist="25400" dir="5400000" algn="ctr" rotWithShape="0">
                    <a:srgbClr val="6E747A">
                      <a:alpha val="43000"/>
                    </a:srgbClr>
                  </a:outerShdw>
                </a:effectLst>
              </a:rPr>
              <a:t> </a:t>
            </a:r>
            <a:r>
              <a:rPr lang="en-US" sz="4400" b="1" dirty="0" err="1">
                <a:ln w="0"/>
                <a:solidFill>
                  <a:srgbClr val="FF0000"/>
                </a:solidFill>
                <a:effectLst>
                  <a:outerShdw blurRad="38100" dist="25400" dir="5400000" algn="ctr" rotWithShape="0">
                    <a:srgbClr val="6E747A">
                      <a:alpha val="43000"/>
                    </a:srgbClr>
                  </a:outerShdw>
                </a:effectLst>
              </a:rPr>
              <a:t>giỏi</a:t>
            </a:r>
            <a:endParaRPr lang="en-US" sz="4400" b="1" cap="none" spc="0" dirty="0">
              <a:ln w="0"/>
              <a:solidFill>
                <a:srgbClr val="FF0000"/>
              </a:solidFill>
              <a:effectLst>
                <a:outerShdw blurRad="38100" dist="25400" dir="5400000" algn="ctr" rotWithShape="0">
                  <a:srgbClr val="6E747A">
                    <a:alpha val="43000"/>
                  </a:srgbClr>
                </a:outerShdw>
              </a:effectLst>
            </a:endParaRPr>
          </a:p>
        </p:txBody>
      </p:sp>
      <p:pic>
        <p:nvPicPr>
          <p:cNvPr id="11" name="Picture 10">
            <a:extLst>
              <a:ext uri="{FF2B5EF4-FFF2-40B4-BE49-F238E27FC236}">
                <a16:creationId xmlns:a16="http://schemas.microsoft.com/office/drawing/2014/main" id="{60781DB0-B463-4A80-BA1E-12E0D83A68F2}"/>
              </a:ext>
            </a:extLst>
          </p:cNvPr>
          <p:cNvPicPr>
            <a:picLocks noChangeAspect="1"/>
          </p:cNvPicPr>
          <p:nvPr/>
        </p:nvPicPr>
        <p:blipFill>
          <a:blip r:embed="rId3"/>
          <a:stretch>
            <a:fillRect/>
          </a:stretch>
        </p:blipFill>
        <p:spPr>
          <a:xfrm>
            <a:off x="1979712" y="2255879"/>
            <a:ext cx="4902187" cy="2643349"/>
          </a:xfrm>
          <a:prstGeom prst="rect">
            <a:avLst/>
          </a:prstGeom>
        </p:spPr>
      </p:pic>
    </p:spTree>
    <p:extLst>
      <p:ext uri="{BB962C8B-B14F-4D97-AF65-F5344CB8AC3E}">
        <p14:creationId xmlns:p14="http://schemas.microsoft.com/office/powerpoint/2010/main" val="2064483623"/>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A00EF24-0097-4965-9683-A93303D65929}"/>
              </a:ext>
            </a:extLst>
          </p:cNvPr>
          <p:cNvSpPr txBox="1"/>
          <p:nvPr/>
        </p:nvSpPr>
        <p:spPr>
          <a:xfrm>
            <a:off x="575556" y="404664"/>
            <a:ext cx="7992888" cy="707886"/>
          </a:xfrm>
          <a:prstGeom prst="rect">
            <a:avLst/>
          </a:prstGeom>
          <a:noFill/>
        </p:spPr>
        <p:txBody>
          <a:bodyPr wrap="square" rtlCol="0">
            <a:spAutoFit/>
          </a:bodyPr>
          <a:lstStyle/>
          <a:p>
            <a:pPr algn="ctr"/>
            <a:r>
              <a:rPr lang="en-US" sz="4000" b="1" dirty="0" err="1">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Vận</a:t>
            </a:r>
            <a:r>
              <a:rPr lang="en-US" sz="4000" b="1" dirty="0">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r>
              <a:rPr lang="en-US" sz="4000" b="1" dirty="0" err="1">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động</a:t>
            </a:r>
            <a:r>
              <a:rPr lang="en-US" sz="4000" b="1" dirty="0">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r>
              <a:rPr lang="en-US" sz="4000" b="1" dirty="0" err="1">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theo</a:t>
            </a:r>
            <a:r>
              <a:rPr lang="en-US" sz="4000" b="1" dirty="0">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r>
              <a:rPr lang="en-US" sz="4000" b="1" dirty="0" err="1">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bài</a:t>
            </a:r>
            <a:r>
              <a:rPr lang="en-US" sz="4000" b="1" dirty="0">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r>
              <a:rPr lang="en-US" sz="4000" b="1" dirty="0" err="1">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hát</a:t>
            </a:r>
            <a:r>
              <a:rPr lang="en-US" sz="4000" b="1" dirty="0">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r>
              <a:rPr lang="en-US" sz="4000" b="1" dirty="0" err="1">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Cô</a:t>
            </a:r>
            <a:r>
              <a:rPr lang="en-US" sz="4000" b="1" dirty="0">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r>
              <a:rPr lang="en-US" sz="4000" b="1" dirty="0" err="1">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giáo</a:t>
            </a:r>
            <a:endParaRPr lang="vi-VN" sz="4000" b="1" dirty="0">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p:txBody>
      </p:sp>
      <p:pic>
        <p:nvPicPr>
          <p:cNvPr id="6" name="825462966469235450">
            <a:hlinkClick r:id="" action="ppaction://media"/>
            <a:extLst>
              <a:ext uri="{FF2B5EF4-FFF2-40B4-BE49-F238E27FC236}">
                <a16:creationId xmlns:a16="http://schemas.microsoft.com/office/drawing/2014/main" id="{4922A8AD-4CA1-4096-B698-ECA2D6A13DD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49542" y="1556792"/>
            <a:ext cx="8244915" cy="4997152"/>
          </a:xfrm>
          <a:prstGeom prst="rect">
            <a:avLst/>
          </a:prstGeom>
        </p:spPr>
      </p:pic>
    </p:spTree>
    <p:extLst>
      <p:ext uri="{BB962C8B-B14F-4D97-AF65-F5344CB8AC3E}">
        <p14:creationId xmlns:p14="http://schemas.microsoft.com/office/powerpoint/2010/main" val="283788251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966"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34" presetClass="emph" presetSubtype="0" repeatCount="indefinite" fill="hold" grpId="0" nodeType="clickEffect">
                                  <p:stCondLst>
                                    <p:cond delay="0"/>
                                  </p:stCondLst>
                                  <p:iterate type="lt">
                                    <p:tmPct val="10000"/>
                                  </p:iterate>
                                  <p:childTnLst>
                                    <p:animMotion origin="layout" path="M 0.0 0.0 L 0.0 -0.07213" pathEditMode="relative" ptsTypes="">
                                      <p:cBhvr>
                                        <p:cTn id="10" dur="250" accel="50000" decel="50000" autoRev="1" fill="hold">
                                          <p:stCondLst>
                                            <p:cond delay="0"/>
                                          </p:stCondLst>
                                        </p:cTn>
                                        <p:tgtEl>
                                          <p:spTgt spid="5"/>
                                        </p:tgtEl>
                                        <p:attrNameLst>
                                          <p:attrName>ppt_x</p:attrName>
                                          <p:attrName>ppt_y</p:attrName>
                                        </p:attrNameLst>
                                      </p:cBhvr>
                                    </p:animMotion>
                                    <p:animRot by="1500000">
                                      <p:cBhvr>
                                        <p:cTn id="11" dur="125" fill="hold">
                                          <p:stCondLst>
                                            <p:cond delay="0"/>
                                          </p:stCondLst>
                                        </p:cTn>
                                        <p:tgtEl>
                                          <p:spTgt spid="5"/>
                                        </p:tgtEl>
                                        <p:attrNameLst>
                                          <p:attrName>r</p:attrName>
                                        </p:attrNameLst>
                                      </p:cBhvr>
                                    </p:animRot>
                                    <p:animRot by="-1500000">
                                      <p:cBhvr>
                                        <p:cTn id="12" dur="125" fill="hold">
                                          <p:stCondLst>
                                            <p:cond delay="125"/>
                                          </p:stCondLst>
                                        </p:cTn>
                                        <p:tgtEl>
                                          <p:spTgt spid="5"/>
                                        </p:tgtEl>
                                        <p:attrNameLst>
                                          <p:attrName>r</p:attrName>
                                        </p:attrNameLst>
                                      </p:cBhvr>
                                    </p:animRot>
                                    <p:animRot by="-1500000">
                                      <p:cBhvr>
                                        <p:cTn id="13" dur="125" fill="hold">
                                          <p:stCondLst>
                                            <p:cond delay="250"/>
                                          </p:stCondLst>
                                        </p:cTn>
                                        <p:tgtEl>
                                          <p:spTgt spid="5"/>
                                        </p:tgtEl>
                                        <p:attrNameLst>
                                          <p:attrName>r</p:attrName>
                                        </p:attrNameLst>
                                      </p:cBhvr>
                                    </p:animRot>
                                    <p:animRot by="1500000">
                                      <p:cBhvr>
                                        <p:cTn id="14"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6"/>
                </p:tgtEl>
              </p:cMediaNode>
            </p:video>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6"/>
                                        </p:tgtEl>
                                      </p:cBhvr>
                                    </p:cmd>
                                  </p:childTnLst>
                                </p:cTn>
                              </p:par>
                            </p:childTnLst>
                          </p:cTn>
                        </p:par>
                      </p:childTnLst>
                    </p:cTn>
                  </p:par>
                </p:childTnLst>
              </p:cTn>
              <p:nextCondLst>
                <p:cond evt="onClick" delay="0">
                  <p:tgtEl>
                    <p:spTgt spid="6"/>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1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CCA0794-28D3-45C9-A6F2-9D7E8B26EEDB}"/>
              </a:ext>
            </a:extLst>
          </p:cNvPr>
          <p:cNvSpPr/>
          <p:nvPr/>
        </p:nvSpPr>
        <p:spPr>
          <a:xfrm>
            <a:off x="683568" y="2492896"/>
            <a:ext cx="7515198" cy="2185214"/>
          </a:xfrm>
          <a:prstGeom prst="rect">
            <a:avLst/>
          </a:prstGeom>
          <a:noFill/>
        </p:spPr>
        <p:txBody>
          <a:bodyPr wrap="none" lIns="91440" tIns="45720" rIns="91440" bIns="45720">
            <a:spAutoFit/>
          </a:bodyPr>
          <a:lstStyle/>
          <a:p>
            <a:pPr algn="ctr"/>
            <a:r>
              <a:rPr lang="vi-VN" sz="5000" b="1" i="1" cap="none" spc="0" dirty="0">
                <a:ln w="0"/>
                <a:solidFill>
                  <a:srgbClr val="CC0066"/>
                </a:solidFill>
                <a:effectLst>
                  <a:outerShdw blurRad="38100" dist="25400" dir="5400000" algn="ctr" rotWithShape="0">
                    <a:srgbClr val="6E747A">
                      <a:alpha val="43000"/>
                    </a:srgbClr>
                  </a:outerShdw>
                </a:effectLst>
              </a:rPr>
              <a:t>Hoạt động 2: </a:t>
            </a:r>
          </a:p>
          <a:p>
            <a:pPr algn="ctr"/>
            <a:r>
              <a:rPr lang="vi-VN" sz="5000" b="1" i="1" cap="none" spc="0" dirty="0">
                <a:ln w="0"/>
                <a:solidFill>
                  <a:srgbClr val="CC0066"/>
                </a:solidFill>
                <a:effectLst>
                  <a:outerShdw blurRad="38100" dist="25400" dir="5400000" algn="ctr" rotWithShape="0">
                    <a:srgbClr val="6E747A">
                      <a:alpha val="43000"/>
                    </a:srgbClr>
                  </a:outerShdw>
                </a:effectLst>
              </a:rPr>
              <a:t>Cung cấp kiến thức mới</a:t>
            </a:r>
          </a:p>
          <a:p>
            <a:pPr algn="ctr"/>
            <a:endParaRPr lang="en-US" sz="3600" b="1" i="1" cap="none" spc="0" dirty="0">
              <a:ln w="0"/>
              <a:solidFill>
                <a:srgbClr val="CC0066"/>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949448206"/>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617F8C9-1895-40D9-9E22-653508D0D068}"/>
              </a:ext>
            </a:extLst>
          </p:cNvPr>
          <p:cNvSpPr txBox="1"/>
          <p:nvPr/>
        </p:nvSpPr>
        <p:spPr>
          <a:xfrm>
            <a:off x="2051720" y="1844824"/>
            <a:ext cx="5688632" cy="2862322"/>
          </a:xfrm>
          <a:prstGeom prst="rect">
            <a:avLst/>
          </a:prstGeom>
          <a:noFill/>
        </p:spPr>
        <p:txBody>
          <a:bodyPr wrap="square">
            <a:spAutoFit/>
          </a:bodyPr>
          <a:lstStyle/>
          <a:p>
            <a:pPr algn="just"/>
            <a:r>
              <a:rPr lang="vi-VN" sz="3600" dirty="0"/>
              <a:t>Cô đọc câu đố:</a:t>
            </a:r>
          </a:p>
          <a:p>
            <a:pPr algn="just"/>
            <a:r>
              <a:rPr lang="vi-VN" sz="3600" dirty="0"/>
              <a:t> “ Ai dạy bé hát</a:t>
            </a:r>
          </a:p>
          <a:p>
            <a:pPr algn="just"/>
            <a:r>
              <a:rPr lang="vi-VN" sz="3600" dirty="0"/>
              <a:t>Chải tóc hàng ngày</a:t>
            </a:r>
          </a:p>
          <a:p>
            <a:pPr algn="just"/>
            <a:r>
              <a:rPr lang="vi-VN" sz="3600" dirty="0"/>
              <a:t>Hay kể chuyện hay</a:t>
            </a:r>
          </a:p>
          <a:p>
            <a:pPr algn="just"/>
            <a:r>
              <a:rPr lang="vi-VN" sz="3600" dirty="0"/>
              <a:t>Khuyên bé đừng khóc ”</a:t>
            </a:r>
          </a:p>
        </p:txBody>
      </p:sp>
      <p:pic>
        <p:nvPicPr>
          <p:cNvPr id="8" name="Picture 7">
            <a:extLst>
              <a:ext uri="{FF2B5EF4-FFF2-40B4-BE49-F238E27FC236}">
                <a16:creationId xmlns:a16="http://schemas.microsoft.com/office/drawing/2014/main" id="{C0A4DC9C-F293-459E-A699-6229A647E612}"/>
              </a:ext>
            </a:extLst>
          </p:cNvPr>
          <p:cNvPicPr>
            <a:picLocks noChangeAspect="1"/>
          </p:cNvPicPr>
          <p:nvPr/>
        </p:nvPicPr>
        <p:blipFill>
          <a:blip r:embed="rId3"/>
          <a:stretch>
            <a:fillRect/>
          </a:stretch>
        </p:blipFill>
        <p:spPr>
          <a:xfrm>
            <a:off x="539552" y="548680"/>
            <a:ext cx="8364437" cy="2085013"/>
          </a:xfrm>
          <a:prstGeom prst="rect">
            <a:avLst/>
          </a:prstGeom>
        </p:spPr>
      </p:pic>
    </p:spTree>
    <p:extLst>
      <p:ext uri="{BB962C8B-B14F-4D97-AF65-F5344CB8AC3E}">
        <p14:creationId xmlns:p14="http://schemas.microsoft.com/office/powerpoint/2010/main" val="164837266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76C4AF2-DDE8-4BD0-86AD-801A07E75C22}"/>
              </a:ext>
            </a:extLst>
          </p:cNvPr>
          <p:cNvSpPr/>
          <p:nvPr/>
        </p:nvSpPr>
        <p:spPr>
          <a:xfrm>
            <a:off x="209266" y="566568"/>
            <a:ext cx="8725467" cy="923330"/>
          </a:xfrm>
          <a:prstGeom prst="rect">
            <a:avLst/>
          </a:prstGeom>
          <a:noFill/>
        </p:spPr>
        <p:txBody>
          <a:bodyPr wrap="none" lIns="91440" tIns="45720" rIns="91440" bIns="45720">
            <a:spAutoFit/>
          </a:bodyPr>
          <a:lstStyle/>
          <a:p>
            <a:pPr algn="ctr"/>
            <a:r>
              <a:rPr lang="en-US" sz="5400" b="1" dirty="0" err="1">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Đáp</a:t>
            </a:r>
            <a:r>
              <a:rPr lang="en-US" sz="5400" b="1" dirty="0">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r>
              <a:rPr lang="en-US" sz="5400" b="1" dirty="0" err="1">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án</a:t>
            </a:r>
            <a:r>
              <a:rPr lang="en-US" sz="5400" b="1" dirty="0">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r>
              <a:rPr lang="en-US" sz="5400" b="1" cap="none" spc="0" dirty="0" err="1">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Cô</a:t>
            </a:r>
            <a:r>
              <a:rPr lang="en-US" sz="5400" b="1" cap="none" spc="0" dirty="0">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r>
              <a:rPr lang="en-US" sz="5400" b="1" cap="none" spc="0" dirty="0" err="1">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giáo</a:t>
            </a:r>
            <a:r>
              <a:rPr lang="en-US" sz="5400" b="1" cap="none" spc="0" dirty="0">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r>
              <a:rPr lang="en-US" sz="5400" b="1" cap="none" spc="0" dirty="0" err="1">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mầm</a:t>
            </a:r>
            <a:r>
              <a:rPr lang="en-US" sz="5400" b="1" cap="none" spc="0" dirty="0">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non</a:t>
            </a:r>
          </a:p>
        </p:txBody>
      </p:sp>
      <p:pic>
        <p:nvPicPr>
          <p:cNvPr id="5" name="Picture 4">
            <a:extLst>
              <a:ext uri="{FF2B5EF4-FFF2-40B4-BE49-F238E27FC236}">
                <a16:creationId xmlns:a16="http://schemas.microsoft.com/office/drawing/2014/main" id="{686FBE3C-219B-437A-A0DA-67C23A6EC544}"/>
              </a:ext>
            </a:extLst>
          </p:cNvPr>
          <p:cNvPicPr>
            <a:picLocks noChangeAspect="1"/>
          </p:cNvPicPr>
          <p:nvPr/>
        </p:nvPicPr>
        <p:blipFill>
          <a:blip r:embed="rId2"/>
          <a:stretch>
            <a:fillRect/>
          </a:stretch>
        </p:blipFill>
        <p:spPr>
          <a:xfrm>
            <a:off x="199256" y="2132857"/>
            <a:ext cx="4138817" cy="3235246"/>
          </a:xfrm>
          <a:prstGeom prst="rect">
            <a:avLst/>
          </a:prstGeom>
        </p:spPr>
      </p:pic>
      <p:pic>
        <p:nvPicPr>
          <p:cNvPr id="7" name="Picture 6">
            <a:extLst>
              <a:ext uri="{FF2B5EF4-FFF2-40B4-BE49-F238E27FC236}">
                <a16:creationId xmlns:a16="http://schemas.microsoft.com/office/drawing/2014/main" id="{D0E6127C-E36E-4C87-9DB2-AEEBCD3739CB}"/>
              </a:ext>
            </a:extLst>
          </p:cNvPr>
          <p:cNvPicPr>
            <a:picLocks noChangeAspect="1"/>
          </p:cNvPicPr>
          <p:nvPr/>
        </p:nvPicPr>
        <p:blipFill>
          <a:blip r:embed="rId3"/>
          <a:stretch>
            <a:fillRect/>
          </a:stretch>
        </p:blipFill>
        <p:spPr>
          <a:xfrm>
            <a:off x="4572000" y="2132856"/>
            <a:ext cx="4372744" cy="3248025"/>
          </a:xfrm>
          <a:prstGeom prst="rect">
            <a:avLst/>
          </a:prstGeom>
        </p:spPr>
      </p:pic>
    </p:spTree>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331DBDD-F24E-445D-B188-C1BB46AC0E80}"/>
              </a:ext>
            </a:extLst>
          </p:cNvPr>
          <p:cNvSpPr txBox="1"/>
          <p:nvPr/>
        </p:nvSpPr>
        <p:spPr>
          <a:xfrm>
            <a:off x="323528" y="548680"/>
            <a:ext cx="8964488" cy="492443"/>
          </a:xfrm>
          <a:prstGeom prst="rect">
            <a:avLst/>
          </a:prstGeom>
          <a:noFill/>
        </p:spPr>
        <p:txBody>
          <a:bodyPr wrap="square">
            <a:spAutoFit/>
          </a:bodyPr>
          <a:lstStyle/>
          <a:p>
            <a:r>
              <a:rPr lang="vi-VN" sz="2600" dirty="0">
                <a:solidFill>
                  <a:srgbClr val="000000"/>
                </a:solidFill>
                <a:latin typeface="Arial" panose="020B0604020202020204" pitchFamily="34" charset="0"/>
                <a:cs typeface="Arial" panose="020B0604020202020204" pitchFamily="34" charset="0"/>
              </a:rPr>
              <a:t>C</a:t>
            </a:r>
            <a:r>
              <a:rPr lang="vi-VN" sz="2600" b="0" i="0" dirty="0">
                <a:solidFill>
                  <a:srgbClr val="000000"/>
                </a:solidFill>
                <a:effectLst/>
                <a:latin typeface="Arial" panose="020B0604020202020204" pitchFamily="34" charset="0"/>
                <a:cs typeface="Arial" panose="020B0604020202020204" pitchFamily="34" charset="0"/>
              </a:rPr>
              <a:t>ô giáo làm nghề dạy học hay còn gọi là nghề giáo viên</a:t>
            </a:r>
            <a:endParaRPr lang="vi-VN" sz="26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AAA289FF-2D1A-42CA-8C1F-983E8EFF0964}"/>
              </a:ext>
            </a:extLst>
          </p:cNvPr>
          <p:cNvPicPr>
            <a:picLocks noChangeAspect="1"/>
          </p:cNvPicPr>
          <p:nvPr/>
        </p:nvPicPr>
        <p:blipFill>
          <a:blip r:embed="rId2"/>
          <a:stretch>
            <a:fillRect/>
          </a:stretch>
        </p:blipFill>
        <p:spPr>
          <a:xfrm>
            <a:off x="503548" y="1772816"/>
            <a:ext cx="8136904" cy="4320480"/>
          </a:xfrm>
          <a:prstGeom prst="rect">
            <a:avLst/>
          </a:prstGeom>
        </p:spPr>
      </p:pic>
    </p:spTree>
    <p:extLst>
      <p:ext uri="{BB962C8B-B14F-4D97-AF65-F5344CB8AC3E}">
        <p14:creationId xmlns:p14="http://schemas.microsoft.com/office/powerpoint/2010/main" val="2158895051"/>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1730082-FB62-4BC8-BBF0-04E40C752512}"/>
              </a:ext>
            </a:extLst>
          </p:cNvPr>
          <p:cNvSpPr txBox="1"/>
          <p:nvPr/>
        </p:nvSpPr>
        <p:spPr>
          <a:xfrm>
            <a:off x="251520" y="404664"/>
            <a:ext cx="8712968" cy="523220"/>
          </a:xfrm>
          <a:prstGeom prst="rect">
            <a:avLst/>
          </a:prstGeom>
          <a:noFill/>
        </p:spPr>
        <p:txBody>
          <a:bodyPr wrap="square">
            <a:spAutoFit/>
          </a:bodyPr>
          <a:lstStyle/>
          <a:p>
            <a:r>
              <a:rPr lang="vi-VN" sz="2800" b="0" i="0" dirty="0">
                <a:solidFill>
                  <a:srgbClr val="000000"/>
                </a:solidFill>
                <a:effectLst/>
                <a:latin typeface="Arial" panose="020B0604020202020204" pitchFamily="34" charset="0"/>
                <a:cs typeface="Arial" panose="020B0604020202020204" pitchFamily="34" charset="0"/>
              </a:rPr>
              <a:t> </a:t>
            </a:r>
            <a:r>
              <a:rPr lang="vi-VN" sz="2600" b="0" i="0" dirty="0">
                <a:solidFill>
                  <a:srgbClr val="000000"/>
                </a:solidFill>
                <a:effectLst/>
                <a:latin typeface="Arial" panose="020B0604020202020204" pitchFamily="34" charset="0"/>
                <a:cs typeface="Arial" panose="020B0604020202020204" pitchFamily="34" charset="0"/>
              </a:rPr>
              <a:t>C</a:t>
            </a:r>
            <a:r>
              <a:rPr lang="vi-VN" sz="2600" dirty="0">
                <a:solidFill>
                  <a:srgbClr val="000000"/>
                </a:solidFill>
                <a:latin typeface="Arial" panose="020B0604020202020204" pitchFamily="34" charset="0"/>
                <a:cs typeface="Arial" panose="020B0604020202020204" pitchFamily="34" charset="0"/>
              </a:rPr>
              <a:t>ô giáo mầm non đến lớp  c</a:t>
            </a:r>
            <a:r>
              <a:rPr lang="vi-VN" sz="2600" b="0" i="0" dirty="0">
                <a:solidFill>
                  <a:srgbClr val="000000"/>
                </a:solidFill>
                <a:effectLst/>
                <a:latin typeface="Arial" panose="020B0604020202020204" pitchFamily="34" charset="0"/>
                <a:cs typeface="Arial" panose="020B0604020202020204" pitchFamily="34" charset="0"/>
              </a:rPr>
              <a:t>hăm sóc và dạy dỗ học sinh </a:t>
            </a:r>
            <a:endParaRPr lang="vi-VN" sz="26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3EE4EA35-46D3-4B77-82F9-86F1B50A3BB9}"/>
              </a:ext>
            </a:extLst>
          </p:cNvPr>
          <p:cNvPicPr>
            <a:picLocks noChangeAspect="1"/>
          </p:cNvPicPr>
          <p:nvPr/>
        </p:nvPicPr>
        <p:blipFill>
          <a:blip r:embed="rId3"/>
          <a:stretch>
            <a:fillRect/>
          </a:stretch>
        </p:blipFill>
        <p:spPr>
          <a:xfrm>
            <a:off x="467544" y="1052736"/>
            <a:ext cx="3672408" cy="2592288"/>
          </a:xfrm>
          <a:prstGeom prst="rect">
            <a:avLst/>
          </a:prstGeom>
        </p:spPr>
      </p:pic>
      <p:pic>
        <p:nvPicPr>
          <p:cNvPr id="9" name="Picture 8">
            <a:extLst>
              <a:ext uri="{FF2B5EF4-FFF2-40B4-BE49-F238E27FC236}">
                <a16:creationId xmlns:a16="http://schemas.microsoft.com/office/drawing/2014/main" id="{12328A92-EA29-4C29-A1F5-3FCC74AF990D}"/>
              </a:ext>
            </a:extLst>
          </p:cNvPr>
          <p:cNvPicPr>
            <a:picLocks noChangeAspect="1"/>
          </p:cNvPicPr>
          <p:nvPr/>
        </p:nvPicPr>
        <p:blipFill>
          <a:blip r:embed="rId4"/>
          <a:stretch>
            <a:fillRect/>
          </a:stretch>
        </p:blipFill>
        <p:spPr>
          <a:xfrm>
            <a:off x="4499992" y="1052736"/>
            <a:ext cx="4379640" cy="2680320"/>
          </a:xfrm>
          <a:prstGeom prst="rect">
            <a:avLst/>
          </a:prstGeom>
        </p:spPr>
      </p:pic>
      <p:pic>
        <p:nvPicPr>
          <p:cNvPr id="10" name="Picture 9">
            <a:extLst>
              <a:ext uri="{FF2B5EF4-FFF2-40B4-BE49-F238E27FC236}">
                <a16:creationId xmlns:a16="http://schemas.microsoft.com/office/drawing/2014/main" id="{1AF5875E-12D7-43FC-8131-CF83A65C5F7D}"/>
              </a:ext>
            </a:extLst>
          </p:cNvPr>
          <p:cNvPicPr>
            <a:picLocks noChangeAspect="1"/>
          </p:cNvPicPr>
          <p:nvPr/>
        </p:nvPicPr>
        <p:blipFill>
          <a:blip r:embed="rId5"/>
          <a:stretch>
            <a:fillRect/>
          </a:stretch>
        </p:blipFill>
        <p:spPr>
          <a:xfrm>
            <a:off x="467544" y="3935118"/>
            <a:ext cx="3672408" cy="2806249"/>
          </a:xfrm>
          <a:prstGeom prst="rect">
            <a:avLst/>
          </a:prstGeom>
        </p:spPr>
      </p:pic>
      <p:pic>
        <p:nvPicPr>
          <p:cNvPr id="11" name="Picture 10">
            <a:extLst>
              <a:ext uri="{FF2B5EF4-FFF2-40B4-BE49-F238E27FC236}">
                <a16:creationId xmlns:a16="http://schemas.microsoft.com/office/drawing/2014/main" id="{6BA1D89D-7487-42CC-916F-9A7E679B21EF}"/>
              </a:ext>
            </a:extLst>
          </p:cNvPr>
          <p:cNvPicPr>
            <a:picLocks noChangeAspect="1"/>
          </p:cNvPicPr>
          <p:nvPr/>
        </p:nvPicPr>
        <p:blipFill>
          <a:blip r:embed="rId6"/>
          <a:stretch>
            <a:fillRect/>
          </a:stretch>
        </p:blipFill>
        <p:spPr>
          <a:xfrm>
            <a:off x="4551988" y="3935117"/>
            <a:ext cx="4379640" cy="2799759"/>
          </a:xfrm>
          <a:prstGeom prst="rect">
            <a:avLst/>
          </a:prstGeom>
        </p:spPr>
      </p:pic>
    </p:spTree>
    <p:extLst>
      <p:ext uri="{BB962C8B-B14F-4D97-AF65-F5344CB8AC3E}">
        <p14:creationId xmlns:p14="http://schemas.microsoft.com/office/powerpoint/2010/main" val="2077456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995BC1A-C912-4209-9BF0-81DF1640B234}"/>
              </a:ext>
            </a:extLst>
          </p:cNvPr>
          <p:cNvSpPr/>
          <p:nvPr/>
        </p:nvSpPr>
        <p:spPr>
          <a:xfrm>
            <a:off x="101003" y="260648"/>
            <a:ext cx="8942000" cy="523220"/>
          </a:xfrm>
          <a:prstGeom prst="rect">
            <a:avLst/>
          </a:prstGeom>
          <a:noFill/>
        </p:spPr>
        <p:txBody>
          <a:bodyPr wrap="none" lIns="91440" tIns="45720" rIns="91440" bIns="45720">
            <a:spAutoFit/>
          </a:bodyPr>
          <a:lstStyle/>
          <a:p>
            <a:pPr algn="ctr"/>
            <a:r>
              <a:rPr lang="vi-VN" sz="2800" b="0" cap="none" spc="0" dirty="0">
                <a:ln w="0"/>
                <a:effectLst>
                  <a:outerShdw blurRad="38100" dist="25400" dir="5400000" algn="ctr" rotWithShape="0">
                    <a:srgbClr val="6E747A">
                      <a:alpha val="43000"/>
                    </a:srgbClr>
                  </a:outerShdw>
                </a:effectLst>
              </a:rPr>
              <a:t>Ngoài ra còn có giáo viên dạy tiểu học, THCS, THPT,...</a:t>
            </a:r>
          </a:p>
        </p:txBody>
      </p:sp>
      <p:pic>
        <p:nvPicPr>
          <p:cNvPr id="6" name="Picture 5">
            <a:extLst>
              <a:ext uri="{FF2B5EF4-FFF2-40B4-BE49-F238E27FC236}">
                <a16:creationId xmlns:a16="http://schemas.microsoft.com/office/drawing/2014/main" id="{D48DA75B-8559-43E0-BE22-EE94A3A2AE08}"/>
              </a:ext>
            </a:extLst>
          </p:cNvPr>
          <p:cNvPicPr>
            <a:picLocks noChangeAspect="1"/>
          </p:cNvPicPr>
          <p:nvPr/>
        </p:nvPicPr>
        <p:blipFill>
          <a:blip r:embed="rId2"/>
          <a:stretch>
            <a:fillRect/>
          </a:stretch>
        </p:blipFill>
        <p:spPr>
          <a:xfrm>
            <a:off x="179512" y="1916832"/>
            <a:ext cx="4464496" cy="3696072"/>
          </a:xfrm>
          <a:prstGeom prst="rect">
            <a:avLst/>
          </a:prstGeom>
        </p:spPr>
      </p:pic>
      <p:pic>
        <p:nvPicPr>
          <p:cNvPr id="7" name="Picture 6">
            <a:extLst>
              <a:ext uri="{FF2B5EF4-FFF2-40B4-BE49-F238E27FC236}">
                <a16:creationId xmlns:a16="http://schemas.microsoft.com/office/drawing/2014/main" id="{BA414BDB-7DB8-474E-A27A-D29FAB6C8995}"/>
              </a:ext>
            </a:extLst>
          </p:cNvPr>
          <p:cNvPicPr>
            <a:picLocks noChangeAspect="1"/>
          </p:cNvPicPr>
          <p:nvPr/>
        </p:nvPicPr>
        <p:blipFill>
          <a:blip r:embed="rId3"/>
          <a:stretch>
            <a:fillRect/>
          </a:stretch>
        </p:blipFill>
        <p:spPr>
          <a:xfrm>
            <a:off x="4788024" y="1918248"/>
            <a:ext cx="4261142" cy="3696072"/>
          </a:xfrm>
          <a:prstGeom prst="rect">
            <a:avLst/>
          </a:prstGeom>
        </p:spPr>
      </p:pic>
    </p:spTree>
    <p:extLst>
      <p:ext uri="{BB962C8B-B14F-4D97-AF65-F5344CB8AC3E}">
        <p14:creationId xmlns:p14="http://schemas.microsoft.com/office/powerpoint/2010/main" val="915102251"/>
      </p:ext>
    </p:extLst>
  </p:cSld>
  <p:clrMapOvr>
    <a:masterClrMapping/>
  </p:clrMapOvr>
  <p:transition spd="slow">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744</TotalTime>
  <Words>482</Words>
  <Application>Microsoft Office PowerPoint</Application>
  <PresentationFormat>On-screen Show (4:3)</PresentationFormat>
  <Paragraphs>57</Paragraphs>
  <Slides>25</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.VnAvant</vt: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Bác sĩ làm công việc khác như: khám bệnh, kê đơn thuốc, chăm sóc bệnh nhân, cấp cứu....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Windows10</dc:creator>
  <cp:lastModifiedBy>My PC</cp:lastModifiedBy>
  <cp:revision>51</cp:revision>
  <dcterms:created xsi:type="dcterms:W3CDTF">2021-06-18T03:00:27Z</dcterms:created>
  <dcterms:modified xsi:type="dcterms:W3CDTF">2022-01-19T23:33:57Z</dcterms:modified>
</cp:coreProperties>
</file>