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90" r:id="rId3"/>
    <p:sldId id="291" r:id="rId4"/>
    <p:sldId id="292" r:id="rId5"/>
    <p:sldId id="293" r:id="rId6"/>
    <p:sldId id="294" r:id="rId7"/>
    <p:sldId id="273" r:id="rId8"/>
    <p:sldId id="259" r:id="rId9"/>
    <p:sldId id="260" r:id="rId10"/>
    <p:sldId id="261" r:id="rId11"/>
    <p:sldId id="262" r:id="rId12"/>
    <p:sldId id="288" r:id="rId13"/>
    <p:sldId id="263" r:id="rId14"/>
    <p:sldId id="264" r:id="rId15"/>
    <p:sldId id="265" r:id="rId16"/>
    <p:sldId id="287" r:id="rId17"/>
    <p:sldId id="267" r:id="rId18"/>
    <p:sldId id="268" r:id="rId19"/>
    <p:sldId id="270" r:id="rId20"/>
    <p:sldId id="279" r:id="rId21"/>
    <p:sldId id="280" r:id="rId22"/>
    <p:sldId id="286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5" autoAdjust="0"/>
    <p:restoredTop sz="9466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A8E4-3193-49C9-B847-2E0A1D9822DD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FA8E4-3193-49C9-B847-2E0A1D9822DD}" type="datetimeFigureOut">
              <a:rPr lang="en-US" smtClean="0"/>
              <a:pPr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AE9CE-489C-48C2-91FE-7A490E73E5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slide" Target="slide14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slide" Target="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slide" Target="slide14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uLieu\Music\de5670d2b9cb45e28b575ba70726c594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audio" Target="../media/audio3.wav"/><Relationship Id="rId9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audio" Target="../media/audio2.wav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audio" Target="../media/audio3.wav"/><Relationship Id="rId9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05000" y="2843604"/>
            <a:ext cx="59436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5 - 6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3200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0" y="2025752"/>
            <a:ext cx="4527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845" y="457818"/>
            <a:ext cx="401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069" y="1"/>
            <a:ext cx="9129932" cy="4800599"/>
            <a:chOff x="2295379" y="0"/>
            <a:chExt cx="6086621" cy="6035675"/>
          </a:xfrm>
        </p:grpSpPr>
        <p:pic>
          <p:nvPicPr>
            <p:cNvPr id="2" name="Picture 1" descr="1083_5a.jpg"/>
            <p:cNvPicPr>
              <a:picLocks noChangeAspect="1"/>
            </p:cNvPicPr>
            <p:nvPr/>
          </p:nvPicPr>
          <p:blipFill>
            <a:blip r:embed="rId2"/>
            <a:srcRect l="49724"/>
            <a:stretch>
              <a:fillRect/>
            </a:stretch>
          </p:blipFill>
          <p:spPr bwMode="auto">
            <a:xfrm>
              <a:off x="2295379" y="0"/>
              <a:ext cx="2311400" cy="603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 descr="1084_5b.jpg"/>
            <p:cNvPicPr>
              <a:picLocks noChangeAspect="1"/>
            </p:cNvPicPr>
            <p:nvPr/>
          </p:nvPicPr>
          <p:blipFill>
            <a:blip r:embed="rId3"/>
            <a:srcRect r="17783"/>
            <a:stretch>
              <a:fillRect/>
            </a:stretch>
          </p:blipFill>
          <p:spPr bwMode="auto">
            <a:xfrm>
              <a:off x="4602163" y="0"/>
              <a:ext cx="3779837" cy="603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0" y="4795897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0" cy="4876800"/>
            <a:chOff x="1295400" y="0"/>
            <a:chExt cx="5486400" cy="6035675"/>
          </a:xfrm>
        </p:grpSpPr>
        <p:pic>
          <p:nvPicPr>
            <p:cNvPr id="2" name="Picture 1" descr="1086_6a.jpg"/>
            <p:cNvPicPr>
              <a:picLocks noChangeAspect="1"/>
            </p:cNvPicPr>
            <p:nvPr/>
          </p:nvPicPr>
          <p:blipFill>
            <a:blip r:embed="rId2"/>
            <a:srcRect l="28177"/>
            <a:stretch>
              <a:fillRect/>
            </a:stretch>
          </p:blipFill>
          <p:spPr bwMode="auto">
            <a:xfrm>
              <a:off x="1295400" y="0"/>
              <a:ext cx="3302000" cy="603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 descr="1087_6b.jpg"/>
            <p:cNvPicPr>
              <a:picLocks noChangeAspect="1"/>
            </p:cNvPicPr>
            <p:nvPr/>
          </p:nvPicPr>
          <p:blipFill>
            <a:blip r:embed="rId3"/>
            <a:srcRect r="52295"/>
            <a:stretch>
              <a:fillRect/>
            </a:stretch>
          </p:blipFill>
          <p:spPr bwMode="auto">
            <a:xfrm>
              <a:off x="4587875" y="0"/>
              <a:ext cx="2193925" cy="603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0" y="48768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49174"/>
            <a:chOff x="0" y="0"/>
            <a:chExt cx="9144000" cy="6849174"/>
          </a:xfrm>
        </p:grpSpPr>
        <p:pic>
          <p:nvPicPr>
            <p:cNvPr id="2050" name="Picture 2" descr="D:\HÌNH NỀN POWERPOIN\24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849174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2004934" y="1907393"/>
              <a:ext cx="5562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latin typeface="Times New Roman" pitchFamily="18" charset="0"/>
                  <a:cs typeface="Times New Roman" pitchFamily="18" charset="0"/>
                </a:rPr>
                <a:t>Dạy</a:t>
              </a:r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 smtClean="0">
                  <a:latin typeface="Times New Roman" pitchFamily="18" charset="0"/>
                  <a:cs typeface="Times New Roman" pitchFamily="18" charset="0"/>
                </a:rPr>
                <a:t>trẻ</a:t>
              </a:r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 smtClean="0"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 smtClean="0">
                  <a:latin typeface="Times New Roman" pitchFamily="18" charset="0"/>
                  <a:cs typeface="Times New Roman" pitchFamily="18" charset="0"/>
                </a:rPr>
                <a:t>thuộc</a:t>
              </a:r>
              <a:r>
                <a:rPr lang="en-US" sz="4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 smtClean="0">
                  <a:latin typeface="Times New Roman" pitchFamily="18" charset="0"/>
                  <a:cs typeface="Times New Roman" pitchFamily="18" charset="0"/>
                </a:rPr>
                <a:t>thơ</a:t>
              </a:r>
              <a:endParaRPr lang="en-US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147" name="Picture 3" descr="D:\HÌNH NỀN POWERPOIN\23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2057400" y="3276600"/>
              <a:ext cx="4953000" cy="280076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perspectiveContrastingLeftFacing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8800" b="1" dirty="0" smtClean="0">
                  <a:ln w="50800">
                    <a:solidFill>
                      <a:srgbClr val="FF0000"/>
                    </a:solidFill>
                  </a:ln>
                  <a:latin typeface="Times New Roman" pitchFamily="18" charset="0"/>
                  <a:cs typeface="Times New Roman" pitchFamily="18" charset="0"/>
                </a:rPr>
                <a:t>Ô </a:t>
              </a:r>
              <a:r>
                <a:rPr lang="en-US" sz="8800" b="1" dirty="0" err="1" smtClean="0">
                  <a:ln w="50800">
                    <a:solidFill>
                      <a:srgbClr val="FF0000"/>
                    </a:solidFill>
                  </a:ln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8800" b="1" dirty="0" smtClean="0">
                  <a:ln w="50800">
                    <a:solidFill>
                      <a:srgbClr val="FF0000"/>
                    </a:solidFill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800" b="1" dirty="0" err="1" smtClean="0">
                  <a:ln w="50800">
                    <a:solidFill>
                      <a:srgbClr val="FF0000"/>
                    </a:solidFill>
                  </a:ln>
                  <a:latin typeface="Times New Roman" pitchFamily="18" charset="0"/>
                  <a:cs typeface="Times New Roman" pitchFamily="18" charset="0"/>
                </a:rPr>
                <a:t>kỳ</a:t>
              </a:r>
              <a:r>
                <a:rPr lang="en-US" sz="8800" b="1" dirty="0" smtClean="0">
                  <a:ln w="50800">
                    <a:solidFill>
                      <a:srgbClr val="FF0000"/>
                    </a:solidFill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800" b="1" dirty="0" err="1" smtClean="0">
                  <a:ln w="50800">
                    <a:solidFill>
                      <a:srgbClr val="FF0000"/>
                    </a:solidFill>
                  </a:ln>
                  <a:latin typeface="Times New Roman" pitchFamily="18" charset="0"/>
                  <a:cs typeface="Times New Roman" pitchFamily="18" charset="0"/>
                </a:rPr>
                <a:t>diệu</a:t>
              </a:r>
              <a:endParaRPr lang="en-US" sz="8800" b="1" cap="none" spc="0" dirty="0">
                <a:ln w="50800">
                  <a:solidFill>
                    <a:srgbClr val="FF0000"/>
                  </a:solidFill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0" y="0"/>
            <a:ext cx="2895600" cy="2819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rgbClr val="002060"/>
                </a:solidFill>
                <a:latin typeface="VNI-Avo" pitchFamily="2" charset="0"/>
              </a:rPr>
              <a:t>1</a:t>
            </a:r>
            <a:endParaRPr lang="en-US" sz="13800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5638800" y="304800"/>
            <a:ext cx="35052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rgbClr val="002060"/>
                </a:solidFill>
                <a:latin typeface="VNI-Avo" pitchFamily="2" charset="0"/>
              </a:rPr>
              <a:t>3</a:t>
            </a:r>
            <a:endParaRPr lang="en-US" sz="13800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4" name="Isosceles Triangle 3">
            <a:hlinkClick r:id="rId5" action="ppaction://hlinksldjump"/>
          </p:cNvPr>
          <p:cNvSpPr/>
          <p:nvPr/>
        </p:nvSpPr>
        <p:spPr>
          <a:xfrm>
            <a:off x="3048000" y="0"/>
            <a:ext cx="2895600" cy="27432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002060"/>
                </a:solidFill>
                <a:latin typeface="VNI-Avo" pitchFamily="2" charset="0"/>
              </a:rPr>
              <a:t>2</a:t>
            </a:r>
            <a:endParaRPr lang="en-US" sz="11500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5" name="Rectangle 4">
            <a:hlinkClick r:id="rId6" action="ppaction://hlinksldjump"/>
          </p:cNvPr>
          <p:cNvSpPr/>
          <p:nvPr/>
        </p:nvSpPr>
        <p:spPr>
          <a:xfrm>
            <a:off x="304800" y="4191000"/>
            <a:ext cx="4724400" cy="2667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rgbClr val="002060"/>
                </a:solidFill>
                <a:latin typeface="VNI-Avo" pitchFamily="2" charset="0"/>
              </a:rPr>
              <a:t>4</a:t>
            </a:r>
            <a:endParaRPr lang="en-US" sz="13800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6" name="Oval 5">
            <a:hlinkClick r:id="rId7" action="ppaction://hlinksldjump"/>
          </p:cNvPr>
          <p:cNvSpPr/>
          <p:nvPr/>
        </p:nvSpPr>
        <p:spPr>
          <a:xfrm>
            <a:off x="5562600" y="3581400"/>
            <a:ext cx="3352800" cy="32766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rgbClr val="002060"/>
                </a:solidFill>
                <a:latin typeface="VNI-Avo" pitchFamily="2" charset="0"/>
              </a:rPr>
              <a:t>5</a:t>
            </a:r>
            <a:endParaRPr lang="en-US" sz="13800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1219200" y="1143000"/>
            <a:ext cx="70866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 smtClean="0">
                <a:latin typeface="VNI-Avo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1219200" y="1143000"/>
            <a:ext cx="70866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1219200" y="1143000"/>
            <a:ext cx="70866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4800" dirty="0" smtClean="0">
                <a:latin typeface="VNI-Avo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1219200" y="1143000"/>
            <a:ext cx="70866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dirty="0" smtClean="0">
                <a:latin typeface="VNI-Avo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uLieu\Pictures\lam-anh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ight Arrow 2">
            <a:hlinkClick r:id="rId4" action="ppaction://hlinksldjump"/>
          </p:cNvPr>
          <p:cNvSpPr/>
          <p:nvPr/>
        </p:nvSpPr>
        <p:spPr>
          <a:xfrm>
            <a:off x="7543800" y="6248400"/>
            <a:ext cx="1600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VNI-Avo" pitchFamily="2" charset="0"/>
              </a:rPr>
              <a:t>tr</a:t>
            </a:r>
            <a:r>
              <a:rPr lang="vi-VN" dirty="0" smtClean="0">
                <a:latin typeface="VNI-Avo" pitchFamily="2" charset="0"/>
              </a:rPr>
              <a:t> ở</a:t>
            </a:r>
            <a:r>
              <a:rPr lang="en-US" dirty="0" smtClean="0">
                <a:latin typeface="VNI-Avo" pitchFamily="2" charset="0"/>
              </a:rPr>
              <a:t> v ề</a:t>
            </a:r>
            <a:endParaRPr lang="en-US" dirty="0"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uLieu\Pictures\GDI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67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5230"/>
            <a:ext cx="9144000" cy="6832770"/>
            <a:chOff x="0" y="25230"/>
            <a:chExt cx="9144000" cy="6832770"/>
          </a:xfrm>
        </p:grpSpPr>
        <p:grpSp>
          <p:nvGrpSpPr>
            <p:cNvPr id="2" name="Group 3"/>
            <p:cNvGrpSpPr/>
            <p:nvPr/>
          </p:nvGrpSpPr>
          <p:grpSpPr>
            <a:xfrm>
              <a:off x="0" y="25230"/>
              <a:ext cx="9144000" cy="4851569"/>
              <a:chOff x="1541124" y="0"/>
              <a:chExt cx="5316876" cy="6039336"/>
            </a:xfrm>
          </p:grpSpPr>
          <p:pic>
            <p:nvPicPr>
              <p:cNvPr id="3" name="Picture 2" descr="1074_2a.jpg"/>
              <p:cNvPicPr>
                <a:picLocks noChangeAspect="1"/>
              </p:cNvPicPr>
              <p:nvPr/>
            </p:nvPicPr>
            <p:blipFill>
              <a:blip r:embed="rId3"/>
              <a:srcRect l="33521"/>
              <a:stretch>
                <a:fillRect/>
              </a:stretch>
            </p:blipFill>
            <p:spPr bwMode="auto">
              <a:xfrm>
                <a:off x="1541124" y="0"/>
                <a:ext cx="3056277" cy="603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" name="Picture 4" descr="1075_2b.jpg"/>
              <p:cNvPicPr>
                <a:picLocks noChangeAspect="1"/>
              </p:cNvPicPr>
              <p:nvPr/>
            </p:nvPicPr>
            <p:blipFill>
              <a:blip r:embed="rId4"/>
              <a:srcRect r="49724"/>
              <a:stretch>
                <a:fillRect/>
              </a:stretch>
            </p:blipFill>
            <p:spPr bwMode="auto">
              <a:xfrm>
                <a:off x="4546600" y="3661"/>
                <a:ext cx="2311400" cy="603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0" y="4800600"/>
              <a:ext cx="9144000" cy="2057400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anh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khó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lắm</a:t>
              </a:r>
              <a:endPara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đâu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đùa</a:t>
              </a:r>
              <a:endPara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gái</a:t>
              </a:r>
              <a:endPara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endPara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7543800" y="6248400"/>
            <a:ext cx="1600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VNI-Avo" pitchFamily="2" charset="0"/>
              </a:rPr>
              <a:t>tr</a:t>
            </a:r>
            <a:r>
              <a:rPr lang="vi-VN" dirty="0" smtClean="0">
                <a:latin typeface="VNI-Avo" pitchFamily="2" charset="0"/>
              </a:rPr>
              <a:t> ở</a:t>
            </a:r>
            <a:r>
              <a:rPr lang="en-US" dirty="0" smtClean="0">
                <a:latin typeface="VNI-Avo" pitchFamily="2" charset="0"/>
              </a:rPr>
              <a:t> v ề</a:t>
            </a:r>
            <a:endParaRPr lang="en-US" dirty="0"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4572000" cy="3505200"/>
              <a:chOff x="0" y="838200"/>
              <a:chExt cx="8534401" cy="5197475"/>
            </a:xfrm>
          </p:grpSpPr>
          <p:pic>
            <p:nvPicPr>
              <p:cNvPr id="3" name="Picture 2" descr="1077_3a.jpg"/>
              <p:cNvPicPr>
                <a:picLocks noChangeAspect="1"/>
              </p:cNvPicPr>
              <p:nvPr/>
            </p:nvPicPr>
            <p:blipFill>
              <a:blip r:embed="rId3"/>
              <a:srcRect t="13887"/>
              <a:stretch>
                <a:fillRect/>
              </a:stretch>
            </p:blipFill>
            <p:spPr bwMode="auto">
              <a:xfrm>
                <a:off x="0" y="838200"/>
                <a:ext cx="4597400" cy="5197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" name="Picture 3" descr="1078_3b.jpg"/>
              <p:cNvPicPr>
                <a:picLocks noChangeAspect="1"/>
              </p:cNvPicPr>
              <p:nvPr/>
            </p:nvPicPr>
            <p:blipFill>
              <a:blip r:embed="rId4"/>
              <a:srcRect t="13887" r="14468"/>
              <a:stretch>
                <a:fillRect/>
              </a:stretch>
            </p:blipFill>
            <p:spPr bwMode="auto">
              <a:xfrm>
                <a:off x="4551681" y="838200"/>
                <a:ext cx="3982720" cy="5197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4267200" y="0"/>
              <a:ext cx="4876800" cy="3505200"/>
              <a:chOff x="0" y="1066800"/>
              <a:chExt cx="9199563" cy="4968875"/>
            </a:xfrm>
          </p:grpSpPr>
          <p:pic>
            <p:nvPicPr>
              <p:cNvPr id="6" name="Picture 5" descr="1080_4a.jpg"/>
              <p:cNvPicPr>
                <a:picLocks noChangeAspect="1"/>
              </p:cNvPicPr>
              <p:nvPr/>
            </p:nvPicPr>
            <p:blipFill>
              <a:blip r:embed="rId5"/>
              <a:srcRect t="17675"/>
              <a:stretch>
                <a:fillRect/>
              </a:stretch>
            </p:blipFill>
            <p:spPr bwMode="auto">
              <a:xfrm>
                <a:off x="0" y="1066800"/>
                <a:ext cx="4597400" cy="4968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6" descr="1081_4b.jpg"/>
              <p:cNvPicPr>
                <a:picLocks noChangeAspect="1"/>
              </p:cNvPicPr>
              <p:nvPr/>
            </p:nvPicPr>
            <p:blipFill>
              <a:blip r:embed="rId6"/>
              <a:srcRect t="17675"/>
              <a:stretch>
                <a:fillRect/>
              </a:stretch>
            </p:blipFill>
            <p:spPr bwMode="auto">
              <a:xfrm>
                <a:off x="4602163" y="1066800"/>
                <a:ext cx="4597400" cy="4968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1524000" y="3429000"/>
              <a:ext cx="6005731" cy="3429000"/>
              <a:chOff x="2295379" y="0"/>
              <a:chExt cx="6086621" cy="6035675"/>
            </a:xfrm>
          </p:grpSpPr>
          <p:pic>
            <p:nvPicPr>
              <p:cNvPr id="9" name="Picture 8" descr="1083_5a.jpg"/>
              <p:cNvPicPr>
                <a:picLocks noChangeAspect="1"/>
              </p:cNvPicPr>
              <p:nvPr/>
            </p:nvPicPr>
            <p:blipFill>
              <a:blip r:embed="rId7"/>
              <a:srcRect l="49724"/>
              <a:stretch>
                <a:fillRect/>
              </a:stretch>
            </p:blipFill>
            <p:spPr bwMode="auto">
              <a:xfrm>
                <a:off x="2295379" y="0"/>
                <a:ext cx="2311400" cy="603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9" descr="1084_5b.jpg"/>
              <p:cNvPicPr>
                <a:picLocks noChangeAspect="1"/>
              </p:cNvPicPr>
              <p:nvPr/>
            </p:nvPicPr>
            <p:blipFill>
              <a:blip r:embed="rId8"/>
              <a:srcRect r="17783"/>
              <a:stretch>
                <a:fillRect/>
              </a:stretch>
            </p:blipFill>
            <p:spPr bwMode="auto">
              <a:xfrm>
                <a:off x="4602163" y="0"/>
                <a:ext cx="3779837" cy="603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2" name="Right Arrow 11">
            <a:hlinkClick r:id="rId9" action="ppaction://hlinksldjump"/>
          </p:cNvPr>
          <p:cNvSpPr/>
          <p:nvPr/>
        </p:nvSpPr>
        <p:spPr>
          <a:xfrm>
            <a:off x="7543800" y="6248400"/>
            <a:ext cx="1600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VNI-Avo" pitchFamily="2" charset="0"/>
              </a:rPr>
              <a:t>tr</a:t>
            </a:r>
            <a:r>
              <a:rPr lang="vi-VN" dirty="0" smtClean="0">
                <a:latin typeface="VNI-Avo" pitchFamily="2" charset="0"/>
              </a:rPr>
              <a:t> ở</a:t>
            </a:r>
            <a:r>
              <a:rPr lang="en-US" dirty="0" smtClean="0">
                <a:latin typeface="VNI-Avo" pitchFamily="2" charset="0"/>
              </a:rPr>
              <a:t> v ề</a:t>
            </a:r>
            <a:endParaRPr lang="en-US" dirty="0"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9144000" cy="6857999"/>
            <a:chOff x="0" y="1"/>
            <a:chExt cx="9144000" cy="6857999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1"/>
              <a:ext cx="9144000" cy="4876800"/>
              <a:chOff x="1295400" y="0"/>
              <a:chExt cx="5486400" cy="6035675"/>
            </a:xfrm>
          </p:grpSpPr>
          <p:pic>
            <p:nvPicPr>
              <p:cNvPr id="2" name="Picture 1" descr="1086_6a.jpg"/>
              <p:cNvPicPr>
                <a:picLocks noChangeAspect="1"/>
              </p:cNvPicPr>
              <p:nvPr/>
            </p:nvPicPr>
            <p:blipFill>
              <a:blip r:embed="rId3"/>
              <a:srcRect l="28177"/>
              <a:stretch>
                <a:fillRect/>
              </a:stretch>
            </p:blipFill>
            <p:spPr bwMode="auto">
              <a:xfrm>
                <a:off x="1295400" y="0"/>
                <a:ext cx="3302000" cy="603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" name="Picture 2" descr="1087_6b.jpg"/>
              <p:cNvPicPr>
                <a:picLocks noChangeAspect="1"/>
              </p:cNvPicPr>
              <p:nvPr/>
            </p:nvPicPr>
            <p:blipFill>
              <a:blip r:embed="rId4"/>
              <a:srcRect r="52295"/>
              <a:stretch>
                <a:fillRect/>
              </a:stretch>
            </p:blipFill>
            <p:spPr bwMode="auto">
              <a:xfrm>
                <a:off x="4587875" y="0"/>
                <a:ext cx="2193925" cy="6035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0" y="4800600"/>
              <a:ext cx="9144000" cy="2057400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anh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thật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khó</a:t>
              </a:r>
              <a:endPara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Nhưng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thật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vui</a:t>
              </a:r>
              <a:endPara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Ai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endPara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thôi</a:t>
              </a:r>
              <a:endPara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Right Arrow 5">
            <a:hlinkClick r:id="rId5" action="ppaction://hlinksldjump"/>
          </p:cNvPr>
          <p:cNvSpPr/>
          <p:nvPr/>
        </p:nvSpPr>
        <p:spPr>
          <a:xfrm>
            <a:off x="7543800" y="6248400"/>
            <a:ext cx="1600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VNI-Avo" pitchFamily="2" charset="0"/>
              </a:rPr>
              <a:t>tr</a:t>
            </a:r>
            <a:r>
              <a:rPr lang="vi-VN" dirty="0" smtClean="0">
                <a:latin typeface="VNI-Avo" pitchFamily="2" charset="0"/>
              </a:rPr>
              <a:t> ở</a:t>
            </a:r>
            <a:r>
              <a:rPr lang="en-US" dirty="0" smtClean="0">
                <a:latin typeface="VNI-Avo" pitchFamily="2" charset="0"/>
              </a:rPr>
              <a:t> v ề</a:t>
            </a:r>
            <a:endParaRPr lang="en-US" dirty="0"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69831" cy="6858000"/>
            <a:chOff x="0" y="0"/>
            <a:chExt cx="9169831" cy="6858000"/>
          </a:xfrm>
        </p:grpSpPr>
        <p:pic>
          <p:nvPicPr>
            <p:cNvPr id="1026" name="Picture 2" descr="D:\HÌNH NỀN POWERPOIN\25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169831" cy="6858000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2209800" y="2362200"/>
              <a:ext cx="502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4000" b="1" dirty="0" smtClean="0">
                  <a:solidFill>
                    <a:srgbClr val="FF0000"/>
                  </a:solidFill>
                  <a:latin typeface="VNI-Avo" pitchFamily="2" charset="0"/>
                </a:rPr>
                <a:t>: 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00600" y="1752600"/>
            <a:ext cx="2209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de5670d2b9cb45e28b575ba70726c59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971800" y="4038600"/>
            <a:ext cx="1066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13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1905000"/>
            <a:ext cx="5562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4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DuLieu\Pictures\broth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5729" y="0"/>
            <a:ext cx="3618271" cy="2438400"/>
          </a:xfrm>
          <a:prstGeom prst="rect">
            <a:avLst/>
          </a:prstGeom>
          <a:noFill/>
        </p:spPr>
      </p:pic>
      <p:pic>
        <p:nvPicPr>
          <p:cNvPr id="1026" name="Picture 2" descr="D:\DuLieu\Pictures\hoc-lai-xe-gia-bao-nhieu-tien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1989408"/>
            <a:ext cx="2686050" cy="2686050"/>
          </a:xfrm>
          <a:prstGeom prst="rect">
            <a:avLst/>
          </a:prstGeom>
          <a:noFill/>
        </p:spPr>
      </p:pic>
      <p:pic>
        <p:nvPicPr>
          <p:cNvPr id="7" name="Picture 2" descr="D:\DuLieu\Pictures\4cd551d98dbd696f0f08631aee22889e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" y="0"/>
            <a:ext cx="3792512" cy="2514600"/>
          </a:xfrm>
          <a:prstGeom prst="rect">
            <a:avLst/>
          </a:prstGeom>
          <a:noFill/>
        </p:spPr>
      </p:pic>
      <p:pic>
        <p:nvPicPr>
          <p:cNvPr id="8" name="Picture 5" descr="D:\DuLieu\Pictures\1439004495_danh-nhaujp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1" y="4110975"/>
            <a:ext cx="3657600" cy="2747026"/>
          </a:xfrm>
          <a:prstGeom prst="rect">
            <a:avLst/>
          </a:prstGeom>
          <a:noFill/>
        </p:spPr>
      </p:pic>
      <p:pic>
        <p:nvPicPr>
          <p:cNvPr id="9" name="Picture 3" descr="D:\DuLieu\Pictures\hai-anh-em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931920"/>
            <a:ext cx="3657600" cy="2926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uLieu\Pictures\15804774340_2c4f679255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209800"/>
            <a:ext cx="2514600" cy="2514600"/>
          </a:xfrm>
          <a:prstGeom prst="rect">
            <a:avLst/>
          </a:prstGeom>
          <a:noFill/>
        </p:spPr>
      </p:pic>
      <p:pic>
        <p:nvPicPr>
          <p:cNvPr id="7" name="Picture 2" descr="D:\DuLieu\Pictures\be-137785592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0"/>
            <a:ext cx="3777801" cy="2514600"/>
          </a:xfrm>
          <a:prstGeom prst="rect">
            <a:avLst/>
          </a:prstGeom>
          <a:noFill/>
        </p:spPr>
      </p:pic>
      <p:pic>
        <p:nvPicPr>
          <p:cNvPr id="8" name="Picture 3" descr="D:\DuLieu\Pictures\xd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267200"/>
            <a:ext cx="3657600" cy="2590800"/>
          </a:xfrm>
          <a:prstGeom prst="rect">
            <a:avLst/>
          </a:prstGeom>
          <a:noFill/>
        </p:spPr>
      </p:pic>
      <p:pic>
        <p:nvPicPr>
          <p:cNvPr id="9" name="Picture 4" descr="D:\DuLieu\Pictures\xungdot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0" y="4362450"/>
            <a:ext cx="3810000" cy="2495550"/>
          </a:xfrm>
          <a:prstGeom prst="rect">
            <a:avLst/>
          </a:prstGeom>
          <a:noFill/>
        </p:spPr>
      </p:pic>
      <p:pic>
        <p:nvPicPr>
          <p:cNvPr id="10" name="Picture 5" descr="D:\DuLieu\Pictures\lamanhic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86400" y="-1"/>
            <a:ext cx="3657600" cy="2612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uLieu\Pictures\gia_di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88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uLieu\Pictures\gia-dinh-ho-tro-dieu-tri-tieu-duo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uLieu\Pictures\tranh-tuong-ve-gia-dinh-be-yeu-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HÌNH NỀN POWERPOIN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61" y="0"/>
            <a:ext cx="914473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17526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4792342"/>
            <a:chOff x="1541124" y="0"/>
            <a:chExt cx="5316876" cy="6039336"/>
          </a:xfrm>
        </p:grpSpPr>
        <p:pic>
          <p:nvPicPr>
            <p:cNvPr id="5" name="Picture 2" descr="1074_2a.jpg"/>
            <p:cNvPicPr>
              <a:picLocks noChangeAspect="1"/>
            </p:cNvPicPr>
            <p:nvPr/>
          </p:nvPicPr>
          <p:blipFill>
            <a:blip r:embed="rId2"/>
            <a:srcRect l="33521"/>
            <a:stretch>
              <a:fillRect/>
            </a:stretch>
          </p:blipFill>
          <p:spPr bwMode="auto">
            <a:xfrm>
              <a:off x="1541124" y="0"/>
              <a:ext cx="3056277" cy="603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1075_2b.jpg"/>
            <p:cNvPicPr>
              <a:picLocks noChangeAspect="1"/>
            </p:cNvPicPr>
            <p:nvPr/>
          </p:nvPicPr>
          <p:blipFill>
            <a:blip r:embed="rId3"/>
            <a:srcRect r="49724"/>
            <a:stretch>
              <a:fillRect/>
            </a:stretch>
          </p:blipFill>
          <p:spPr bwMode="auto">
            <a:xfrm>
              <a:off x="4546600" y="3661"/>
              <a:ext cx="2311400" cy="603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0" y="4795897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9144001" cy="5181600"/>
            <a:chOff x="0" y="838200"/>
            <a:chExt cx="8534401" cy="5197475"/>
          </a:xfrm>
        </p:grpSpPr>
        <p:pic>
          <p:nvPicPr>
            <p:cNvPr id="2" name="Picture 1" descr="1077_3a.jpg"/>
            <p:cNvPicPr>
              <a:picLocks noChangeAspect="1"/>
            </p:cNvPicPr>
            <p:nvPr/>
          </p:nvPicPr>
          <p:blipFill>
            <a:blip r:embed="rId2"/>
            <a:srcRect t="13887"/>
            <a:stretch>
              <a:fillRect/>
            </a:stretch>
          </p:blipFill>
          <p:spPr bwMode="auto">
            <a:xfrm>
              <a:off x="0" y="838200"/>
              <a:ext cx="4597400" cy="519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 descr="1078_3b.jpg"/>
            <p:cNvPicPr>
              <a:picLocks noChangeAspect="1"/>
            </p:cNvPicPr>
            <p:nvPr/>
          </p:nvPicPr>
          <p:blipFill>
            <a:blip r:embed="rId3"/>
            <a:srcRect t="13887" r="14468"/>
            <a:stretch>
              <a:fillRect/>
            </a:stretch>
          </p:blipFill>
          <p:spPr bwMode="auto">
            <a:xfrm>
              <a:off x="4551681" y="838200"/>
              <a:ext cx="3982720" cy="519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0" y="5181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" y="1"/>
            <a:ext cx="9144000" cy="5105399"/>
            <a:chOff x="0" y="1066800"/>
            <a:chExt cx="9199563" cy="4968875"/>
          </a:xfrm>
        </p:grpSpPr>
        <p:pic>
          <p:nvPicPr>
            <p:cNvPr id="2" name="Picture 1" descr="1080_4a.jpg"/>
            <p:cNvPicPr>
              <a:picLocks noChangeAspect="1"/>
            </p:cNvPicPr>
            <p:nvPr/>
          </p:nvPicPr>
          <p:blipFill>
            <a:blip r:embed="rId2"/>
            <a:srcRect t="17675"/>
            <a:stretch>
              <a:fillRect/>
            </a:stretch>
          </p:blipFill>
          <p:spPr bwMode="auto">
            <a:xfrm>
              <a:off x="0" y="1066800"/>
              <a:ext cx="4597400" cy="496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 descr="1081_4b.jpg"/>
            <p:cNvPicPr>
              <a:picLocks noChangeAspect="1"/>
            </p:cNvPicPr>
            <p:nvPr/>
          </p:nvPicPr>
          <p:blipFill>
            <a:blip r:embed="rId3"/>
            <a:srcRect t="17675"/>
            <a:stretch>
              <a:fillRect/>
            </a:stretch>
          </p:blipFill>
          <p:spPr bwMode="auto">
            <a:xfrm>
              <a:off x="4602163" y="1066800"/>
              <a:ext cx="4597400" cy="496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0" y="5181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</TotalTime>
  <Words>179</Words>
  <Application>Microsoft Office PowerPoint</Application>
  <PresentationFormat>On-screen Show (4:3)</PresentationFormat>
  <Paragraphs>48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42</cp:revision>
  <dcterms:created xsi:type="dcterms:W3CDTF">2015-11-08T07:34:25Z</dcterms:created>
  <dcterms:modified xsi:type="dcterms:W3CDTF">2022-02-10T02:09:51Z</dcterms:modified>
</cp:coreProperties>
</file>