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287" r:id="rId4"/>
    <p:sldId id="302" r:id="rId5"/>
    <p:sldId id="268" r:id="rId6"/>
    <p:sldId id="271" r:id="rId7"/>
    <p:sldId id="295" r:id="rId8"/>
    <p:sldId id="296" r:id="rId9"/>
    <p:sldId id="303" r:id="rId10"/>
    <p:sldId id="299" r:id="rId11"/>
    <p:sldId id="294" r:id="rId12"/>
    <p:sldId id="29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86285" autoAdjust="0"/>
  </p:normalViewPr>
  <p:slideViewPr>
    <p:cSldViewPr>
      <p:cViewPr varScale="1">
        <p:scale>
          <a:sx n="112" d="100"/>
          <a:sy n="112" d="100"/>
        </p:scale>
        <p:origin x="112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08T07:13:05.521"/>
    </inkml:context>
    <inkml:brush xml:id="br0">
      <inkml:brushProperty name="width" value="0.05" units="cm"/>
      <inkml:brushProperty name="height" value="0.05" units="cm"/>
      <inkml:brushProperty name="color" value="#EEB3A6"/>
      <inkml:brushProperty name="ignorePressure" value="1"/>
      <inkml:brushProperty name="inkEffects" value="rosegold"/>
      <inkml:brushProperty name="anchorX" value="-2540"/>
      <inkml:brushProperty name="anchorY" value="-2540"/>
      <inkml:brushProperty name="scaleFactor" value="0.5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08T07:13:05.708"/>
    </inkml:context>
    <inkml:brush xml:id="br0">
      <inkml:brushProperty name="width" value="0.05" units="cm"/>
      <inkml:brushProperty name="height" value="0.05" units="cm"/>
      <inkml:brushProperty name="color" value="#EEB3A6"/>
      <inkml:brushProperty name="ignorePressure" value="1"/>
      <inkml:brushProperty name="inkEffects" value="rosegold"/>
      <inkml:brushProperty name="anchorX" value="-3810"/>
      <inkml:brushProperty name="anchorY" value="-3810"/>
      <inkml:brushProperty name="scaleFactor" value="0.5"/>
    </inkml:brush>
  </inkml:definitions>
  <inkml:trace contextRef="#ctx0" brushRef="#br0">1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08T07:13:05.912"/>
    </inkml:context>
    <inkml:brush xml:id="br0">
      <inkml:brushProperty name="width" value="0.05" units="cm"/>
      <inkml:brushProperty name="height" value="0.05" units="cm"/>
      <inkml:brushProperty name="color" value="#EEB3A6"/>
      <inkml:brushProperty name="ignorePressure" value="1"/>
      <inkml:brushProperty name="inkEffects" value="rosegold"/>
      <inkml:brushProperty name="anchorX" value="-5080"/>
      <inkml:brushProperty name="anchorY" value="-5080"/>
      <inkml:brushProperty name="scaleFactor" value="0.5"/>
    </inkml:brush>
  </inkml:definitions>
  <inkml:trace contextRef="#ctx0" brushRef="#br0">1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7DBE-3A05-4E64-8FBF-47AA961C945E}" type="datetimeFigureOut">
              <a:rPr lang="en-US" smtClean="0"/>
              <a:t>2/19/22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3A52-FEE2-441A-9493-D8839FD34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4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7DBE-3A05-4E64-8FBF-47AA961C945E}" type="datetimeFigureOut">
              <a:rPr lang="en-US" smtClean="0"/>
              <a:t>2/19/22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3A52-FEE2-441A-9493-D8839FD34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7DBE-3A05-4E64-8FBF-47AA961C945E}" type="datetimeFigureOut">
              <a:rPr lang="en-US" smtClean="0"/>
              <a:t>2/19/22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3A52-FEE2-441A-9493-D8839FD34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6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7DBE-3A05-4E64-8FBF-47AA961C945E}" type="datetimeFigureOut">
              <a:rPr lang="en-US" smtClean="0"/>
              <a:t>2/19/22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3A52-FEE2-441A-9493-D8839FD34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0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7DBE-3A05-4E64-8FBF-47AA961C945E}" type="datetimeFigureOut">
              <a:rPr lang="en-US" smtClean="0"/>
              <a:t>2/19/22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3A52-FEE2-441A-9493-D8839FD34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7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7DBE-3A05-4E64-8FBF-47AA961C945E}" type="datetimeFigureOut">
              <a:rPr lang="en-US" smtClean="0"/>
              <a:t>2/19/22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3A52-FEE2-441A-9493-D8839FD34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3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7DBE-3A05-4E64-8FBF-47AA961C945E}" type="datetimeFigureOut">
              <a:rPr lang="en-US" smtClean="0"/>
              <a:t>2/19/22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3A52-FEE2-441A-9493-D8839FD34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6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7DBE-3A05-4E64-8FBF-47AA961C945E}" type="datetimeFigureOut">
              <a:rPr lang="en-US" smtClean="0"/>
              <a:t>2/19/22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3A52-FEE2-441A-9493-D8839FD34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2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7DBE-3A05-4E64-8FBF-47AA961C945E}" type="datetimeFigureOut">
              <a:rPr lang="en-US" smtClean="0"/>
              <a:t>2/19/22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3A52-FEE2-441A-9493-D8839FD34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6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7DBE-3A05-4E64-8FBF-47AA961C945E}" type="datetimeFigureOut">
              <a:rPr lang="en-US" smtClean="0"/>
              <a:t>2/19/22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3A52-FEE2-441A-9493-D8839FD34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1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7DBE-3A05-4E64-8FBF-47AA961C945E}" type="datetimeFigureOut">
              <a:rPr lang="en-US" smtClean="0"/>
              <a:t>2/19/22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3A52-FEE2-441A-9493-D8839FD34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67DBE-3A05-4E64-8FBF-47AA961C945E}" type="datetimeFigureOut">
              <a:rPr lang="en-US" smtClean="0"/>
              <a:t>2/19/22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13A52-FEE2-441A-9493-D8839FD34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5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customXml" Target="../ink/ink2.xml"/><Relationship Id="rId3" Type="http://schemas.openxmlformats.org/officeDocument/2006/relationships/image" Target="../media/image19.png"/><Relationship Id="rId34" Type="http://schemas.openxmlformats.org/officeDocument/2006/relationships/image" Target="../media/image43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36.png"/><Relationship Id="rId3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png"/><Relationship Id="rId20" Type="http://schemas.openxmlformats.org/officeDocument/2006/relationships/customXml" Target="../ink/ink1.xml"/><Relationship Id="rId29" Type="http://schemas.openxmlformats.org/officeDocument/2006/relationships/image" Target="../media/image38.png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32" Type="http://schemas.openxmlformats.org/officeDocument/2006/relationships/image" Target="../media/image41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8" Type="http://schemas.openxmlformats.org/officeDocument/2006/relationships/customXml" Target="../ink/ink3.xml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31" Type="http://schemas.openxmlformats.org/officeDocument/2006/relationships/image" Target="../media/image40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7" Type="http://schemas.openxmlformats.org/officeDocument/2006/relationships/image" Target="../media/image37.png"/><Relationship Id="rId30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png"/><Relationship Id="rId3" Type="http://schemas.openxmlformats.org/officeDocument/2006/relationships/image" Target="../media/image33.png"/><Relationship Id="rId7" Type="http://schemas.openxmlformats.org/officeDocument/2006/relationships/image" Target="../media/image47.jfif"/><Relationship Id="rId12" Type="http://schemas.openxmlformats.org/officeDocument/2006/relationships/image" Target="../media/image52.jpg"/><Relationship Id="rId17" Type="http://schemas.openxmlformats.org/officeDocument/2006/relationships/image" Target="../media/image56.jpg"/><Relationship Id="rId2" Type="http://schemas.openxmlformats.org/officeDocument/2006/relationships/image" Target="../media/image20.png"/><Relationship Id="rId16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jpg"/><Relationship Id="rId5" Type="http://schemas.openxmlformats.org/officeDocument/2006/relationships/image" Target="../media/image45.png"/><Relationship Id="rId15" Type="http://schemas.openxmlformats.org/officeDocument/2006/relationships/image" Target="../media/image54.jpg"/><Relationship Id="rId10" Type="http://schemas.openxmlformats.org/officeDocument/2006/relationships/image" Target="../media/image50.jp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469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6367" y="3153285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 QUEN VỚI TOÁN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53409" y="3751011"/>
            <a:ext cx="7924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( 3 - 4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19501" y="1221686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03750" y="5745252"/>
            <a:ext cx="3811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2021 - 2022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747" y="1981200"/>
            <a:ext cx="1347040" cy="117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5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B9618C-0971-4DBE-9B39-74BEF09447B5}"/>
              </a:ext>
            </a:extLst>
          </p:cNvPr>
          <p:cNvSpPr txBox="1"/>
          <p:nvPr/>
        </p:nvSpPr>
        <p:spPr>
          <a:xfrm>
            <a:off x="4419635" y="190073"/>
            <a:ext cx="4308639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</a:rPr>
              <a:t>Xếp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hình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theo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mẫu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và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sáng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tạo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398A701-D259-4486-9E41-57C504313295}"/>
              </a:ext>
            </a:extLst>
          </p:cNvPr>
          <p:cNvSpPr/>
          <p:nvPr/>
        </p:nvSpPr>
        <p:spPr>
          <a:xfrm>
            <a:off x="2447735" y="1639746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7FACF89-7988-4535-9CCB-93BE6CCEDE91}"/>
              </a:ext>
            </a:extLst>
          </p:cNvPr>
          <p:cNvSpPr/>
          <p:nvPr/>
        </p:nvSpPr>
        <p:spPr>
          <a:xfrm>
            <a:off x="4166937" y="3857640"/>
            <a:ext cx="914400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DBC9FE-4050-419F-B7CE-04279871204E}"/>
              </a:ext>
            </a:extLst>
          </p:cNvPr>
          <p:cNvSpPr/>
          <p:nvPr/>
        </p:nvSpPr>
        <p:spPr>
          <a:xfrm>
            <a:off x="3252537" y="2438400"/>
            <a:ext cx="9144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020A9C-7700-42FD-9324-5B8AB24A870B}"/>
              </a:ext>
            </a:extLst>
          </p:cNvPr>
          <p:cNvSpPr/>
          <p:nvPr/>
        </p:nvSpPr>
        <p:spPr>
          <a:xfrm>
            <a:off x="5255283" y="3440863"/>
            <a:ext cx="655623" cy="319702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4186C9B-AE13-4502-83AD-C5D721C2D0B4}"/>
              </a:ext>
            </a:extLst>
          </p:cNvPr>
          <p:cNvSpPr/>
          <p:nvPr/>
        </p:nvSpPr>
        <p:spPr>
          <a:xfrm>
            <a:off x="1923295" y="5410200"/>
            <a:ext cx="1060704" cy="914400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4CB2661E-DAD3-4BF6-A92A-9AE86C8735A6}"/>
              </a:ext>
            </a:extLst>
          </p:cNvPr>
          <p:cNvSpPr/>
          <p:nvPr/>
        </p:nvSpPr>
        <p:spPr>
          <a:xfrm>
            <a:off x="1690080" y="2746575"/>
            <a:ext cx="1060704" cy="914400"/>
          </a:xfrm>
          <a:prstGeom prst="triangl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98A701-D259-4486-9E41-57C504313295}"/>
              </a:ext>
            </a:extLst>
          </p:cNvPr>
          <p:cNvSpPr/>
          <p:nvPr/>
        </p:nvSpPr>
        <p:spPr>
          <a:xfrm>
            <a:off x="3962431" y="1276643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98A701-D259-4486-9E41-57C504313295}"/>
              </a:ext>
            </a:extLst>
          </p:cNvPr>
          <p:cNvSpPr/>
          <p:nvPr/>
        </p:nvSpPr>
        <p:spPr>
          <a:xfrm>
            <a:off x="4533320" y="2358751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398A701-D259-4486-9E41-57C504313295}"/>
              </a:ext>
            </a:extLst>
          </p:cNvPr>
          <p:cNvSpPr/>
          <p:nvPr/>
        </p:nvSpPr>
        <p:spPr>
          <a:xfrm>
            <a:off x="2750784" y="4014687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096B573-879A-466C-B754-F7FE6A4861D2}"/>
              </a:ext>
            </a:extLst>
          </p:cNvPr>
          <p:cNvSpPr/>
          <p:nvPr/>
        </p:nvSpPr>
        <p:spPr>
          <a:xfrm>
            <a:off x="3202763" y="5410200"/>
            <a:ext cx="914400" cy="914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43" y="1683126"/>
            <a:ext cx="919163" cy="9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983" y="802193"/>
            <a:ext cx="3982640" cy="1481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853" y="3440863"/>
            <a:ext cx="3781425" cy="212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0128" y="2692126"/>
            <a:ext cx="640556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914" y="2702233"/>
            <a:ext cx="640556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06" y="3702160"/>
            <a:ext cx="795339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C398A701-D259-4486-9E41-57C504313295}"/>
              </a:ext>
            </a:extLst>
          </p:cNvPr>
          <p:cNvSpPr/>
          <p:nvPr/>
        </p:nvSpPr>
        <p:spPr>
          <a:xfrm>
            <a:off x="6681731" y="5692476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398A701-D259-4486-9E41-57C504313295}"/>
              </a:ext>
            </a:extLst>
          </p:cNvPr>
          <p:cNvSpPr/>
          <p:nvPr/>
        </p:nvSpPr>
        <p:spPr>
          <a:xfrm>
            <a:off x="8366956" y="5720163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398A701-D259-4486-9E41-57C504313295}"/>
              </a:ext>
            </a:extLst>
          </p:cNvPr>
          <p:cNvSpPr/>
          <p:nvPr/>
        </p:nvSpPr>
        <p:spPr>
          <a:xfrm>
            <a:off x="1706235" y="4418627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7DBC9FE-4050-419F-B7CE-04279871204E}"/>
              </a:ext>
            </a:extLst>
          </p:cNvPr>
          <p:cNvSpPr/>
          <p:nvPr/>
        </p:nvSpPr>
        <p:spPr>
          <a:xfrm>
            <a:off x="1432747" y="997350"/>
            <a:ext cx="9144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7FACF89-7988-4535-9CCB-93BE6CCEDE91}"/>
              </a:ext>
            </a:extLst>
          </p:cNvPr>
          <p:cNvSpPr/>
          <p:nvPr/>
        </p:nvSpPr>
        <p:spPr>
          <a:xfrm>
            <a:off x="10287812" y="5769987"/>
            <a:ext cx="914400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7FACF89-7988-4535-9CCB-93BE6CCEDE91}"/>
              </a:ext>
            </a:extLst>
          </p:cNvPr>
          <p:cNvSpPr/>
          <p:nvPr/>
        </p:nvSpPr>
        <p:spPr>
          <a:xfrm>
            <a:off x="4309397" y="5410200"/>
            <a:ext cx="914400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398A701-D259-4486-9E41-57C504313295}"/>
              </a:ext>
            </a:extLst>
          </p:cNvPr>
          <p:cNvSpPr/>
          <p:nvPr/>
        </p:nvSpPr>
        <p:spPr>
          <a:xfrm>
            <a:off x="589350" y="5177056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398A701-D259-4486-9E41-57C504313295}"/>
              </a:ext>
            </a:extLst>
          </p:cNvPr>
          <p:cNvSpPr/>
          <p:nvPr/>
        </p:nvSpPr>
        <p:spPr>
          <a:xfrm>
            <a:off x="279292" y="1657287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398A701-D259-4486-9E41-57C504313295}"/>
              </a:ext>
            </a:extLst>
          </p:cNvPr>
          <p:cNvSpPr/>
          <p:nvPr/>
        </p:nvSpPr>
        <p:spPr>
          <a:xfrm>
            <a:off x="437831" y="3507265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9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996" y="2841395"/>
            <a:ext cx="3982640" cy="1481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310" y="4312899"/>
            <a:ext cx="3781425" cy="212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522" y="4806164"/>
            <a:ext cx="795339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676" y="4822482"/>
            <a:ext cx="640556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151" y="4822482"/>
            <a:ext cx="640556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9177687" y="1643936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 flipH="1">
            <a:off x="10530252" y="2124394"/>
            <a:ext cx="35001" cy="7460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780115" y="2000343"/>
            <a:ext cx="378043" cy="462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 flipV="1">
            <a:off x="10870185" y="906032"/>
            <a:ext cx="513057" cy="335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10917977" y="1980368"/>
            <a:ext cx="534399" cy="401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Connector 1032"/>
          <p:cNvCxnSpPr/>
          <p:nvPr/>
        </p:nvCxnSpPr>
        <p:spPr>
          <a:xfrm>
            <a:off x="11049000" y="1609648"/>
            <a:ext cx="5130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948" y="1179592"/>
            <a:ext cx="919163" cy="9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H="1" flipV="1">
            <a:off x="9583629" y="981970"/>
            <a:ext cx="540060" cy="324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10524807" y="657507"/>
            <a:ext cx="5443" cy="486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DB9618C-0971-4DBE-9B39-74BEF09447B5}"/>
              </a:ext>
            </a:extLst>
          </p:cNvPr>
          <p:cNvSpPr txBox="1"/>
          <p:nvPr/>
        </p:nvSpPr>
        <p:spPr>
          <a:xfrm>
            <a:off x="4419635" y="190073"/>
            <a:ext cx="4308639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</a:rPr>
              <a:t>Xếp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hình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theo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mẫu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và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sáng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tạo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020A9C-7700-42FD-9324-5B8AB24A870B}"/>
              </a:ext>
            </a:extLst>
          </p:cNvPr>
          <p:cNvSpPr/>
          <p:nvPr/>
        </p:nvSpPr>
        <p:spPr>
          <a:xfrm>
            <a:off x="2158030" y="3660975"/>
            <a:ext cx="655623" cy="319702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096B573-879A-466C-B754-F7FE6A4861D2}"/>
              </a:ext>
            </a:extLst>
          </p:cNvPr>
          <p:cNvSpPr/>
          <p:nvPr/>
        </p:nvSpPr>
        <p:spPr>
          <a:xfrm>
            <a:off x="2110186" y="2841395"/>
            <a:ext cx="914400" cy="914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D98A26F-4A3E-49C9-AABE-397A0159DD27}"/>
              </a:ext>
            </a:extLst>
          </p:cNvPr>
          <p:cNvSpPr/>
          <p:nvPr/>
        </p:nvSpPr>
        <p:spPr>
          <a:xfrm>
            <a:off x="1215233" y="2823844"/>
            <a:ext cx="914400" cy="9144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3B478C3-DA56-4474-A558-38601D21E1C2}"/>
              </a:ext>
            </a:extLst>
          </p:cNvPr>
          <p:cNvSpPr/>
          <p:nvPr/>
        </p:nvSpPr>
        <p:spPr>
          <a:xfrm>
            <a:off x="3117934" y="2269624"/>
            <a:ext cx="914400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7DBC9FE-4050-419F-B7CE-04279871204E}"/>
              </a:ext>
            </a:extLst>
          </p:cNvPr>
          <p:cNvSpPr/>
          <p:nvPr/>
        </p:nvSpPr>
        <p:spPr>
          <a:xfrm>
            <a:off x="2450167" y="2066896"/>
            <a:ext cx="9144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1F071F6-D0F2-4F48-8A25-B41DF6CE70C6}"/>
              </a:ext>
            </a:extLst>
          </p:cNvPr>
          <p:cNvSpPr/>
          <p:nvPr/>
        </p:nvSpPr>
        <p:spPr>
          <a:xfrm>
            <a:off x="1968270" y="1386546"/>
            <a:ext cx="914400" cy="9144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13536C3-C256-4020-92E8-784C01DD2517}"/>
              </a:ext>
            </a:extLst>
          </p:cNvPr>
          <p:cNvSpPr/>
          <p:nvPr/>
        </p:nvSpPr>
        <p:spPr>
          <a:xfrm>
            <a:off x="2799384" y="1495126"/>
            <a:ext cx="990053" cy="83919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7FACF89-7988-4535-9CCB-93BE6CCEDE91}"/>
              </a:ext>
            </a:extLst>
          </p:cNvPr>
          <p:cNvSpPr/>
          <p:nvPr/>
        </p:nvSpPr>
        <p:spPr>
          <a:xfrm>
            <a:off x="809284" y="2077747"/>
            <a:ext cx="914400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B99A940-229E-4F4C-BF61-3EC43369CEAD}"/>
              </a:ext>
            </a:extLst>
          </p:cNvPr>
          <p:cNvSpPr/>
          <p:nvPr/>
        </p:nvSpPr>
        <p:spPr>
          <a:xfrm>
            <a:off x="1084402" y="1317334"/>
            <a:ext cx="9144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398A701-D259-4486-9E41-57C504313295}"/>
              </a:ext>
            </a:extLst>
          </p:cNvPr>
          <p:cNvSpPr/>
          <p:nvPr/>
        </p:nvSpPr>
        <p:spPr>
          <a:xfrm>
            <a:off x="1725995" y="2120831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A312792-6296-405D-96E4-36559EAA32B6}"/>
              </a:ext>
            </a:extLst>
          </p:cNvPr>
          <p:cNvSpPr/>
          <p:nvPr/>
        </p:nvSpPr>
        <p:spPr>
          <a:xfrm>
            <a:off x="1594355" y="600004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C041264-B16B-42F5-9629-4B9C58B07DC8}"/>
              </a:ext>
            </a:extLst>
          </p:cNvPr>
          <p:cNvSpPr/>
          <p:nvPr/>
        </p:nvSpPr>
        <p:spPr>
          <a:xfrm>
            <a:off x="3200572" y="906404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4186C9B-AE13-4502-83AD-C5D721C2D0B4}"/>
              </a:ext>
            </a:extLst>
          </p:cNvPr>
          <p:cNvSpPr/>
          <p:nvPr/>
        </p:nvSpPr>
        <p:spPr>
          <a:xfrm>
            <a:off x="1116315" y="4696627"/>
            <a:ext cx="1060704" cy="914400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4CB2661E-DAD3-4BF6-A92A-9AE86C8735A6}"/>
              </a:ext>
            </a:extLst>
          </p:cNvPr>
          <p:cNvSpPr/>
          <p:nvPr/>
        </p:nvSpPr>
        <p:spPr>
          <a:xfrm>
            <a:off x="2814368" y="4423766"/>
            <a:ext cx="1060704" cy="914400"/>
          </a:xfrm>
          <a:prstGeom prst="triangl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5711B23-0E82-492F-B661-3A0D1CDBA542}"/>
              </a:ext>
            </a:extLst>
          </p:cNvPr>
          <p:cNvSpPr/>
          <p:nvPr/>
        </p:nvSpPr>
        <p:spPr>
          <a:xfrm>
            <a:off x="3591957" y="2154058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A8AC7A1-5108-4F89-B3CE-CA124BDE4C0C}"/>
              </a:ext>
            </a:extLst>
          </p:cNvPr>
          <p:cNvSpPr/>
          <p:nvPr/>
        </p:nvSpPr>
        <p:spPr>
          <a:xfrm>
            <a:off x="2432743" y="616474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9C1D17A-FF91-4AEC-9D4B-16F2C360498B}"/>
              </a:ext>
            </a:extLst>
          </p:cNvPr>
          <p:cNvSpPr/>
          <p:nvPr/>
        </p:nvSpPr>
        <p:spPr>
          <a:xfrm>
            <a:off x="3801396" y="1445385"/>
            <a:ext cx="914400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E70E765-C0EE-4A53-8532-74F4DDF970AD}"/>
              </a:ext>
            </a:extLst>
          </p:cNvPr>
          <p:cNvSpPr/>
          <p:nvPr/>
        </p:nvSpPr>
        <p:spPr>
          <a:xfrm>
            <a:off x="2999923" y="2874768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8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hanks là gì? Phân biệt Thanks và Thank trong tiếng An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2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2057403"/>
            <a:ext cx="998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HOẠT ĐỘNG 1: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</a:rPr>
              <a:t>HÁT: “CÁC DẠNG HÌNH HỌC”</a:t>
            </a:r>
          </a:p>
        </p:txBody>
      </p:sp>
    </p:spTree>
    <p:extLst>
      <p:ext uri="{BB962C8B-B14F-4D97-AF65-F5344CB8AC3E}">
        <p14:creationId xmlns:p14="http://schemas.microsoft.com/office/powerpoint/2010/main" val="338158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-Bài hát hình dạng _ Hình dạng cho trẻ em _ Tìm hiểu hình dạng _ hình dạng hình học _ Shape Song-(48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0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2057404"/>
            <a:ext cx="103632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libri"/>
              </a:rPr>
              <a:t>HOẠT ĐỘNG 2: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Calibri"/>
              </a:rPr>
              <a:t>ÔN: “NHẬN BIẾT HÌNH TAM GIÁC-HÌNH CHỮ NHẬT-HÌNH TRÒN-HÌNH VUÔNG ”</a:t>
            </a:r>
          </a:p>
        </p:txBody>
      </p:sp>
    </p:spTree>
    <p:extLst>
      <p:ext uri="{BB962C8B-B14F-4D97-AF65-F5344CB8AC3E}">
        <p14:creationId xmlns:p14="http://schemas.microsoft.com/office/powerpoint/2010/main" val="284305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/>
          <p:cNvSpPr/>
          <p:nvPr/>
        </p:nvSpPr>
        <p:spPr>
          <a:xfrm>
            <a:off x="1676400" y="3"/>
            <a:ext cx="8991600" cy="1014847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prstTxWarp prst="textDoubleWave1">
              <a:avLst/>
            </a:prstTxWarp>
          </a:bodyPr>
          <a:lstStyle/>
          <a:p>
            <a:pPr algn="ctr"/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99" y="1386567"/>
            <a:ext cx="1569752" cy="1591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AAAB31-DCD0-44A0-A314-B96A314E3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909" y="4752969"/>
            <a:ext cx="2617327" cy="1303764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FB8EACAF-C9F1-4C67-9693-03BE7F5B8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5" t="23042" r="9683" b="24143"/>
          <a:stretch/>
        </p:blipFill>
        <p:spPr bwMode="auto">
          <a:xfrm>
            <a:off x="8515952" y="1476882"/>
            <a:ext cx="1847248" cy="125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D2C717-CCAD-4841-AFF5-0C0CA9AE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3573" y="4720283"/>
            <a:ext cx="1969627" cy="1847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5214EA-D74C-417A-A6BA-D67D0F5321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3196518"/>
            <a:ext cx="2057400" cy="1191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A3BB6-FF41-4156-A0EF-F64BD81869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5621" y="4496468"/>
            <a:ext cx="920576" cy="9083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EF717F-EA05-4EF6-8C74-9E89DA6A21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7712" y="1147507"/>
            <a:ext cx="920576" cy="9083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9B7F42-2BD7-445E-B7AA-904FD09D2D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3787" y="3350192"/>
            <a:ext cx="957155" cy="8839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F3859D-A155-4240-8376-CC261C93DB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9034" y="1476882"/>
            <a:ext cx="957155" cy="8839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19435A-C982-49DD-86CD-336180B881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63200" y="4735588"/>
            <a:ext cx="920576" cy="9083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162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1668265" y="140253"/>
            <a:ext cx="8839199" cy="1409929"/>
          </a:xfrm>
          <a:prstGeom prst="cloudCallout">
            <a:avLst>
              <a:gd name="adj1" fmla="val -23290"/>
              <a:gd name="adj2" fmla="val 1744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prstTxWarp prst="textWave1">
              <a:avLst>
                <a:gd name="adj1" fmla="val 12500"/>
                <a:gd name="adj2" fmla="val 788"/>
              </a:avLst>
            </a:prstTxWarp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353" y="957574"/>
            <a:ext cx="2667000" cy="25304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491" y="3487977"/>
            <a:ext cx="2998467" cy="2990851"/>
          </a:xfrm>
          <a:prstGeom prst="rect">
            <a:avLst/>
          </a:prstGeom>
        </p:spPr>
      </p:pic>
      <p:pic>
        <p:nvPicPr>
          <p:cNvPr id="2050" name="Picture 2" descr="Dong ho treo tuong - Exactly U90 Đỏ">
            <a:extLst>
              <a:ext uri="{FF2B5EF4-FFF2-40B4-BE49-F238E27FC236}">
                <a16:creationId xmlns:a16="http://schemas.microsoft.com/office/drawing/2014/main" id="{E080DEE7-BD4C-4424-A620-BE947876B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76" y="1486132"/>
            <a:ext cx="1956857" cy="200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DDDDCE-BE32-4A58-AEDB-C119D7F50D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7591" y="3290783"/>
            <a:ext cx="1698863" cy="2231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690832-7041-495C-905A-A0F89E877E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4478724"/>
            <a:ext cx="1978507" cy="2143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5BA3E6-0182-4F4B-A649-3F0D5FDDFA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719" y="5096800"/>
            <a:ext cx="916393" cy="9072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1DDFF38-C50B-453E-B79D-6CDD2AA3D9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179" y="2385785"/>
            <a:ext cx="957361" cy="88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29AE10-8B58-47C7-9918-36E7339E0A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960" y="2067975"/>
            <a:ext cx="916393" cy="9072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58A842-87B4-4F77-8E47-073115A7F3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136" y="4930685"/>
            <a:ext cx="916393" cy="9072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9ED341-17C6-459E-982C-03FE90E53F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159" y="1789760"/>
            <a:ext cx="957361" cy="88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5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3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3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3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3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8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900"/>
                            </p:stCondLst>
                            <p:childTnLst>
                              <p:par>
                                <p:cTn id="5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87CC18-55E1-4615-A469-53ED7720C17C}"/>
              </a:ext>
            </a:extLst>
          </p:cNvPr>
          <p:cNvCxnSpPr/>
          <p:nvPr/>
        </p:nvCxnSpPr>
        <p:spPr>
          <a:xfrm>
            <a:off x="0" y="3864431"/>
            <a:ext cx="12192000" cy="940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3591DA-7D94-483B-A7B6-6C02A1AE60E2}"/>
              </a:ext>
            </a:extLst>
          </p:cNvPr>
          <p:cNvCxnSpPr>
            <a:cxnSpLocks/>
          </p:cNvCxnSpPr>
          <p:nvPr/>
        </p:nvCxnSpPr>
        <p:spPr>
          <a:xfrm flipV="1">
            <a:off x="5707380" y="750519"/>
            <a:ext cx="0" cy="31139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0CA9095-77C5-48E6-819E-0213D15B25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r="24922"/>
          <a:stretch/>
        </p:blipFill>
        <p:spPr>
          <a:xfrm>
            <a:off x="529406" y="4250579"/>
            <a:ext cx="478099" cy="8529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6393B7-0DB8-4536-B09A-97627C4640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030" y="4283208"/>
            <a:ext cx="623359" cy="9424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77B21DA-1867-4F9F-96D3-2F67B823DB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16608" b="9927"/>
          <a:stretch/>
        </p:blipFill>
        <p:spPr>
          <a:xfrm>
            <a:off x="5042238" y="4112017"/>
            <a:ext cx="1844985" cy="8806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990CB3-8901-4252-8936-1725EB8147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8" t="13225" r="21624" b="13079"/>
          <a:stretch/>
        </p:blipFill>
        <p:spPr>
          <a:xfrm>
            <a:off x="7012746" y="4290447"/>
            <a:ext cx="823945" cy="10890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50A2B6-09DA-4A9B-8137-C40ECFFDCD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6" r="14686" b="14733"/>
          <a:stretch/>
        </p:blipFill>
        <p:spPr>
          <a:xfrm>
            <a:off x="7952967" y="4834967"/>
            <a:ext cx="772304" cy="12070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D281D73-616F-4F67-BA83-24BD5EC1D5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253" y="4128674"/>
            <a:ext cx="1173431" cy="11804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2A52AE5-3B60-4386-8382-42CBA1F4A7A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1" b="16223"/>
          <a:stretch/>
        </p:blipFill>
        <p:spPr>
          <a:xfrm>
            <a:off x="8087735" y="3958449"/>
            <a:ext cx="1215737" cy="83539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56" y="5733517"/>
            <a:ext cx="718193" cy="9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75" y="4128674"/>
            <a:ext cx="953807" cy="114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5" t="23042" r="9683" b="24143"/>
          <a:stretch/>
        </p:blipFill>
        <p:spPr bwMode="auto">
          <a:xfrm>
            <a:off x="3958566" y="5395677"/>
            <a:ext cx="1222171" cy="82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362" y="5767993"/>
            <a:ext cx="1147172" cy="76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119173" y="667567"/>
            <a:ext cx="3123080" cy="509499"/>
            <a:chOff x="7675066" y="89589"/>
            <a:chExt cx="4164107" cy="679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0EF70A7-8A7D-4C4F-BB14-913C0F837E0A}"/>
                </a:ext>
              </a:extLst>
            </p:cNvPr>
            <p:cNvSpPr txBox="1"/>
            <p:nvPr/>
          </p:nvSpPr>
          <p:spPr>
            <a:xfrm>
              <a:off x="7675066" y="235441"/>
              <a:ext cx="2463344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/>
              <a:r>
                <a:rPr lang="en-US" sz="2000" b="1" dirty="0" err="1">
                  <a:solidFill>
                    <a:srgbClr val="FF0000"/>
                  </a:solidFill>
                  <a:latin typeface="Calibri"/>
                </a:rPr>
                <a:t>Hình</a:t>
              </a:r>
              <a:r>
                <a:rPr lang="en-US" sz="2000" b="1" dirty="0">
                  <a:solidFill>
                    <a:srgbClr val="FF0000"/>
                  </a:solidFill>
                  <a:latin typeface="Calibri"/>
                </a:rPr>
                <a:t> tam </a:t>
              </a:r>
              <a:r>
                <a:rPr lang="en-US" sz="2000" b="1" dirty="0" err="1">
                  <a:solidFill>
                    <a:srgbClr val="FF0000"/>
                  </a:solidFill>
                  <a:latin typeface="Calibri"/>
                </a:rPr>
                <a:t>giác</a:t>
              </a:r>
              <a:endParaRPr lang="en-US" sz="2000" b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4" name="Isosceles Triangle 3"/>
            <p:cNvSpPr/>
            <p:nvPr/>
          </p:nvSpPr>
          <p:spPr>
            <a:xfrm>
              <a:off x="9968697" y="89589"/>
              <a:ext cx="1870476" cy="624494"/>
            </a:xfrm>
            <a:prstGeom prst="triangle">
              <a:avLst>
                <a:gd name="adj" fmla="val 5120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35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57400" y="723171"/>
            <a:ext cx="3205757" cy="495720"/>
            <a:chOff x="1266063" y="53123"/>
            <a:chExt cx="3607273" cy="66096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D76A20-E04C-42ED-A38E-468961125793}"/>
                </a:ext>
              </a:extLst>
            </p:cNvPr>
            <p:cNvSpPr txBox="1"/>
            <p:nvPr/>
          </p:nvSpPr>
          <p:spPr>
            <a:xfrm>
              <a:off x="1266063" y="53123"/>
              <a:ext cx="2204424" cy="533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/>
              <a:r>
                <a:rPr lang="en-US" sz="2000" b="1" dirty="0" err="1">
                  <a:solidFill>
                    <a:srgbClr val="FF0000"/>
                  </a:solidFill>
                  <a:latin typeface="Calibri"/>
                </a:rPr>
                <a:t>Hình</a:t>
              </a:r>
              <a:r>
                <a:rPr lang="en-US" sz="2000" b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Calibri"/>
                </a:rPr>
                <a:t>chữ</a:t>
              </a:r>
              <a:r>
                <a:rPr lang="en-US" sz="2000" b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Calibri"/>
                </a:rPr>
                <a:t>nhật</a:t>
              </a:r>
              <a:endParaRPr lang="en-US" sz="2000" b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687360" y="89590"/>
              <a:ext cx="1185976" cy="62449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351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004" y="5665317"/>
            <a:ext cx="927449" cy="874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348" y="5665317"/>
            <a:ext cx="880941" cy="83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582" y="5590119"/>
            <a:ext cx="873919" cy="951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023" y="5389911"/>
            <a:ext cx="978695" cy="98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nk 9">
            <a:extLst>
              <a:ext uri="{FF2B5EF4-FFF2-40B4-BE49-F238E27FC236}">
                <a16:creationId xmlns:a16="http://schemas.microsoft.com/office/drawing/2014/main" id="{D2BE67D2-075B-4B20-9179-C496667DEC06}"/>
              </a:ext>
            </a:extLst>
          </p:cNvPr>
          <p:cNvPicPr/>
          <p:nvPr/>
        </p:nvPicPr>
        <p:blipFill>
          <a:blip r:embed="rId18"/>
          <a:stretch>
            <a:fillRect/>
          </a:stretch>
        </p:blipFill>
        <p:spPr>
          <a:xfrm>
            <a:off x="4633629" y="252155"/>
            <a:ext cx="18000" cy="18000"/>
          </a:xfrm>
          <a:prstGeom prst="rect">
            <a:avLst/>
          </a:prstGeom>
        </p:spPr>
      </p:pic>
      <p:pic>
        <p:nvPicPr>
          <p:cNvPr id="12" name="Ink 11">
            <a:extLst>
              <a:ext uri="{FF2B5EF4-FFF2-40B4-BE49-F238E27FC236}">
                <a16:creationId xmlns:a16="http://schemas.microsoft.com/office/drawing/2014/main" id="{2677B41E-88B0-4D0C-9A8E-DAD6A0FEB0B4}"/>
              </a:ext>
            </a:extLst>
          </p:cNvPr>
          <p:cNvPicPr/>
          <p:nvPr/>
        </p:nvPicPr>
        <p:blipFill>
          <a:blip r:embed="rId19"/>
          <a:stretch>
            <a:fillRect/>
          </a:stretch>
        </p:blipFill>
        <p:spPr>
          <a:xfrm>
            <a:off x="3931269" y="202835"/>
            <a:ext cx="18000" cy="1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DDD0785-59BC-44A3-8C1A-32B8004F5711}"/>
              </a:ext>
            </a:extLst>
          </p:cNvPr>
          <p:cNvGrpSpPr/>
          <p:nvPr/>
        </p:nvGrpSpPr>
        <p:grpSpPr>
          <a:xfrm>
            <a:off x="4397469" y="358715"/>
            <a:ext cx="360" cy="360"/>
            <a:chOff x="2873469" y="358714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58FEF49-15D9-4AA7-AD26-391FB8F14FCE}"/>
                    </a:ext>
                  </a:extLst>
                </p14:cNvPr>
                <p14:cNvContentPartPr/>
                <p14:nvPr/>
              </p14:nvContentPartPr>
              <p14:xfrm>
                <a:off x="2873469" y="358714"/>
                <a:ext cx="36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58FEF49-15D9-4AA7-AD26-391FB8F14FC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864829" y="34971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09E8F5E-517A-4EC7-BE1E-AE01D95F521F}"/>
                    </a:ext>
                  </a:extLst>
                </p14:cNvPr>
                <p14:cNvContentPartPr/>
                <p14:nvPr/>
              </p14:nvContentPartPr>
              <p14:xfrm>
                <a:off x="2873469" y="358714"/>
                <a:ext cx="36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09E8F5E-517A-4EC7-BE1E-AE01D95F521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864829" y="34971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1BB33B6-E9ED-413D-8A49-0E39F89D7C14}"/>
                    </a:ext>
                  </a:extLst>
                </p14:cNvPr>
                <p14:cNvContentPartPr/>
                <p14:nvPr/>
              </p14:nvContentPartPr>
              <p14:xfrm>
                <a:off x="2873469" y="358714"/>
                <a:ext cx="36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1BB33B6-E9ED-413D-8A49-0E39F89D7C1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864829" y="34971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0" name="Ink 19">
            <a:extLst>
              <a:ext uri="{FF2B5EF4-FFF2-40B4-BE49-F238E27FC236}">
                <a16:creationId xmlns:a16="http://schemas.microsoft.com/office/drawing/2014/main" id="{167A22A0-A180-4859-9C84-52C90D232972}"/>
              </a:ext>
            </a:extLst>
          </p:cNvPr>
          <p:cNvPicPr/>
          <p:nvPr/>
        </p:nvPicPr>
        <p:blipFill>
          <a:blip r:embed="rId30"/>
          <a:stretch>
            <a:fillRect/>
          </a:stretch>
        </p:blipFill>
        <p:spPr>
          <a:xfrm>
            <a:off x="3898869" y="186995"/>
            <a:ext cx="18000" cy="18000"/>
          </a:xfrm>
          <a:prstGeom prst="rect">
            <a:avLst/>
          </a:prstGeom>
        </p:spPr>
      </p:pic>
      <p:pic>
        <p:nvPicPr>
          <p:cNvPr id="22" name="Ink 21">
            <a:extLst>
              <a:ext uri="{FF2B5EF4-FFF2-40B4-BE49-F238E27FC236}">
                <a16:creationId xmlns:a16="http://schemas.microsoft.com/office/drawing/2014/main" id="{71BB7627-5E22-4887-A720-9220A7225C75}"/>
              </a:ext>
            </a:extLst>
          </p:cNvPr>
          <p:cNvPicPr/>
          <p:nvPr/>
        </p:nvPicPr>
        <p:blipFill>
          <a:blip r:embed="rId31"/>
          <a:stretch>
            <a:fillRect/>
          </a:stretch>
        </p:blipFill>
        <p:spPr>
          <a:xfrm>
            <a:off x="4209189" y="284195"/>
            <a:ext cx="18000" cy="18000"/>
          </a:xfrm>
          <a:prstGeom prst="rect">
            <a:avLst/>
          </a:prstGeom>
        </p:spPr>
      </p:pic>
      <p:pic>
        <p:nvPicPr>
          <p:cNvPr id="28" name="Ink 27">
            <a:extLst>
              <a:ext uri="{FF2B5EF4-FFF2-40B4-BE49-F238E27FC236}">
                <a16:creationId xmlns:a16="http://schemas.microsoft.com/office/drawing/2014/main" id="{7A6D16F2-572E-4601-9CCF-097CD61DDA8A}"/>
              </a:ext>
            </a:extLst>
          </p:cNvPr>
          <p:cNvPicPr/>
          <p:nvPr/>
        </p:nvPicPr>
        <p:blipFill>
          <a:blip r:embed="rId32"/>
          <a:stretch>
            <a:fillRect/>
          </a:stretch>
        </p:blipFill>
        <p:spPr>
          <a:xfrm>
            <a:off x="1841109" y="1774235"/>
            <a:ext cx="44640" cy="30960"/>
          </a:xfrm>
          <a:prstGeom prst="rect">
            <a:avLst/>
          </a:prstGeom>
        </p:spPr>
      </p:pic>
      <p:pic>
        <p:nvPicPr>
          <p:cNvPr id="30" name="Ink 29">
            <a:extLst>
              <a:ext uri="{FF2B5EF4-FFF2-40B4-BE49-F238E27FC236}">
                <a16:creationId xmlns:a16="http://schemas.microsoft.com/office/drawing/2014/main" id="{85B3A3B9-0E89-4FF8-93CB-BBD1E17C2BB5}"/>
              </a:ext>
            </a:extLst>
          </p:cNvPr>
          <p:cNvPicPr/>
          <p:nvPr/>
        </p:nvPicPr>
        <p:blipFill>
          <a:blip r:embed="rId33"/>
          <a:stretch>
            <a:fillRect/>
          </a:stretch>
        </p:blipFill>
        <p:spPr>
          <a:xfrm>
            <a:off x="2592069" y="1656155"/>
            <a:ext cx="24840" cy="18000"/>
          </a:xfrm>
          <a:prstGeom prst="rect">
            <a:avLst/>
          </a:prstGeom>
        </p:spPr>
      </p:pic>
      <p:pic>
        <p:nvPicPr>
          <p:cNvPr id="2054" name="Ink 2053">
            <a:extLst>
              <a:ext uri="{FF2B5EF4-FFF2-40B4-BE49-F238E27FC236}">
                <a16:creationId xmlns:a16="http://schemas.microsoft.com/office/drawing/2014/main" id="{33A31631-FBDD-426C-B298-304E2FA04D84}"/>
              </a:ext>
            </a:extLst>
          </p:cNvPr>
          <p:cNvPicPr/>
          <p:nvPr/>
        </p:nvPicPr>
        <p:blipFill>
          <a:blip r:embed="rId34"/>
          <a:stretch>
            <a:fillRect/>
          </a:stretch>
        </p:blipFill>
        <p:spPr>
          <a:xfrm>
            <a:off x="-2393331" y="806914"/>
            <a:ext cx="18000" cy="1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43201" y="103453"/>
            <a:ext cx="6223484" cy="722163"/>
            <a:chOff x="1660439" y="103449"/>
            <a:chExt cx="5782241" cy="722163"/>
          </a:xfrm>
        </p:grpSpPr>
        <p:sp>
          <p:nvSpPr>
            <p:cNvPr id="2" name="Thought Bubble: Cloud 1">
              <a:extLst>
                <a:ext uri="{FF2B5EF4-FFF2-40B4-BE49-F238E27FC236}">
                  <a16:creationId xmlns:a16="http://schemas.microsoft.com/office/drawing/2014/main" id="{64C6C1D3-B6C2-4C92-89E1-2217CBACA61F}"/>
                </a:ext>
              </a:extLst>
            </p:cNvPr>
            <p:cNvSpPr/>
            <p:nvPr/>
          </p:nvSpPr>
          <p:spPr>
            <a:xfrm>
              <a:off x="1660439" y="103449"/>
              <a:ext cx="5782241" cy="450215"/>
            </a:xfrm>
            <a:prstGeom prst="cloud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D1D48A9-AB87-48AC-8C36-85001B4B2842}"/>
                </a:ext>
              </a:extLst>
            </p:cNvPr>
            <p:cNvSpPr txBox="1"/>
            <p:nvPr/>
          </p:nvSpPr>
          <p:spPr>
            <a:xfrm>
              <a:off x="2133596" y="117726"/>
              <a:ext cx="46950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FF00"/>
                  </a:solidFill>
                </a:rPr>
                <a:t>Kéo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thả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các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đồ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vật</a:t>
              </a:r>
              <a:r>
                <a:rPr lang="en-US" sz="2000" b="1" dirty="0">
                  <a:solidFill>
                    <a:srgbClr val="FFFF00"/>
                  </a:solidFill>
                </a:rPr>
                <a:t> t</a:t>
              </a:r>
              <a:r>
                <a:rPr lang="vi-VN" sz="2000" b="1" dirty="0">
                  <a:solidFill>
                    <a:srgbClr val="FFFF00"/>
                  </a:solidFill>
                </a:rPr>
                <a:t>ươ</a:t>
              </a:r>
              <a:r>
                <a:rPr lang="en-US" sz="2000" b="1" dirty="0">
                  <a:solidFill>
                    <a:srgbClr val="FFFF00"/>
                  </a:solidFill>
                </a:rPr>
                <a:t>ng </a:t>
              </a:r>
              <a:r>
                <a:rPr lang="en-US" sz="2000" b="1" dirty="0" err="1">
                  <a:solidFill>
                    <a:srgbClr val="FFFF00"/>
                  </a:solidFill>
                </a:rPr>
                <a:t>ứng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vào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các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hình</a:t>
              </a:r>
              <a:endParaRPr lang="en-US" sz="2000" b="1" dirty="0">
                <a:solidFill>
                  <a:srgbClr val="FFFF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6733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3078 L -0.06133 -0.4312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2" y="-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03112 -0.440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-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00664 -0.4604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59259E-6 L -0.27934 -0.2675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-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L -0.71441 -0.1796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29" y="-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0.0044 L -0.42382 -0.6277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42" y="-3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51535E-17 L -0.18871 -0.476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59259E-6 L 0.21754 -0.4048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68" y="-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-1.04167E-6 -0.4203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0.53502 -0.449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5" y="-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22222E-6 L 0.47812 -0.4273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6" y="-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87CC18-55E1-4615-A469-53ED7720C17C}"/>
              </a:ext>
            </a:extLst>
          </p:cNvPr>
          <p:cNvCxnSpPr/>
          <p:nvPr/>
        </p:nvCxnSpPr>
        <p:spPr>
          <a:xfrm>
            <a:off x="0" y="3876911"/>
            <a:ext cx="12192000" cy="541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3591DA-7D94-483B-A7B6-6C02A1AE60E2}"/>
              </a:ext>
            </a:extLst>
          </p:cNvPr>
          <p:cNvCxnSpPr>
            <a:cxnSpLocks/>
          </p:cNvCxnSpPr>
          <p:nvPr/>
        </p:nvCxnSpPr>
        <p:spPr>
          <a:xfrm flipV="1">
            <a:off x="6291580" y="620549"/>
            <a:ext cx="41911" cy="3310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36393B7-0DB8-4536-B09A-97627C4640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788" y="5728116"/>
            <a:ext cx="623359" cy="942424"/>
          </a:xfrm>
          <a:prstGeom prst="rect">
            <a:avLst/>
          </a:prstGeom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203" y="5689544"/>
            <a:ext cx="978695" cy="98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DE1F2A-F9F8-4505-BDF0-E87BC211BC56}"/>
              </a:ext>
            </a:extLst>
          </p:cNvPr>
          <p:cNvSpPr txBox="1"/>
          <p:nvPr/>
        </p:nvSpPr>
        <p:spPr>
          <a:xfrm>
            <a:off x="2829761" y="954952"/>
            <a:ext cx="1578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B050"/>
                </a:solidFill>
              </a:rPr>
              <a:t>Hình</a:t>
            </a:r>
            <a:r>
              <a:rPr lang="en-US" sz="2000" b="1" dirty="0">
                <a:solidFill>
                  <a:srgbClr val="00B050"/>
                </a:solidFill>
              </a:rPr>
              <a:t> </a:t>
            </a:r>
            <a:r>
              <a:rPr lang="en-US" sz="2000" b="1" dirty="0" err="1">
                <a:solidFill>
                  <a:srgbClr val="00B050"/>
                </a:solidFill>
              </a:rPr>
              <a:t>vuông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BA04CE-C386-4F29-8CF2-00940587CBCB}"/>
              </a:ext>
            </a:extLst>
          </p:cNvPr>
          <p:cNvSpPr/>
          <p:nvPr/>
        </p:nvSpPr>
        <p:spPr>
          <a:xfrm>
            <a:off x="4503437" y="753903"/>
            <a:ext cx="712627" cy="64405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7801F6-0FAF-4D8B-83D8-6DAE4265FBE1}"/>
              </a:ext>
            </a:extLst>
          </p:cNvPr>
          <p:cNvSpPr txBox="1"/>
          <p:nvPr/>
        </p:nvSpPr>
        <p:spPr>
          <a:xfrm>
            <a:off x="7864147" y="954952"/>
            <a:ext cx="1186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B050"/>
                </a:solidFill>
              </a:rPr>
              <a:t>Hình</a:t>
            </a:r>
            <a:r>
              <a:rPr lang="en-US" sz="2000" b="1" dirty="0">
                <a:solidFill>
                  <a:srgbClr val="00B050"/>
                </a:solidFill>
              </a:rPr>
              <a:t> </a:t>
            </a:r>
            <a:r>
              <a:rPr lang="en-US" sz="2000" b="1" dirty="0" err="1">
                <a:solidFill>
                  <a:srgbClr val="00B050"/>
                </a:solidFill>
              </a:rPr>
              <a:t>tròn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4B5719-0F72-4672-AD86-205366C0B4B8}"/>
              </a:ext>
            </a:extLst>
          </p:cNvPr>
          <p:cNvSpPr/>
          <p:nvPr/>
        </p:nvSpPr>
        <p:spPr>
          <a:xfrm>
            <a:off x="9121686" y="599914"/>
            <a:ext cx="784317" cy="761275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8" name="Ink 17">
            <a:extLst>
              <a:ext uri="{FF2B5EF4-FFF2-40B4-BE49-F238E27FC236}">
                <a16:creationId xmlns:a16="http://schemas.microsoft.com/office/drawing/2014/main" id="{16807057-C715-4A7F-B474-EF5B2904534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4011697" y="2635714"/>
            <a:ext cx="18000" cy="18000"/>
          </a:xfrm>
          <a:prstGeom prst="rect">
            <a:avLst/>
          </a:prstGeom>
        </p:spPr>
      </p:pic>
      <p:pic>
        <p:nvPicPr>
          <p:cNvPr id="20" name="Ink 19">
            <a:extLst>
              <a:ext uri="{FF2B5EF4-FFF2-40B4-BE49-F238E27FC236}">
                <a16:creationId xmlns:a16="http://schemas.microsoft.com/office/drawing/2014/main" id="{C050C1CA-C86B-4BCB-A3AD-E437F72DDBF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510709" y="905195"/>
            <a:ext cx="18000" cy="244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C00BD3A-F2C1-4180-B80A-2162FB0000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4268">
            <a:off x="5413128" y="5616978"/>
            <a:ext cx="1013063" cy="101462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D01641F-0B62-4C83-A565-C72367F23C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578" y="4273555"/>
            <a:ext cx="945425" cy="9430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7DBBAE9-4EC7-4F17-9300-337B75100B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334" y="4272644"/>
            <a:ext cx="1096300" cy="105797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E6E1D6B-B0B2-4492-A982-3CCF90B932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53" y="5558238"/>
            <a:ext cx="1282180" cy="12821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119B43-EC63-484A-BB6B-FAE8D3CE3C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355" y="4342331"/>
            <a:ext cx="856859" cy="853051"/>
          </a:xfrm>
          <a:prstGeom prst="rect">
            <a:avLst/>
          </a:prstGeom>
        </p:spPr>
      </p:pic>
      <p:pic>
        <p:nvPicPr>
          <p:cNvPr id="2048" name="Picture 2047">
            <a:extLst>
              <a:ext uri="{FF2B5EF4-FFF2-40B4-BE49-F238E27FC236}">
                <a16:creationId xmlns:a16="http://schemas.microsoft.com/office/drawing/2014/main" id="{CB7EF8D3-928E-4F57-85E4-1F9E536BD8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511042"/>
            <a:ext cx="1199139" cy="1180500"/>
          </a:xfrm>
          <a:prstGeom prst="rect">
            <a:avLst/>
          </a:prstGeom>
        </p:spPr>
      </p:pic>
      <p:pic>
        <p:nvPicPr>
          <p:cNvPr id="2054" name="Picture 2053">
            <a:extLst>
              <a:ext uri="{FF2B5EF4-FFF2-40B4-BE49-F238E27FC236}">
                <a16:creationId xmlns:a16="http://schemas.microsoft.com/office/drawing/2014/main" id="{F40935A3-A680-4EA9-8178-5EA588BA7E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229" y="4102681"/>
            <a:ext cx="1113949" cy="1113949"/>
          </a:xfrm>
          <a:prstGeom prst="rect">
            <a:avLst/>
          </a:prstGeom>
        </p:spPr>
      </p:pic>
      <p:pic>
        <p:nvPicPr>
          <p:cNvPr id="2060" name="Picture 2059">
            <a:extLst>
              <a:ext uri="{FF2B5EF4-FFF2-40B4-BE49-F238E27FC236}">
                <a16:creationId xmlns:a16="http://schemas.microsoft.com/office/drawing/2014/main" id="{0C411F0D-A7CC-4D34-9689-1CDAB893517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69" t="20287" r="20530" b="18852"/>
          <a:stretch/>
        </p:blipFill>
        <p:spPr>
          <a:xfrm>
            <a:off x="6629400" y="4102681"/>
            <a:ext cx="1469656" cy="1078919"/>
          </a:xfrm>
          <a:prstGeom prst="rect">
            <a:avLst/>
          </a:prstGeom>
        </p:spPr>
      </p:pic>
      <p:pic>
        <p:nvPicPr>
          <p:cNvPr id="2062" name="Picture 2061">
            <a:extLst>
              <a:ext uri="{FF2B5EF4-FFF2-40B4-BE49-F238E27FC236}">
                <a16:creationId xmlns:a16="http://schemas.microsoft.com/office/drawing/2014/main" id="{4B35C11C-4B35-4FA6-9F61-1C6D55789E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3" y="5503829"/>
            <a:ext cx="1075319" cy="107531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53901CA-2544-49CF-83D0-03A2CA89BF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670" y="4126368"/>
            <a:ext cx="731207" cy="106657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086787" y="97973"/>
            <a:ext cx="6228764" cy="495511"/>
            <a:chOff x="1939254" y="97969"/>
            <a:chExt cx="5521807" cy="495511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AC0F0D19-75CD-434C-91D9-B324B5391F35}"/>
                </a:ext>
              </a:extLst>
            </p:cNvPr>
            <p:cNvSpPr/>
            <p:nvPr/>
          </p:nvSpPr>
          <p:spPr>
            <a:xfrm>
              <a:off x="1939254" y="97969"/>
              <a:ext cx="5521807" cy="495511"/>
            </a:xfrm>
            <a:prstGeom prst="cloud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BBA22C-1F01-4BE5-A6F4-74ED9850CA9E}"/>
                </a:ext>
              </a:extLst>
            </p:cNvPr>
            <p:cNvSpPr txBox="1"/>
            <p:nvPr/>
          </p:nvSpPr>
          <p:spPr>
            <a:xfrm>
              <a:off x="2511912" y="119746"/>
              <a:ext cx="42678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</a:rPr>
                <a:t>Kéo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thả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các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đồ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vật</a:t>
              </a:r>
              <a:r>
                <a:rPr lang="en-US" sz="2000" b="1" dirty="0">
                  <a:solidFill>
                    <a:srgbClr val="FFFF00"/>
                  </a:solidFill>
                </a:rPr>
                <a:t> t</a:t>
              </a:r>
              <a:r>
                <a:rPr lang="vi-VN" sz="2000" b="1" dirty="0">
                  <a:solidFill>
                    <a:srgbClr val="FFFF00"/>
                  </a:solidFill>
                </a:rPr>
                <a:t>ươ</a:t>
              </a:r>
              <a:r>
                <a:rPr lang="en-US" sz="2000" b="1" dirty="0">
                  <a:solidFill>
                    <a:srgbClr val="FFFF00"/>
                  </a:solidFill>
                </a:rPr>
                <a:t>ng </a:t>
              </a:r>
              <a:r>
                <a:rPr lang="en-US" sz="2000" b="1" dirty="0" err="1">
                  <a:solidFill>
                    <a:srgbClr val="FFFF00"/>
                  </a:solidFill>
                </a:rPr>
                <a:t>ứng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vào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các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</a:rPr>
                <a:t>hình</a:t>
              </a:r>
              <a:r>
                <a:rPr lang="en-US" sz="2000" b="1" dirty="0">
                  <a:solidFill>
                    <a:srgbClr val="FFFF00"/>
                  </a:solidFill>
                </a:rPr>
                <a:t>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D6A9E1B-2EA0-48D1-BF43-5DC60061E4E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81" y="5417201"/>
            <a:ext cx="992784" cy="99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0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-0.45 -0.2208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-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00586 -0.595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2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91 -0.37708 L 3.54167E-6 -0.01157 " pathEditMode="relative" rAng="0" ptsTypes="AA">
                                      <p:cBhvr>
                                        <p:cTn id="21" dur="2000" spd="-100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63633 -0.459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23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52096 -0.3902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2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0.43399 -0.4106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7" y="-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76 -0.58426 L 8.33333E-7 -4.07407E-6 " pathEditMode="relative" rAng="0" ptsTypes="AA">
                                      <p:cBhvr>
                                        <p:cTn id="37" dur="20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89" y="2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7 -0.00301 L 0.31979 -0.3412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6" y="-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00069 L -0.07852 -0.4340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-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2057401"/>
            <a:ext cx="10896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libri"/>
              </a:rPr>
              <a:t>HOẠT ĐỘNG 3:</a:t>
            </a:r>
          </a:p>
          <a:p>
            <a:pPr algn="ctr"/>
            <a:r>
              <a:rPr lang="en-US" sz="5400" b="1" dirty="0">
                <a:solidFill>
                  <a:srgbClr val="0070C0"/>
                </a:solidFill>
                <a:latin typeface="Calibri"/>
              </a:rPr>
              <a:t>TRÒ CHƠI: “XẾP HÌNH THEO MẪU SÁNG TẠO”</a:t>
            </a:r>
          </a:p>
        </p:txBody>
      </p:sp>
    </p:spTree>
    <p:extLst>
      <p:ext uri="{BB962C8B-B14F-4D97-AF65-F5344CB8AC3E}">
        <p14:creationId xmlns:p14="http://schemas.microsoft.com/office/powerpoint/2010/main" val="35402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1985</TotalTime>
  <Words>187</Words>
  <Application>Microsoft Macintosh PowerPoint</Application>
  <PresentationFormat>Widescreen</PresentationFormat>
  <Paragraphs>23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Microsoft Office User</cp:lastModifiedBy>
  <cp:revision>109</cp:revision>
  <dcterms:created xsi:type="dcterms:W3CDTF">2021-09-18T14:48:01Z</dcterms:created>
  <dcterms:modified xsi:type="dcterms:W3CDTF">2022-02-19T09:24:00Z</dcterms:modified>
</cp:coreProperties>
</file>