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8" r:id="rId3"/>
    <p:sldId id="266" r:id="rId4"/>
    <p:sldId id="271" r:id="rId5"/>
    <p:sldId id="265" r:id="rId6"/>
    <p:sldId id="272" r:id="rId7"/>
    <p:sldId id="269" r:id="rId8"/>
    <p:sldId id="282" r:id="rId9"/>
    <p:sldId id="273" r:id="rId10"/>
    <p:sldId id="268" r:id="rId11"/>
    <p:sldId id="274" r:id="rId12"/>
    <p:sldId id="267" r:id="rId13"/>
    <p:sldId id="275" r:id="rId14"/>
    <p:sldId id="280" r:id="rId15"/>
    <p:sldId id="28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F0DD2-F041-4018-89AD-6FEECA8CA2D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781A8-6B43-43C9-8579-6DC85DE9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0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3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24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8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2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0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2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0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1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1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5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1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0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0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15E47-D674-42B6-A3F7-1F0E07E3A0D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F101-9335-43BE-BFAC-E89F1CA1B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1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647382" y="1920432"/>
            <a:ext cx="8606972" cy="1103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35429" y="3505915"/>
            <a:ext cx="11161485" cy="1103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1576491" y="2133420"/>
            <a:ext cx="88793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Tách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7 </a:t>
            </a:r>
          </a:p>
          <a:p>
            <a:pPr algn="ctr"/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2761847" y="4057458"/>
            <a:ext cx="5785623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MGL</a:t>
            </a:r>
          </a:p>
          <a:p>
            <a:pPr algn="ctr"/>
            <a:r>
              <a:rPr lang="en-US" sz="4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Lưu Thị Hiền Thanh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>
            <p:custDataLst>
              <p:tags r:id="rId6"/>
            </p:custDataLst>
          </p:nvPr>
        </p:nvSpPr>
        <p:spPr>
          <a:xfrm>
            <a:off x="2553554" y="963871"/>
            <a:ext cx="69252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ĐÔ THỊ SÀI ĐỒNG</a:t>
            </a:r>
            <a:endParaRPr lang="en-US" sz="28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3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1426">
        <p14:shred/>
      </p:transition>
    </mc:Choice>
    <mc:Fallback xmlns="">
      <p:transition spd="slow" advClick="0" advTm="314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5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3486630" y="1497110"/>
            <a:ext cx="5960863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err="1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b="1" cap="none" spc="0" dirty="0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6000" b="1" cap="none" spc="0" dirty="0" err="1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b="1" cap="none" spc="0" dirty="0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6000" b="1" cap="none" spc="0" dirty="0">
              <a:ln/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055813"/>
      </p:ext>
    </p:extLst>
  </p:cSld>
  <p:clrMapOvr>
    <a:masterClrMapping/>
  </p:clrMapOvr>
  <p:transition spd="slow" advClick="0" advTm="13585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2">
                <a:lumMod val="89000"/>
              </a:schemeClr>
            </a:gs>
            <a:gs pos="25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8886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38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2826" y="3308421"/>
            <a:ext cx="8531503" cy="35495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thúc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3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153507" y="1885609"/>
            <a:ext cx="7447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269706"/>
      </p:ext>
    </p:extLst>
  </p:cSld>
  <p:clrMapOvr>
    <a:masterClrMapping/>
  </p:clrMapOvr>
  <p:transition spd="slow" advClick="0" advTm="15465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914341"/>
      </p:ext>
    </p:extLst>
  </p:cSld>
  <p:clrMapOvr>
    <a:masterClrMapping/>
  </p:clrMapOvr>
  <p:transition spd="slow" advClick="0" advTm="1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7355" y="2374490"/>
            <a:ext cx="9424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Tách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4237">
        <p14:shred/>
      </p:transition>
    </mc:Choice>
    <mc:Fallback xmlns="">
      <p:transition spd="slow" advClick="0" advTm="14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31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5501" y="2406895"/>
            <a:ext cx="571412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Bé </a:t>
            </a:r>
            <a:r>
              <a:rPr lang="en-US" sz="6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tách</a:t>
            </a:r>
            <a:r>
              <a:rPr lang="en-US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sz="6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189">
        <p14:flip dir="r"/>
      </p:transition>
    </mc:Choice>
    <mc:Fallback xmlns="">
      <p:transition spd="slow" advClick="0" advTm="101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062012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6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946" y="1225622"/>
            <a:ext cx="15953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1 - 6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945" y="2749622"/>
            <a:ext cx="15953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6 - 1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9375" y="1225622"/>
            <a:ext cx="15953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2 - 5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9374" y="2749622"/>
            <a:ext cx="15953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5 - 2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2460" y="1275587"/>
            <a:ext cx="15953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3 - 4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2459" y="2799587"/>
            <a:ext cx="15953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4 - 3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68914" y="667657"/>
            <a:ext cx="29028" cy="38753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49028" y="653142"/>
            <a:ext cx="29028" cy="38753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24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15" y="2465892"/>
            <a:ext cx="6990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Bé </a:t>
            </a:r>
            <a:r>
              <a:rPr lang="en-US" sz="5400" b="1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tách</a:t>
            </a:r>
            <a:r>
              <a:rPr lang="en-US" sz="5400" b="1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5400" b="1" cap="none" spc="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5400" b="1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5400" b="1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54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289">
        <p14:gallery dir="l"/>
      </p:transition>
    </mc:Choice>
    <mc:Fallback xmlns="">
      <p:transition spd="slow" advClick="0" advTm="112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 Light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4&amp;quot;/&amp;gt;&amp;lt;Button FontName=&amp;quot;Calibri Light&amp;quot; IsBold=&amp;quot;0&amp;quot; IsItalic=&amp;quot;0&amp;quot; IsUnderline=&amp;quot;0&amp;quot; FontSize=&amp;quot;14&amp;quot;/&amp;gt;&amp;lt;Message FontName=&amp;quot;Calibri Light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"/>
  <p:tag name="MMPROD_NEXTUNIQUEID" val="10065"/>
  <p:tag name="MMPROD_THEME_BG_IMAGE" val=""/>
  <p:tag name="MMPROD_10050PHOTO" val="/9j/4AAQSkZJRgABAQAAAQABAAD/2wBDAAMCAgMCAgMDAwMEAwMEBQgFBQQEBQoHBwYIDAoMDAsKCwsNDhIQDQ4RDgsLEBYQERMUFRUVDA8XGBYUGBIUFRT/2wBDAQMEBAUEBQkFBQkUDQsNFBQUFBQUFBQUFBQUFBQUFBQUFBQUFBQUFBQUFBQUFBQUFBQUFBQUFBQUFBQUFBQUFBT/wAARCAO7Af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v8dvFG+3a3jb5mrwbbW54r8QS+IdUeZmbburHr9ywlH2FLlPEIaKmqFEbfXWA+in0UAMfqaRelOakTqKACtzwVpv9o65Av8KturDrq/h9qUWnalukrmxCbpSSLPrv4eaclrYK23+GqPxI1b7LYTtu/hrF8OfEuys7Da0q/drg/il8Rre/06dYXXc1fHUcJVlXTa0G9jwnXL37fq9xcf3mqKzg+2XUUP39zVA/zMzV0fgOzS61mJpPuq1fYVL06WhC3R9N/CLQ/Is4Pl/hruPGV+trYOtZvgH7PBYbldfu1h/FDXkg024ZZfuqa+FSlVxOxrJqx5fodgPEfjKeZvnVW219C6Np1vpenK235ttfNfwg1tJb92kb5mlNfTllKl/parH/AHa2x2koponoefePPiRF4c+Vmql4I8fXHiN1m/hY1Y8afCpfFU6yTL91q3fBXgCLRIlVV2KtYuVJUbJalo65rrZp25v7tfPvxSum1HVLezVvvP8ANXu/iOX7FYbV/u188fNrfjl/41jbbV4BfFIh/EexfDTS1tbWJttS/EbVltbKdmb7q10Hhm3Ww0uvIPjjrzQaXcKrfM3y1nQp+2xRUjwJXbXvFv8AfVpq+tfhjpf2ezSvmX4Vad9v17zmX5VYV9e+FbVbXS/+AivTzOSjaC3RS2MX4k6iLWynbd91TXkfwq05r/Up7xl+aZzXTfGLVGSzeNW/1jbav/CDQfItbfcv8NcKvToX7lI9Ql/0PSdv+zXzN8bvF9xFOtvby7Gr6J8ZXn2WwZVb+Gvjnx9qTaz4qZfvru21vldNSlKRL3PUPgy15cRI0js+6voi8fytGXd97ZXkvwd0FYLO3+X5ttek+K7z7LYMu77qVy4mftsRYTPmD48T79Si+b+KvJq7D4oaj/aniaf5/lhrkNtfaYWPs6KTMx7tXsXwU0Pzf3zL/FXjcSebcJH/AHmr6o+Dug+RYW/y1wZpWUKLRS3PXbWJoNI2rXhnxps7/UbB4beJn8xttfQT+WqbWas260m1vPvba+Nw1dUZ89tTRs+I7XwNq1xL5P2Vk6Lur3/4S+BpdJtYlkX5v4q9VXwrZLuZUj3VdVrLSF/hrvr46ddWsF0M1ZlstN8tm+7Xh2pKuueKE+X7tdT8Q/iHa2dvL+9WuW+GMT6zeteSfekapp0nTpubVhHtnhew+y6aq/7NVtU0GC/3LJWjPKum6cv+7XjHjz4v/wBg3nk7/mrjoUp1pPlFJqx6dB4DsPKVWSOvO/iR8KrOe1lZYVRtv3q6H4feMpdeggZm+9XZeKIll05ty/w1tF1aVVK+xS2PhTUdLnsNRazZfmVtq16v4N+EcWswReYtY3ijRluviDFGq+jNX0f8O9OW3tV3L92vbxWMqRpKzEeKeKPgomjI0kP3lrgrXxhf+HLxrONvmVttfS/xL1FLWznkx/Ca+UrCJtb8Vbv70u6tMFVlOm5VNgPRVXxH4otf3crfNXG658NtW0vfNMrO1fT/AMPvD8UVrFuX+Gq/xGW1gs5fkX5a56WPaqcsVoB8fbWR2Vh8y1Lb6dcXX+riau+8OeBpfE2sy3TKyQM/3a928L/CqztbeLdEtd2IzKNH1A+U5fDl+ibvs7VlXEEtu37xGWvulPAOmsm1oFriPGnwbsryB2jiVWrmpZum0rWC6Pkmiug8ZeFJ/C+pNGwbymb5Wrn6+jpVFVjzITegx+pplPfqaK1Mxj96fRRQBDJ940U9+9FAE1N3U6mbPatSB9MpWpq9KAJKRHpNtG2gLodRRRQAUiuyNuVqa6UUWT3AuLql0nyrO22oJbqWdt0h31FRQoRi9EAVd0u/fTrjzFaqVFD95MD07Sfi/dWFv5avWN4l+I13rKSw722tXEIlOrlhhaUHzJaiZr+F9cn0a/Ro6+nfh940vJ4EZl/hr5h8MxJLq8SyN/FX1z8PNNsms1+792vEzWMVayLRZ1b4gpp0W6ZNlUtN+LdlO6qsq1Q+Jtla/YJfmX7tfLDapcWF1KsMrbVauHCYGGJp3tZidz628W+P7CW12rKv3a858B3Vr/bMsjN9591eIy+I72VdrStUmm+KLzS5d0bV6qyxQptQ3Em7n27PrNnb6WqrKtfL/wAcNca9vfs8b1it8Vb+4g8ve1cnq+qT6tdLNM1ZYPLnRm5SKbuz2H4I6SvlLM38TV9JTsllpP8AwGvkDwX48/sFEVq9Dv8A44JcWarvrixmDq1q1+homiPx5eNq/iq3s1beqvuavZ/AGm/ZbBG/2K+YbLxuk/iVrqSvcfD/AMUrKDS1XzVRttZYjD1ORQihppIvfFXWVtbCdt3avlzw5A2s+KFZvmVn3V6T8WvHkGrWEqwv8zVxXwv8qDVPMmb7r13YWi6GHk7aslNH1X8O7BbWwibb/DWV8TdR+y2Fw2/7qGt3w5r1hFpK7ZV+7Xj/AMbvE0T6W6wy/erxsLRlUr3sNtM+f9Una9v7ib+8+6qq9KkpmyvuopaeRBseFdO+369Av91q+xPhzpqwWaf7tfNHwi0tri/aZlr648PW62elhtv8NfJZtU5nymiMbxpr39kwSyb/ALq14a/xzliunXzfl3V1Pxu8QfZdOuq+aN/zNXRl2BhOnzSW5L3Pe1+PT7f9bXP698brq6VvLavJd/vTa9dZfRT2JNq61688S6jFHNKz+Y4r6h+EujeRa2/y/wANfNPw70tb3Xk+XeqtX2L4IsltdOX5furXiZnNU7UloajfGt/9lsn2t91a+PPGF4+s+LZf413Ba+kfi1rP2OwuG3fw183eErNtW8TI3+1uowFNU6MqjM3qz6O+Eukta2tuv+zXceNL37PYMu7+GofANgsFgjMv3Vrmvivq62um3Tbv4K8dS9riNNjXZHk+gxLrnjy6uPv+W3lrX0joNqtnpFeE/BvTdy/amX5pHLfnXvOpMtnpf/AavFSXNydhHiHxx17yNOmXd96vL/hHpP2zVmmZfu4WtD416211qKWqt/FXV/BHRPKtYmZfmavXf7nCLuxI9/8ADlktrpe6vMfiNdNdStaqfvNXqt+y2Gl7f9mvHLqX+0fEe3/arw8Im3KTGdf8PvC8FraxNt+6tb3iXxMujQNtOxFrS02JbXSNyr/BXhPxz8QPa2DRxv8AM1a0YPE1rSJk3Y19N+NcV5q/2eOVXr17SNUTWbDduX7tfB9hqP2K8W4VvmWvXfCXxk/s612yS16uIyy2tNEG98c9BilsJ5FVd0fzV85Krfd/u16745+KCa3YTw7vvLtryWvZy+jKlS94CNqSn/fpu2vRASiih+poAZRRRVWYD6KKK1sZ3CkT71LRTJbH0UyigkKfTKKVjRBRTKkapGJRQnUU+gBlFPooAZRRT6AC1uGtbiORf4a9L8OfFefS4tvm15pTK56lGNX4kB6N4o+KVxrMTRqa88l+dt1JFS1VKlGlpEWoq9aY1OprVsMmRaNtC9KOaAFo/wCBUUVNgJInZfmVqsLqVxF92VqrUUciAkluHuNvmNvqWwvJbOXdG1VqKGrrYDroviNf28Xlq7Viaz4jn1ZNszM61mUVlGhTTukUhN2+lplFa21Gd34B8VJokq17Zb/Gm3Sw8vd/DXy3vPpTvPdfuu1efWwMK0uZiueg/FLxeniPasbfLurz6oqlrqpUVSSjHZEhSNS0V0FXPU/gxaxJK0kjLuZq+pLW6gstGXa6/MtfEvhzxM+ifdZkrt/+F03T26x7m+Wvm8dl0607o05jf+OevK0Xkq33mrmfgzpbXF4Jq5DxL4jl8QXXmSV0HgPxeug7FVtlbvDTp4f2aWpmmfXmlxLYaR+FeBfHPXvKtfJV/wDWPXRS/Ga3fTlj83+GvD/iH4oXxHfxLG/yrXkYLA1PaNyRo2e2fBiWJ7WBa9h161a9stsdfK/wt8af2SyRyPX0po3jew1KyTcy1yY7DVIVua2gcx4Z4r+D15rPiVrhn/d1614B8Jf2NbpGy/drcn8R6aj7d61csPEFjcf6uVUrCpWr1YqDWiHcoeNL9bWyevFvBGrpqPiW4b+69dl8WPEyRadeSRv/AAmvCfhp4jWw1n943+sbdXo4XDydCTtZhc+wm2/2N8v92vlv48b/ALfErK23dX0v4X1eDV9L27/4ayfEfw+stcb99Er/AN2vPw9f6rV95Cep8o+H/hve68iybdit92tXVvg3qOm2vnV9S6J4KtdGiX5F2r/erE8eapZ2tm6sy/KtelTzCpVrabE2Pja/sHs7hoZl+ZarutbPjLUl1HW55I9u3d8tYW9q+spybirmYyik/iqTb8tXYsZQ/U0+mP1NUkAyin0VQBRRRVnOFPqGpFoAdRRRQAxvv0UUUFJhS/w0lL/DQFxE6iikXpUlKwXGUUUUyrgnUU+mrTqgYUyn0UAFFPT7tG8UAMop7/dpEoAEqamUUAFPplOWgBadTaVEoASlWl2e1FADaKVqSgpDKfRRQDCkalooJCikWnolADaKdTaCrBRTqKNQsOT7tN37WptFGoyb7Q3PzNUNFFC0AdFO8TK0f8NdBYeOtRsPlV652is3TjP4lcSOpl+IOqS/8tau6X8Tr+wib523VxNFZfVqX8ozo/EHjm81u3eGRm2tWFayvBKJI22NUDU+tFSjHRLQD1nwX8Wp9L2rI9esWHxutbiJdzLXyd8yPuVqk+0Ov3XZK8+rl1GpK5B9Pa98a7VYvlnWvFPG/wATbrXneOFm8pq4V7pn+8zPTH+9ToZfSou9rgNXc/zN96iWn0jdK9KwECfx0+ijauyqLCmS0+mUCuC/cooooC4UUU+rMCPbS0U+gAooooAY336KKXbQAlFPprUAJRSL0qSgBlFPooAatOoVaKCrhRRRQFwp21qNlPoC41/u0iUr/dpFWoC5KtLSLS0FIRloVfkWlp1AxtSfw02igAooooARqSnU2gAooooARaWiigAp1NqWgBlNp1NoAKKKKAClWkooAKKKKACkWlooKQUUUUDEan02igVx1I1JQ33aCSvUtRfx1LQAUx6fSN0oAjooVaKACmS0+kZd9ADaKfRQA3+KpFief5VWuw+I3g3/AIRrUmkjX9wzV1nwq8JWuorA1wqu1ccsUo0vaEJXdjyOW1lt/vIyVFX03488DabFpz7Vj6V813lusF1LGv8AC1PC4j26bsJ2vYjoooruEN/ip1FFABTWp1Ru7bqAFRKXbTvKl/hWkffU3j3AWim80lUA/wDgopV6LTP42oAdQn36KKAJaZvopdgoAYzVJHTWWnxUAPoooqB3CnU2nUGgUUVJtFBF2R0VJtFNbpQUxtFFNoJQ7Z7U2nU2gsKKKRqAHLS0i0tAD6ip1FAA/em05+9In3qABqFpX70J2oITCk20tFBY3b9aKKKACiiigAooooAKRmpaZLQBFUtJtpaACmPT6Y9AArU2nJRsqwG03dUj1Am6gCWiiigD3z4yXlhqVncKrLu+8tcv8NP7SW3iWP5K5XxKurQTqt4jbWYLXv3wn0aD7FAzJ2FfM4iccPRSTumTHc898favq9rZy+YrOteNv+9dm++zV9MfGS3gg0642/3TXn3wx+Gi6oyTXHz7vm21thcVClQ52hWvI8ytdGvJ1+WCR6ddaNeW6bmt5Er6/s/A2l6XF80S0y68H6RqMTRxpG1YLN23toaKGjPjL5t7bqK9p+JfwlW1V7ixTZt+avGGVllZW/hr3MPiI4mPNExeg2rujWH9o6jFD/eaqtdB4Di83xBBWtWfJSbKge6+CvhRZXlqFkgV/lrQv/gVpsv3YFrvvCX+haM0n+zXHeNPiavh+6RWb+Kvh41sRWrNQZrJqC2OF174BIsTtb7t1eSeKPBWp+Grhlmi/df3q+ofDnxGtdc+XevzVY8W+FbfxDpzNsV12110sbXoVLViXsfLPhfQV1eVfMWvRrj4IxS2H2i3Zkrj5YpfAfihrdl/cMxZa928L+MrWfTlWSvQxFequWcHoxK1j5h1nSZdE1GW1m+8tU0r1L4yWNndSi8t/wDWq3zV5Urb69nDVHVpqT3MupNRSL0pa6hjX+7TkpG6V0fgjQV16/VW+7urOrONKDmxpXZz/wA3vS19I/8ACo7B9G8z7P8ANXh3jLQU0TV3t42rzqGOp15WRo6dnc5+nU2nV6RkCdqmqGpXoAWmtSUUAMpGp/8ADUdADqKKJaACm06m0ASfw02nfw02gAooooAKF+/Rv+SmK1ADpaVO1NpVoKW4tO/hptFBY2ik/jpaAClakooAKdTaVqAFqJ6fTKAEXpS0UUEhSN0obpUdWUSL0qOpF6UtAEVFLLSUAFFFFAHvfxcsIIJ4Nq/NvFelfDKDbp0Tf7NeYfFKXz9es4f70teueBovK0hP9la+CxWlKKY47s85+Od6sVk9ct8PvGVxEqLbxN92tz4v27avdJa/3pa7L4eeBrWysFk2L92utVYUsOuZXuCV2zndZ1fxHf27eSjVreAf7Z37r5K6XW/EunaI/ltt3Vc8L+I7fVNvlqtedUm/Z35bJlK3RieNbWKXS23L/BXx34jgSDW7xV/vmvsb4gz7dOdl+7sr401yXzdZvG/vPXtZOmtTKpuV7eJp2VV+81erfC/4c3jX63jLXmWk3S2t/FI38LV9HfC3xVBcMvl+lehmNWpGjaOwR3PUrC1e10lo2X5ttfOvxm0HUrrUlkjgbyq+n/tifYvM2/w15j438R6eu+GRl3Yr5fAVJqrdK5tI+d/BerXGk69FCzMnzfdr6w8K3H2/Sfm/uV8sTvDdeN42t/u7q+oPAaMukL/uV35m42TtqRA8V+N3h5Zb+3kjX5metzwH4GeWwVW3fdp/xU/e6jax/wAW8V6V4Gt1i0lW/wBmonXcKMEFOKTbPn/4peGZdO+67fM23bVHw58JZ9Zg8xm2Pt+7Xb/FqXzdRtYV/ilr1L4b2ES2Ssy/wV0Txk6NFPYas2fOt/8ABvVop9sa/LSy/B7V4oty19M69q1hYf6zam2maNrena2m1VWuZZjiORS6BZHxvrPhy90GfbdRNt/vV3fwetVbUWb+HdXsvxQ8F2d/prt5S/drzb4N6b9nvZ42X7stehPG+3w+oWsz6Cuv3Wh/8Br5L+JbtceJZ9q19h3Fh9o05Y2/u1wcvwx029v5ZJFV2avGwWKhh5ttGkkmj5LX71NfvX0p4r+Clk1q8kKbG218/wDiPw/L4Z1JreRflVvlr63C4+liWlHc5rNGXT1Xcy0ypYF3zov+0K9F6Jknq/w++G8GsxJJNFv3Va+IPwqt9Gt3kt/k2rXpHwltVWwi+X+Go/jJcLb6XdN/s18gsXVliuVbI3l8J8sMu1mp1lZyX90sMdJv83dXUfDS1S6175lr6apU5aXN1RklcsQfCrUntfOWuX1TSZdLuvLmVkr7JsNJgXQdzJ/DXzX8XEii1tVjWvIweNdeo4sqSsjz6m05+9Nr6EESfw02nP8AdptQMd/DUdFFBmwp1Np1UmhBRV7RNJl1m88mOu9l+D10th9ojdq5amIpU5KLA80p38NWNS06XS7p7eZW3LVWuhNNXWwDaKKKACiiirNEFFIvz0u760EsKZT6ZUEhRSbqWrARulR1I3SmpQA5fumhelLTNrUAD02hvkp2ygBuxqKfvFFAHpF14j/4Sbxfb/3Y2r6M8LyxW+iffWvjPRtUfTb1Zq9Fi+KrxWHlrKyV89i8vlWSUdkCk0jrfGWoxf8ACVWqs33nr2HwrcRXWkssbL92vj/VPFcupail1uZ9rV6h4G+KSWSosj1z4nL5qlFR1aKpza3Ol+J3w81LxBdLJbuybWrqPhp4Ln0S1iWZmdqavxVsnt9zMtS2XxSsPNXbKteTUp13T5LFJxRP8TrjytLl/wBw18fXv728nbd95zX0p8Q/G9nqVhKqt95TXzTLt+0Pt/vGvocrpyhT1ViJNNke2vXPgjEzXCtu+81eS17d8FIliiiZmX71dWY6UBU/iPddef7Lon3tjbK+TvH2t3Vx4lnVX+Va+wL+wi1KwWPdv3LXmGo/A+w1G/e4kX7zV8vgMRDDybmbyTZ4n8N9El1fW1uNjNX1Zo0X9l6H833tlZnhzwHYeGolZVWLbWb4+8aW+nWDxxuvyirr1Z42skloF+Xc838b6it/4rtYVbftavZvDKfZ9G3f7NfNPhTUX8Q+MpZm+6rV9PWf7jQf+A08ZT9moU2RB2TPDfH0v2rxhZx/7e6vavCUX2fRt3+xXh+uP9t+IMS/886930hPs+gt/u1ni/ghEKb0Z4V8cNbuIpUjjlZKtfBS9uLhE8x2euU+Nc/m6yi7q7X4H2v+hQV31aMYYRX3COsj1jxk+zRv+AV5j8MrXfqlw396WvRPiHP5Wk7f9iuO+EsDMzSf3nryoO1Fmu8rHp3iPV/7L01m3fdSvEbX4vyy68bVXb79em/E248rSJ/m/gNfLfhxWuvFCt/eeu3BYaFSjOUiXJXsfYOh6l/a2kNu/u18+/HXTUSdJlX5t1e7+EotmkN/uV4Z8eLr9/FH/tVll11ifd2QSeh5DVnS4vN1KBf7z1TrW8NRebrMEf8AtBq+yqu0GzGO6Pq/4aWuywT/AHa5z4w6Rf6jYXS28TPXa/D6L7Ppob/ZrU1fVLBPlmZfmr4BVZxxLlFXZufGTeENUtVbdZyV1vwq0S6t9Z3TQMnzCvo97fRrrd92rOm+HtLRt0Krur0a+PnKlytWHBK4Tt9n0HbXyl8S2e/8WvHGu9v7tfV3ivba6W8a181W7Wsvjm8muP4W21OXPlTqWCpbS5Q8PfCW91z5pFZN1dX/AMKAl8pW3tXq2ieINLsNORlZUbbWe3xSs11FrVXWrljMS5NxWgJI8O8TfCPUtDV5I/3qqtcCyGL5WX5l/hr7c8qDxHpbSMi/dr5z+JfhKCw8S28kabIpJdrV34HMJTk4TWqMmtTg7fw1qN1F5kNuzrVOXS7qCXy2gk3f3dtfVHw+8JQT2C7ovl21p3/gjSYpdzJHuqZ5o1NxS2L5NNT5GfSLxF3NbyJ/wGqrqyP8y19l/wDCEaTfxbY0WvIPiv8ACqKzie6tU2Mta4fNFOfJJWYnFWOQ+EdksupOzf3q+m7q1ig0H7v8NfPnwWsmeV2b+/X0bqlnLPpCrH/drzMdUvWVhxTsfIvxIdH8TT+XXKNXvGqfBafW9UuLht25mrk/FHwb1HSImkj+dVr28NjaXKoN6icWeZUVJLby28rRyLsZWpteyjEbXaeGvhzceI4lZWZN1cfEu6VF/wBqvqL4QabF9jt9y/w15WY15UKd0bU1c8quPgPqkXzKax7r4R63F92LfX1preqWulozSKqLWRB4o0i8/ijr56nmWJ3tdIeh8g6l4S1LS/8AXWrItYe/5q+3b/w1pviCzfaiv8tfOfxX+GX/AAj9w11ax7F/ir18HmartRloxnD6R4Uvdc/494qfq3g/UtG/4+IK9v8Ag3o0VxZ27MtdL8UNIs4NOf5F+4aTzCX1jk6CcdLnye3Smq1Pun/ett/vGol+evoU7q6Oe5JuptD0JTGDbX/ip/361/DPhW48S3+2NflWvTX+CMEVh5zbt1cVTFUqclFvUqzPFW+SitzxH4f/ALEnZaK3jPmVyTEX7lMoorYgcrbKNzJ91mptFAFxdRuki/17U231e4t33LK1V2+6KbU8q7AaM+s3V0u2SdnqjTKfVadFYLjWrrPCvjJtB2fN8tcm1OqJ0lVVnsCbPd7P45tFEq+bWmvxzXyvvrXzrUn8Nea8uo32HeXc9s1743NKrLG9eWeIfFV1r0rSM7bawqFWu2jhKVFLlWpLm2dv8Mb+Kz1FpJGr6KfxzYf2Nt3r92vkK3untX3RtsatVvEt40W1nauHFYCNeam+hqnY9IsL+G98cy3G9dq17x/a1qvh/wCWVd2yvjWw1l7K6aZWbc1dQ3xGuvsXk7mrkr5d7WUWtkKLsmJ8Vbr7R4oXa2+vZfgzaqtnb185X9/Lf3SzSfO1eg+DfiM2jKq7/u1eKw05UFTiOLtK57f8UrjZpzf7tU/hHb7LJGryfxR8Um1ZFj3b1rqPAfxEi061Xc615jwNRUeS2prFrmbOy+Ml75WkXn+7Xz58PovtXiFa9B+JvxBg1vTZ4VZdzVwfw5ngstUaSZvu13YWlKjhpJrUyfxXPrDSE+z6D/wCvm3403Hm63FH/Cte7QeMrBNE27/4K+cfibqKX/iHdG+9a48vpT9q21YcmrI42ul8DW7T68lc1XafDSLdre6vpcTpRYJao+qvDKfZ9D/4BXiPxf8AFF1pt6iwv/FXuNg4i0Fv92vmT4zXXn64q7q+Ty+mqmIk5I0nojLg+JGpQfxtXsnwq8UXms7GmZq+Zn3bK+jvgta7LWBq9TMqNOnS2M6d2z0rxzPs0lt392vmPS9DvfEHiW6aFWRfNr6M+Jdx5WlvXEfCjTombcyruZq8jC1HSpSaKd2zS0b4eMlqn2iSrUXwy0lLpZv+Wu6ul8ZX76RpztGv3UNeQeGviHf65rPkqkm1fvNWMOatFz5rFt2sj3vTdLXTbD5W+XbXifxL2z+ILNf+m1ez2FxK+k7m/u14n4tf7V4yt1/2qywl1KTuDdrHrvg1PI0nd/dSvMfi14+n0FkWNvmZq9T0j91oP/AK+a/jTdebrKLXVg6Sq1m5Ck3Y9L+FXi+61bY0ld74+VJdJbcv3kNeXfA+z2QQM1el/EOXyNJb/crGslDE2iPpc8v+FFgqXk+1f+Wpr3TVtSSws13fwrXkvwgtfnZv7zmus+KF+1rpdxtb7qGpqL2tZRZS+Eo2vxNs/wC1PJVldt1dtKsGvaWzbF+7Xx54UuJZ/Eayb2+Z6+tfCu5NGb6VpisPHDuNnqET5t+Mnh9NL1ZZo12KzV5rXsPx4uF8+Jf9qvIP46+vwTboK5zt6lrTU829gX/ar60+FlqsVgny/wANfKnhyDzdZt/94V9f/DyzZNO/4BXj5zU91G1Lqzhfjhq0trpd15b7K+fbXxbqNqy7Z2evp74nfD6fxRatHG33mryeL4AXvmrul+XdXNg8Rh6dG1TcOVno3wg8R3GowRNI33lrofilpsV1pz/Lv3U3wB4NXw5Am77q1V+JetxRW7Rqy15vMniOalsMqfCWy+zwItWPirp15qNhLHbr95dtXfhZFtgWRq3vEerWdqrLJUSnL2147jbtGx8pS/CDW1iZlSuW1bQbzQ2ZbiJkr7Q0bWdL1Z/LXburmPib4DtdR06fbEu6vZw+Y1FNQmZ8mh8kLE1w6rGrPU66bLEytJFIi13/AMN/DXm65cQyJ/qXK/PXtPiH4fWb6IsjW6/cr0a+YxpyUXrchK5598Mr/TtORF2r8q/err/GvxBtNN075XWvBNZurjQ9entbd9vzV6T4Q+Hy+KIEa6Zpf9+uOvTpxarTZonfQ8l8Qa8+vXskjfIu75aK7r4h/DJNBVpLf7qtRXuYevSlTTM+U8vqP+KpKi2turrOe5LRRRQFwplSN1qOgLhRRRVJAwpVpKVasLjqKKKViwooopisFFFFKwxv8VSU2ihoCWioqlrMASp0uniX5WqOigCR5Wl+81EF09rOrR1HRRZWtYDf/wCEtv8AyPLV6xrqd7qXzJPvVHRURpwhsrCav1Ctnw/rj6Ne7l+7WNTl6USipxsy7ns6fGFlsPLV/wCGvL/Fettr2otM1ZTNUe/dWFPDU6TvFDeoj/eVq97+GXjS102KBf8AZrwRqtWt/Par8rsjVGKoKvGzHB8rPoj4jeObO8sJ41f5mWuW+FXjKK1dFkavI5dRnuv9dK1P0i4lgnXyZG3NXGsBCNJwDn1PtL7Vp3iG1T51+ZaybXwpo2nXW6FY1Zmrifh9ZXV1ZpuZvu1T+IOraj4Z3SRs21a+YWHcajppm3Psz2W8lgi0tlhZa8JvYvN8cs1c5B8YbjyNsjtvrGt/Hjf2utxXoYfLqkFLzIclKzPqP/VaD/wCvlT4qy/aPFDLXpEvxfT+yzGz/wANeOeI9UXVNZe6/vNXVhMJUpTbaBtM99+DNn5VlFtrofixceVpb/N/BXD/AAx8c2+mwIrbam+JHjSz1S1dVeuGeHqfWOa2hV1ZI6L4R2u2zRqb8aZ/K0u6/wB2mfDTxNZ2tmis38Irn/jXr0V7ptwsb1NOnKWI1VkS5WR5T8N4vN8QJX1rpH+j6C3+5Xy18LVX+1PMkbZX1B9qiXw9/rV+5V5jFzqxtsVFnzX8a7rz9ZRa81rtvixdeb4odf7q1xNfTYSFqKRg7XOk8C2/n69Ev92vr/wbttdJRm/u18qfDK3W41zdX1bYJ5Hh5W/2a+azV3kkdNPSJj+IPiJa6TdeXNVWL4paXs6rXgnxp1KV9bjjVmSuAXUrpF2rK1b0cshVgpMxdSVz6j1v4v2kEDbXWvG9X8cy+KvEFvbxt+437mrzi4upbj/WFnrf+H1v5uvRV3rA0sPTckQm2z6x8BxeVpdeTfHXxDcWCpHC7IzPXsnhqLyNBr5y+Ot5v1SKP/arw8FFTxDvrY3kzU+CmqXV1L+8lZ/mr33xLK39jMzf3a8J+B9r8iN/tV7V46l+z6M3+7UYpReJVtC18J5J8PrXf4lvG/6a17F4tn8jQ2/3DXlfwoi+0X8s395zXofxIuvI0Z/m+7EayqR5sRFLoCVos+S9Zb7Z4tlb+9Ntr6p+FVqqacny/wANfKukf6V4lVv70xr68+H0CwaMu7+7Xp5k/wB3GJFNaNnAfGvdPbtDGvzM1FSePNt7qyw/7VFTh58tNIo+YaKKK+vPPCl20lPT7tUgGt1pKKKGgCmbPan0VSAZUiq1JUi9KYEdFSbaay0FXG0UUUFhRRRQRcXbS7Wpy9KWgLhRRRSsFyT+Gkpf4aSixSCiinJ2osMKKKKzAKKKfQAyn0yn0IBlFFFU0AVZgbyJUb+7VapqkD1vwb8TV0uBVaSsv4h+P11yJ41/irzJO1PriWEpKfP1KuIvyUO9NofvXaSO3t/eahulNopNAWbfUp7X/VvRdX891956rUUrLsBsab4lu7BNqu1Rapr1xqnyyO1ZlFL2cOwGppGsvpdxuWu2X4rzpZ+Tub7teau9IqbmrKVGFRptFXNDXNRbV72W4k+81Z1OordJRSSJOo8Ea2ujXnmV7xF8UrdtDWFnX7tfMe5l+61Kl5L93e1cFbBQrtNmim0rHQfEHVE1bXmmjbeuK5inP3ptdtOHs4qPYQx67L4Xqi64rSN8tcbV7S9SfTpfMjrOtD2kOUhaH2dZ3kC6D+7lWvl/4vz/AGrxGq/3aswfFW4isvJV2ri9Z1afVr9riT71ePhcBKjVcn1NOZM94+B9mqWsTV3vxTvPI0uf/ZQ14D4D8fNoexWfZtrc8b/FNNWsJo92/ctctTAzqYjmLc7I6j4M3iNKn+9Xo3xE0SXVtLlW3+8yV8zfDvxo2iXS7n2fNX0fonxNsNRtVWZ13bfvVx4nDVadVTiilNOJ4T4S+FGqQa8s10mzy2r6W0SybTtGZWX5ttYkvi/TfNVleOrVx48sLiwdVkWuWt7es1zIE0keW+KL9V8VIrNRXB/EHxBs8XpNHL+6UUV7lHDy5FoZ855jRUjRbGZW+9SbBX0qtI5RlPT7tGwU9E3fKv3mp6RAbtqOvQfCHwtvPEO2SZWSKvWNL+BVlFb7pIq8itmVGk7G6pto+Ztwor6V1T4FWEqvtiryjxr8L7zw47zW6tLEv3looZjSrPlTsyXTaOF20L0oRqWvYRkFI3Sj+KlpgRUU/YKXbQVdgi03Zup9FBIi9KWn0bfrQAyin0ygCVE+Wiim0AK1KnakalTtQVdhRRRSsF2FFFSMtZlkdFFFUtwCiiiqYDlXfUlIlD1mBFRRRQAUP3p9RUAOooTtRQBJtqN/mp26m0AFFFFACNQtLRQA5ulNoooAbRTtntTaAHU2ilagCOikXpS0ACfLQ/zU+ijsTZDEp0vzfxUtI1a7A9hqfLWhBrd5a/6uVkrPoqHBPdCuzRbxBft/y8NVqLxbqMUW3zaxKKh04dguyS9upbqVpJH3tRUdFLlHZHt3xL+FCRRPdWabGrxF4niZo5PvLX15rfiPTr3S/mfe2yvmDxhbxRa3P5P+qavHy6tWlDlmVKxgt0rt/ht4X/tzVFkYfulauIZfmr6F+CmkokETV05hWdGg2hU1eR6romk2+g6X5kiqm1a4bxb8XINJlkhV663x9qX2DS3X+6K+Q/EeovqOqXEjf3q+dwOE+srmqG1SpZ2R9H+FPirFrNx5e7fXaazpcGs6WZNq/MK+RPCWs/2TqiSZ+WvobSfiXAml/M38Nb1sA6M1KkTGom/ePBfiD4c/sHXpWjXZFI33a5evRviTq8XiO9i8lN8u/wCVa0PCXwbn1aJJrhW/3a9pYpUKSdR6kpJu62PKafX0onwM07yvmirlPFXwM8qJ5LX5GrKGZ0ZdR+zPFqKtatpFxpN79luk2MtaOjeEr/W/9Slep7ZWMzEoroNU8DappzqrW7P/ALlRL4L1Zk3fZWpLEU+42Yy0tT3Vhc2DMtxE0NQVspc+pkwqzZadcX7f6PEz1BXs3wsstOW3i8yufFVnQhdIqCuzymXQb+3T5rOSq32WdfvRMn/Aa+yU8OaNdRI22P7tR3Hwx0u9XcsUb18+s55Wro6fZXPjVk/vU2vrK8+C2lz7t0EdYGpfAfToomkVK6oZvSqOz0YnR8z5u2fdqTatet6b8L4LfWfLZP3e6ur8S/Ciyg05ZI7dd1b/ANpU1JR7i9iz52p7fcqxqll9i1GW3/u1Xr1TnI16U5qV6uabpMupP5ca72ak2oq7KW5SWhq6K6+H2s2UHnNBvirAaJ4m2yL81RGrGppBljU+4tEtLRWgENFTUUCZGvSm1NUH8VBmSqtG2nUUGo1lp21aKKAGtUdTUUAQ0U5ulNqkAUUUVYBRRRUMApjU+h+9UiGRU+iimSFI1LRQAUjUtFADKRelSUygAop9FADKKfRQB0t14r1RIljkRkrnLiV55Wkkavozx54csLCyZfKj+VK+db1l+1S7fu7q8rB1oVlzJWHONpEW3fKtfUHwet9thF/u18vo/wA9fS3we1FWtYF3fw1x5sn7K5pS+I2vi5cbdLn/AN2vk+f55X/3q+t/ihpbX+lyqv8AEtfJd5bva3TwzLsZWqMpadO19SqvxFdfv1fXVLiKLy1latTwl4VfxHOyqvyq1ejX/wAFIItOWbcyNXoV8XSpvlluZct9bGD8JfDj6tfrdTfvfmr6WRIPD2mq21d22vMfhboaaW6Q/wB1q7H4l3TW2kna38NfL4iaxNdRWiOqK5YXOX1H4vwwaj5PmqnzV2/h/XrfxDa7Wr47v7p7i/lmZvm82vof4Mzyy2EG7+6K6cZhKdGmmhUqlzJ+M3giJomuI0+aOtn4QaDFLZxblrpfidAktmytTfhlB5Vqu2uN15+wSuJfHdHR6to2n2u7zEWq9ha6Tcfu1WOuQ+L/AIon0mwnaM/NXnnwv8W3uqX486Vt1OlQqSo+1bK5rysel+PPh5ZXtk7eUvzLXzHqmmvpd/Pbt/C1faWpfvdDVm/u18k/EZVTxLL5depldadS8X0MKqSOVra0jxNdaR901j05elfSNKSs0Yp2PS/D/wATb2W/gh+avpLwhqUtxpyySfxLXyF4Li83Xov9mvrrwpB5Wjf8Ar47NKcabTidlDW5zPjz4h/8I9u3P8qtXFz/ABpW4tW2vWB8d7r/AEhV/vPXka7ndvmrswmApTpKo9zNy1Z9I+BdUbXrxJP4d1dx46l8rRm+b+GvPvgta7IIq9c17Ror+Blm+6y14ldqGIstkdC+G58Uayktxq95IqN80tVH+WvrOD4aaTKr/uo3Zq4jx58G7f7O8lqqxNtr6HD5nDmVNo5fZngFdJ4N1KK1v4lkrDurCWwvHtZl/erW14f8G6jrMoaFGRf71erWlD2fvPRjgnc+k/D32LVNJWNtv3a8K+LnhcaNqiXUP3Wr0rwz4X1ewtVXza5j4jaDrM9m+5fNWvnsJUVGs0paM0mnY8erb8NeHG8R3ixr8kVa3hXwNPrL/vlaKuus9BfwbdK0e513V7OIxcVFxjuZqLvsJf8AwWWLTVmXdu215LqVg+nXj28n3o2r6UvPiCn9krDMmz5a+ffFupJqOtzzLt21zZfVqVJe+KZiv91aIomlbaq/NTq7P4a6Qmqap+8WvZrVI0abkRHc5dtJu4k3Nbybf722qlfXFx4Ltf7B+aJa+a/iDp0Wl68Y468zCYxV5Wsazic3RT/v7a9Q8EfDeDW7VfOXfurur1lQV3sCV9jyzctFemePPhamgxPNb/IqrWF4N8AP4jTczNWUMXTdP2nQdmcY3SjbXofir4Tz6JatcRs3yr92vP8A7nytXRSrQrq8GA2n/eStXRPCt7rzfuYv3TfxV0OqfCXVLOza4X5/9nbUPE04u3MrmbTOFXpTmp0tu9rceXIuxl+8tNaupO6uZkdFFD96sBi0tC/dp1ADaRqfTaAFWkpyJ8tNouAUU7a1NoAKKKKACiiigDvvHPxGl1uV443rz/mkorGlSjSVkhN31Yn8VenfC3xV/Z06QyPXmP8AFU0V09rKskbbGWs8TSVWm4sE2tj7Ss9Stde01Y5GV64zxD8FtN1m9a48pd1eReEvihPpqhZHavQrP4zIkX3q+WeBr0ZN0WdSqRtqd14S+HNl4Xi/dqtV/H3iW1sLKVVZU2iuA1n43b4mWN68q8S+N7rXpW+dttXh8BWq1OasyXVXQ9i+GniCK9vFbd95q9E8b6W2s6Wyxr95K+XvBHiV9Dv1+b5a+ivC/j+1vLVI5H/hqMZhZ0qnPBbFU5qzTPnGfwHqi621u1q21pfvV9HfDTwu2kWEXmL90Cuh3aRO3nNtqlrfjWw0i1ZY3WuSrWrYqKppaIa5I7HP/EvVot6R7vvV0PgG38rTd3+zXhGreLW8R+K4oVf5VavfPCEqQaMvzr92lXoulTUbahBo8p+Ot1/o7L/ermfgza7r3d/tVd+OV6ryrHu/iq18D4PlVv8Aar1taeD1Jj8Z7nrP7rQ/+A18keOZfN8Rzf7NfV3i+X7Po3/Aa+RfEMv2jWbhv9qssoV+ZkVTJqRExUdTV9Wkc51fw3g+0a9ur6z0j91oP/AK+YfhHB5urs22vqCX/RdB/wCAV8XmbvUSO+jpFnzN8a5/tGspH/tV55EnzLt/iaux+KV15/iNq5ewXfdRL/eavoMMlTw3mcr+Kx9K/CO12WcX+7W98SPFX9jWbtu+7VX4ZW/lWCf7KVyXxzvWTTp1/vLXy0IxrYqzOhtqKM/wR8TZ9X1Hy1Zq9num+36MrMv3lr5f+Edvu1avptv3WiL/ALtLG04Uq6USobM+etb8Krq/jpvl/dV7f4X8L2uk2CNIioq1x+g263niNpG/vV33i29/s7SH8ulXrVKnJSuCdolG/wDGthpcv2fcu+tSzlsvEtvt+V6+SPEviC7v9ZlkWdkRXNe1/BvV5bqKJmZt1dFfBuhTU76hF3Z3l/odnoiNIsSp/ermkEGt3Sxqq/erpfiHKyaQ9cJ8KEllfdI29mauSKfsnO5e7sbHjfwlbppDf7lfMV/EsV7Oq/wua+ufiRceRpL/AO4a+RbpvNup5P7zmvocpfNC9zmqblevTvgza7r/AHf7VeZNXs/wUtf9U2K7cwlaiKkvePeNX2xaD/wA18kfEGVbjxNcV9f6ppbXmmtH/s14X4j+CVxf6pPcLK37yvmstxNOjNubN6iZ4nbxb54l/wBoV9SfCWz22cXy/wAFeVr8FdSgvEbfvRWr3TwHpcul2G2Re1dmY4qnVglF3CjFpHIfGm4WDTrjbt+5Xn/wv8UJpyJ5ifdrqfjddbrdo/7zBaT4aeDYp7ONmirOlJQw1pBvIm8c+N7O9011+VG2/drwfTrW3v8AV903+q31658WvCsFhYTzLXlvhfw5e6zdJ9nVkX+9Xp4RwhR5k7XM3ue4eDf7Ls7NPLVU211aeIdNn/cttdq5LQfhvdfY1WRm+7VqX4W3Fl++hlbdXj1XCU78xo4uyPPvi14NtYp21KxZfm+8teVMtelePP7U0l2huFbyG/iri9I0G41yVlt1r6TCzSpXk7o53qzI21G6V1Go+A9X0771vv8A9yqsHgvV503LattrqWJpWXvE2aMGir9/od7pr/6RbslUK6YTU9ncm1gptOo2e1UBatdOuLxP3MTS1JLo17E/zWsif8Br2r4Q+Gor21i3JXsV14I0tV/eRKjba+bxOaujU5EjoVK58WSwSxfeiaq/36+wr/4ZaRqSMvlR15f43+Bi2sTzWKbGrahmlOq1GegpUnFXPDdtJVm9s59NvHt7hNjLUFe7dSSaOUbRRRTAjRqWmJTm6UAH8VK9IvSloC4i9KfuZe9NopWAKKKRPvUW1AlVtlaFh4gvLBl8uX5azqNq1M4Ke60DU67/AIWNfrFt3tWNqXiW91Tdunba1ZW360bVrOGHpQ2iGpZ069awulmVvutXo2m/FV4LBYVevMKKiphoVPiRSbRv+KvEcutzq0n8NdT8OfF6aNsXfsrzenRfJ92pqYaNSCp9AUmnc+gPEvxQS6tWj37/AJa8Iv7j7Reyyf3mqJp3f7ztUdLD4WGHvyg6lwqaoamrtJTPUfg80UU7SSN/FX0Bq+qQf2J99fuV8h6H4gl0Z/lrqrr4mz3Fv5e5vu189iMvlXnzm6qWVjB8c3Cz+JbhqoaGjS6pbr/tVVurhry6kmb7zVY0i9WwvEk/utXquHJQ5VuZX1ufW/gOIRaX/wAAryr473q+VtZvvNVzw58UEs7BlZ/4a88+JfipfEDoq/3q+dwuDqRrubOiVROKRsfBaDfdbq+htcf7Poa/7tfO/wAKNbt9L2bq9d8R+PLKXSVjV1+7WOMozqYhWRUZpJnPeDdRRtel+b7r16D43tXutJl8v59yV87eHPFH2DxHcLu+Vnr6J8P+IbPWdOSOZ13VjiKMqVSNS2hcGmrHyDqVhNFqk8OxvN8019EfCDRHsrWLcuz5a6q8+HOk3l79q2Ru2771ayNZeH7BtrLRisU8RBU0jWMVHW5hfEu/WLTXVj822sb4SwfuEZq4r4m+Mlv7pLWF/mkavSPhfB5VhFWM6TpYez6mUZXkVfjDe+VpM/zfdQ18r791fRvxyvfK0uWvm+vfymFqVzCo7yFf7tfQXwOtdlrBXz/t3OtfTnwbtdlrb/7tGau1Hcqhueka9ri6XZbm/u1xcXxXsmb5mWj4r3XkabP/AHtlfLiXsv3llavDy/BQxEG2a1ZyTPrfTvHlhfyrGpWutgninsmkj/u18g/D69urjW0XzW219UaHui0Hdu/hrmxuFVBpJlU2zxX4zy+bf28P96UV6P8ADGLytLT6V5X8S5/tXiuyh/269l8CwfZ9IWumu/Z4eK7hDdnn3xmZrqD7Ov8Ay0etj4ZeEI7OwiZov4ax/HzfaNZgh/269U8H2qxaXuasq1WUKEUggryZieKvFcXhmD5vkrO8K/EmLWZ9u/etdB4j0TTtZ/dzbaztJ8B6dpsu6FVSuZOKpXadx2be5B8Q/DUGs6M7bF+Za80+Fvh5YLqWGRPuua9t8RokWk+Xu+6tcH4DtV/tmdl/v100q01Rab0E0k0d7f6DZRWqtMi/drKsotIeXy/3dN+I2rf2bp08m77qV89eHPG9/f8AiPaz/Lup4ehOvCU09EDqJO1j6D8UeAbDV9NfbFH8y18r+N/DLeHNblt9v7pmO2vsDQbhp9DZpP7tfOPx1Rf7Uir0MsrVHUcG9ETVskeVVLarvlT/AHqTyvkr0LwD4Dg1lopJq+prVo0oXZyx1aPX/g9Z+VYRV0HxL8QPolnLMrN8q1p+DfC66JAix/Ou2sX4peFZ9c0u4WN/mr8+9rCrirz2OzVRPLNE+NMv2hVkevcfDmvQeJbBVZt7MtfH3iPw1ceGp1WSvePgpqLtawK392vYxuGpQoqdNmcG3KzOe+OfghYFa+hTY0bfNXiKrvr7B+K9kk+jTqy/eSvAPAPw8/tu68yZflzXXgMY1QvLWxlUhaVjz5bCeX/VxSP/AMBor620v4eadYWq+ZEqUUpZrrsNUz48Sn0U5a+nOYbRT6KASGUU+mUAFCUU+gAooooJbCiiigoKKKKAEalpGp6/coB7DP46fRTm6UGQ2pqr06g0RNRUa9KkoGKtLTaKAJPNlT7ppjuz/epKKSVhWJre9ltZd0bVduPEN1cKsbPWZRU8kb3auK7LCSsvzK3zV0mg+P7rS2X5m2rXK0VFSjCqrSRqm0evW/xmnWL71Ymt/FW81GJo1rzyiuZYGjF3SBzZo/2k9xfpdSfe3V7H4N+Ja2Fv8z14inUU1Hdfus1FbCQqRUWClY9L+JvjlPEdn5at95q8vanuzN95qbW1GjGlDliQSWn/AB8xfWvpv4Va3a29rErN91a+X9+za1dBo3iu80tflLVx4zCPERsawnynuXxf1y3uNJn8tv4TXztWvq3iW61RdsjttrIoweFWFhbuXKfMdt8Lbf7RqzNX1Ba/utBX5v4a+QPDmsvo11uWvTF+LjLpawtL/DXm4/BzrTVjRVEjP8S/6b4+ij/551734ci8rRv+A18uReKGl8S/bK9e034pRWukeWzrXJisJVlCCir2BVLO5z3jnVPI8X2q/wB569m8K3q3WhttPzba+WvHPiX+1NeiuIW/1dej/DT4kLbqkcjU8Vg5+wjZaoIT1Nb4kajq+iXizWsEksX8W2ub0b4g63dN8sEyV7Z/aWl69Bubb81U/wCzdGs0basdedTqwUeRxuzVxvqmeSeIfHOo2qoswb5q7r4Y7rr/AEhvvNXK/EO6sJVWFdv3q7T4ZeVFYIqsv3a6MTBexTirGcdHqzO+NNx5Wk3Xzfw14J8Obfz9bRtteu/Hi926dcV5t8JbXzdW3V3YR8mFl3IlrM+oNIXyNBb/AHK+ZvjPdebraLX01KvkeHv+AV8n/FO68/xROtc+WRbrNlVvhORru/h34oe1v4If9qvPq6XwNF5uuJ+FfS4qnGVJnNB2aPsjw1qn2qw3f7IrlfGnjeLSVbzK3PCtvt0b/gIrwv45/aJbhFjikf5/4K+Fw9KnVxFnod1TSNzk/iR4lg15kWH72+vWfgnYNFZQf7teKeFfBt7rOor5kDJFu/ir6j8EaIujWCt/dWvZx1SEKapR1M6SbldlL4pXSQaXPu/uV4t4A8VXFrdbYV+XdXffFrXFuF+yq3zTNtqb4b+A7eKwRmirCi4YehaXUHaUifUfEer3UH7mKiul1G9sNEXa3l0VzRi5K/Ka6HxhT6ZRX6AeTcfTKctLQFwoplPoKTCiiigGwooooICiiig1CiiigzuI1PptOoC4UU5Ep22gQ1Eo2mnbqdQaIatOpUWkoGFFFFABRRRQK4UUUUCHUUU5VoKF+9SbTUidRRQAUUUUWAZt+tMpzNTaAEapVqOpFoAetLSLS0rAJupKXbSUWAjVGT+KnPdT/d81qdVelZAOra8KRPcapFGrsnzVi1c0u/ewukkX+GoqU+eLSKR9R+HNEZ9I3K2/ivLviH4jv/D9/wCXHK3lNTNG+LH2CwaPza4jxl4jfxHeK277tfPUME44i81oauppZFC81u6vJ1mmdnrsvDnxIl0lfvV58/zVGy171TD06qs1oZczOv8AGnjSXxHB5bN95qp+CNe/sa93btnzVzLM1JQsPBQ5EtGPmd7n0XP8Vov7JWNpVf5a8J8VX/8Aamt3Fx/C1Zzys38TUzdWNHCQoO8CnUclZkTdK6r4eSxW+r+ZJXLVPBO9q+6OuqpT9pBx7kI+0vB+vWEulqu9fu1JqOl6Tq0qtJ5dfKGnfEHUbBVjU1qxfFq/i/iavk6mVVFLmi7HQ63c+k7fSdJ075l8v5axPFXj6z0mydY3X7teDXXxav51Za5LVPEF5qz/AL5/lrWllc+ZOo7kvEaWidNdeL28QeKImkb9wr19M+A54LrSNsf3ttfGMUrW7oy/w17B8N/iXLayxQ7q6MfgXKl7uyJpT1dztPil4G1TXJU+y3DW67v4aK7NPFrXECSSJRXzqxNWiuSy0OrmifFSU/b9aYlPr9FPKCiiigBlFOam0AP3fWijb9aKACiiirAKKKKgq7CiilagkFpaRaWrAkWjdQtNbpUAO206kT7i0tBoiSKmNTfNVUqLf70mMmpu6meaabvf7y1N2BYamp81MW4/56UJ/vUcwWJKKR6dHVhZC1ItG0U7Z7UAFFFOoAbRRRQBDRRRQAVItR1MiUAKtLSqtJQAVG/96pKbQA3dUNTN8lR0AFFFOVaAHffo206ipsgsFFFFUBEy0ypJaYtACUU6irAjZadRRQAUjNS0UrIkZS7qNoprdKLEDt1dT8PpYItWVpq5KprW6eybzI2+asqlL2kHG5S0aPri1utOl0NNrruor5tg8f38UG3zaK+cllc7nT7WJxyU+iivqThCiiigsKKKKSAj3/NUlFFMAooooICiiigsKdTadQAUUUUBuFFRXF/Da/6x9lczqnj+ys93l/O1eXWxuHoK8mdEKMpaI6umNcL/AHq8yvfiXK/+rSsOX4g6ju+Vq8OrxDh4aI7IYST3PaPNj/vLVafUolfbvWvFp/Gmosrbp/vVlt4ovN25rpq4XxJText9TZ72+qfJ8qrR9v8Al3NXgyeL7yL/AJepHq7Z+PLxZV8yVnWnDiCm2R9UZ7dLexXCKu75qIpdu1m/vVwOjeN4rpkWT71db9tWVUaP7rLXtYfHU8T70Wc1Sly6HQSy0+3+5WNa3DP+731pxSr8qt96vYp1Ocy5LFvcactV2aponroMySnU2igAooooEyGipGqOrBEkdSVCvSpP46gZKlMp9MoAKbTqbQA1qjqRqjqwHL0qSmrTqgTCiinUAhtFOooBkclR0+kbpQNDf46KKKsBtFFI9AC0UirTmoMhKjb71SVG33qpANoooqxsdFRUlFBKK9FFFZEhRRRQAUUUUFMKKKdv96CRtFOTbSNQAlFFFADqH70m2op50tYmkkbYq1nOahrJ2SNYLmdluTeasW5mb5a5fW/G8Fqjx2rb2/vVgeJvGD3UrQwtsjrk2dm3V+fZtnzcnSoO1j2aGFSs5Iuapr1xftuZ6xJ2+6zVabaqfNVfZ5rf7NfBzxFSs3KbPVVkrJFN91xuVV+7Va4uliXatXtRl8pfLjXZWMys/wDDWAEP2hpWo2GrS2u1fMajZvT5VoAreVU6JRtNOX5KtMgsW7vA6stdRp3jCWC18mT+H7tcpv3UOzLXTSxFSi7wlYzlDmO6svHLrcbttdDa+PLe4xubY1ePpeMtP+2PXr0c4xFLqRKjF9D3a18VWsq/LOrVrWusxS/w1882uqT2vzK7V2Ph7xW0rIs1fTYTPlUtGejZxVMNbVHsySq+3mrVcnp2qMyqytvWt2yvfNr7DD4hVUrs81wsy/RTVbcq06uwxZHtNG01JRViGrT1pKXbUGiJEplPplA7hTadTaAuFFNamr0qzIG6U5aa3SnLQA6nU2nVABRRSNVgM/ip1FFABQ/U0UO+2gCGja1FSbqAI6RqlaoaACiiigAqPaakop2ExEopaKRJXooqTZ8tAEdFFFOwBRRRSAKKKKACiiiqaaAKKKR/lSova4+tguJVgieSRtirXlHi3xq+rXrQwvsgj+Xb/eq98Q/FbOzWNrL93/WNXnyV+aZ9nEm/q9N6dz3sJhlZSe5oeerNUiS1meZQsvzfer4FaO973PUNP5ZW+apN6xJtWqMt0qrVZ7ykBZuIvNbdTUt0i3M1NiuKkVt9AFaCwe/uPu/uqTVr21tW8m3+dl+9Uuo6ounWvkwtslb7zVzsSJ95vnZqAJGunZqb5rPT0iX+FakeBv4VqrjsRozbVq1Fdfd3LTIrdq09O0v7RKu5aV0hEcVkt1Ey/wAVZ0sT2UvlyV6Npvg3zYvOX5KwPEugvFuZovmpe0V0U4tHMJ2qWKV4nX5qzZWe3l21KrN8rbq2U+sXqZW6M9E8OeJmt9q7q9KsJUurdLiFv96vA9NvGVq9L8L6t9n27W+WT7y19tlWYttU5vU4K1Hqj1K1nVlWp3+asm3b90sn3latJJd9fotCba1PFmrMkpm760rdKjrqMydakSo1qRKgAooooAZRRRVgRtSbfrS/xU6gBm3609EopVoANtLRT6AGUjUtI1ACUUUUAOqOVKdRQBDUm2jbTqAGtUdTVGy0AR0U6m1SICil20Ku+rAWipNtFAHSQfC3V7pfMjSpv+FUazEm5lXbX0h4XvLC9tVVUWt3WdJt4rBm2LXwk8zrwqqJ6CoRabR8T6ppdxpM/lzJVKu++KUsX9qeXGv8VcHX2FGbqU1KW7OJ2G07Z7Ufe+7XS6H4IvdeVWj+SqqVI0o3k7BZnNUV1Gs/DzUtGXdJ861a+HfhX+3L/wDeL8qtXNLEwUOdO6Dld7HH+U/zbkZKjr6kvPhpYxaTuaBfu/3a+e/GWlxaXqjxx/J81Y4THLEycV0KlTcbXOfrA8Za8mh6S7bv3rfdroWdVV2b5Nq14r481n+2dWdVf9xDXm51j/qdCSj8TOrC0XUqa7I5q4neeV5G+81M3PRTK/HJylUfPJ3Z9IklsK+6hN1JSN0qAGXFM/jWllptAE69KubvKt/MqlErPWra6c+qSpbxr8q/easJTOinTuY1rp0t/cNIys+6uis/A010o2o1eheFPBCbU+WvT9G8GxIqfJXn1MS09D06eF6s8CX4c3n9yhvAd4n3kr6ei8JI33VqwngWDZ92s/rUzV4WDPly18Hzqyq0VdXofg1mZd0de7/8INZo+7ylp6+F0X7sVZyxMmCwsUzzuw8OeV/DWP4o8PQSxN5i/NXs0Wht/cWqGs+EIpbd5JF+ZVq4VW+pnUpI+MvFGjPBey7V/irIgVtle7fEPwfs3MsVePXFl9nZlr1aNS9jy6tOxntE0XzLXQ+HNX2SruaslelQ/NBOsi/drvp1nTkpLocjV1Y998OXizwJHu+XbXRW/wA22vMfh5qjSsq7vu16ba/NX6/lGK9vQUjwcTTcZFym7adS7a+kOAWnpTKmVaB3GUVLtWm7KAuQt8lFPZaZtNBmRtTdxp38VNbpQA5akqFelSUGlx1PqNaWgLhSNS0N9+gzG0U1qjp2Ampm7603eKZTsBJuNSVDU1FgCot+6ntUdFgCim0VSQDqVOlJSp0pgSv1NFFFFgPePgy11dWqSTN96vUvGl59j0tl3fw1zPwo0hbXTomb+7SfF3V/sthPtb+GvzXStirLZHqa06Vz5r8ZX/2/W523b9tYVS3UvmzvJ/eaoq+/pxUIxTPIvqze8L+F5/EF0qx/d3V9O+A/BCaXaxV4t8ILxFuoof4t1fUekSotlE1fI5xiJ83Ij06CTjc85+Juhu1g7Qp/Ca4/4PaC8H+sT5t9eheOfEFui+S235qk8B2CL+8Va8+NWdPD2fU25YuehpeMrr7HpbKv92vkvxel1ea3cSeVI6q1fY2uW9vcblm21y918PrC4t3ZYlfd96qwGM+qtuS3M6lNzs0fEXjLVl0vSZf7zLtrw6dt7s396vaf2mPsul+L/wCzbXaiwpukrxKVm3NXzWdY54ysmtkephqXJC3USmU9futVf+OvnbHaS1FSu1VWapAlXpT/AL+2oovu1JEy7qANLS7XzZWb+6tek+CPD/myr8tcl4asvNZF/vV7v4D0Fv3XyV42Jq2dke3hqWlzsPDPhxIol+Ra7Wz0lEiWodLs1giWtqL7teZc9IhWwRaX7Kv8NWmoWruBV+y0LapuWrD0m4VFyrEf2VPSi9gieLbtqTdQ/wA6LSpslpM888b+H0uNLuGVK+VfE2jfZb+da+0PEsDNpdx/u181+LdDW61Gf5f+WVepQqcrR5tekmjxq4+S4202VN6bal1ncjv/ALNU4JWavYUk4njOLudL4IuvseoqrV7lYfdFeAaN/wAf8Ui19AaR89rFX6Hw3VbUodjzMcrJSNGnVHtFPWv0k+dHr0paKX+KgBKXdS7DTaS1ZVhfMpKZSNVaPYkl4pjpuplCO1OwD0ip3lUyn76kB629N8uhJaf5tAEeymN9+rG5agZl31SQDKKdRVgNqGpn6mmo9ArjqKKE6igLjWqOpP4qdQMgahae3Sm0CuNp1FTUBcbHRT/KooC59l+FbJbPSf8AgNeN/G7WWVJY1avbpXSw0b8K+XPivqn2zWWj3V+fZXT9riHJo9DEysrI4DYz02pEXYlNb71fefoeWem/BbTmnv8Azv8Aar6anl+waH/wGvGvgfpCpaxNXqfjWd7fS2WNfuivgMdJVMTY9mmrUjw7XtSn1bxlBaq7Oq17x4VtVsNJVv8AZrwfwLZPqXiq4uGX7rba9/n/ANA0b738NRi+W8aa2CktHI898ZeNHt9US3j+8zV0reJV0TwfeapcNsWGEyV5PdM2s+N1X+61Yn7W3jz/AIRf4fRaLDLsnuvlauTHxhRpK25dDmnI+N/iD4rl8X+KNU1SZ97XEp2/7tc3vFRyy1C8tfDzfO2z2oqwNcNR5u2qrvT0+aoKJ5XqCnTvt+ao0fdQBY3CrNrErSiqFaOl/NeKtYzdkaw+JHp3gDTvPuN22vofwlYLFEteO/De1WJEZl+9XuejJtiWvnKzbkfSU0lA6CKRV2rVmKdaor0oR23Vym5pvPTftXtVeigpJFjzaZ5tV99O3UDsizA2771T7qoRNtp3m0k7DsGqL9otXVq8C8UWW3Ufu+qtXvTNuVq8o+Idhsn85V/irenNpoyqU00fOHjTTvseqTRqv3mrmIl8p69S+JOnKmy6Va85uIl83dXt0ql0eFUp2kX9G+W6Sve9EXZaxV4FpD7J1avoHwzE91YW6xrvZlr9G4XlH2kk9jw8x+BF+pF6Vpv4S1Tylk+yttqrFpd477Vt5K/TlWptfEfL8rXQr76Ff56fPYT2su2aJkoRdq7q1TU1eLHY7Lwr4BbXvman+IPhff6TP+5RnWui+GXiiCzZFZq9s/tvTb+BWba/y18vi8XWoVNNUddOnBrU+aX+FmopZtcb/wDgNclf28tncNDIvzLX054o17TrKzdVK183+Jb9NS1eWRf71ejgK9StrJWRjUgo7My6KKK90wFWlpFpaVgERKGqSk21LQMWoP4qnqvzupppE6sfRTtkno1FK8f5irMa/U0zb9akamLVhYdS7aSnU7oyG0U3+KnUh3I26Uu360jdKctAiOpqhqfbQAtFFFAHtGqfFVZbLasv8NeO69qLapqUszVSV2/vU1q83DYSFDbctyc92JTUbZKv+9TqK73FEH0B8IPEEFrawKzbPlFeqeIL+zutNb51+avkLRvEE+kfd3ba6aX4l3DW7R7mr5bEZa6tZziehCsuWx7F4XsLWz1dmVl+Zt1dX431SC305tr/AMFfN+l/EGWCVWZ2qXW/iRLqK7VdqxeV1JVFJ62HGtFRaR2vgGJbrV7jUJPurXyn+1L40bxH45lt937q3avWbz4iP4c8OXTK+xmU18k+JtZl1zWbq8mbe0j18vnzdJqDPUwSTjcy5XqvK9L8tQS18YemJViJ6rpT1+7UAEsu96dFUH8VSxUAWl+/Wx4ci8293Vkfw1ueGriKylVpGqKnwmtK3Nqe++A7P91Eq17Fpa7Ilrwbwb8QdOsNvmLXplh8UtIZV3bkrwalGXNqe/GtGySZ36OtO3LXKweP9JuPu3GytG38QWt1/q542rmlTaOmFRM3Flpytvqhb3St/FV1WrFHVoMdKnVflqKVlV6fvqWxlhIty0NAqURXX96nM6t/FVWIKcv92uX8W6d9qspa6/5VqhfxLPEy7aDJs+dvHOnNcaW67fmWvFn+R3WT+Gvp/wAV6SqJP8tfNniO1W11uWNfu16OFnzK3U8/FU7WYzS/nlX/AGq+vvgpoi6lFasyV8e2f7pom/2q+9/2eNLZtLs22197k1Z0ZTa7HzmMSaVz2rTvBtv/AGam6JapW/grS/tTeWi7q3vEF/8A2dpvyt91a8+8H+KJ9X1aXb91Xr6CEqso86loeQrXs0aXjL4c2c9hL+4Xdt+Vq+ek8H3U+sz2Ma/KrV9b+I51XS2Zv7teK6dqlvb+JZ22L96vVweKqKElcyqwjzLQd4X+DzIiySK25q6m6+H08FrthZq3v+Eyggt0WNP4a2fDms/2p95PlauCriql7yLUIrY+YfH2nazpN0y3Ds8DN96svRvh9f68qtDX0F8U9Ggurfbsq/8ADnwzEtmu5P4a9f8AtL2WHTS1OT6vzT1Z84X/AMPNXspdvkb6iuPh9rNvb+Z9n+WvrLUrKwgl2sq1ai8OWd1Z/Kq0v7ZqKKbRo8MraM+Jvss6StG0TeatSS6bdRLua3kSvqi8+H2lxX/mNEvm1pXvw+sLqwbbEv3a6v7aV1dC+rPufIFFd18UPCC+H9U3QrsiZq4Wvo6NaOJpqaOFws7McqvLKsca72avT/BHwnbUVWa6TfurlvA0EEuqJJcfdWvp7w1dWFlpKyKy7tteJmFerTXLTOqjGD3MGz+E+mxRKskC1jeJfgpZT2rNDAqNt+VlrS1n4hpBrKWsbb2b+5XoOjXX9o6XukX+Gvm5YnE0JKTejOr2cHdI+LPFGg3Hhy/a3mX5P71VdI0i61eXbbxM3zV7L8adBS8v7dYfvb66j4aeA4LKzSSRK+keaKFBSe5yqi2zy6w+DepXUSsz7Kq6t8JdW063aRf3tfTlxe2Wk/u5NtXIoLPWbJvLVa8hZtXT5mtDX6vA+HLq3e1n8uRWRqSvXfjX4LWznW8tUqL4ffCz+0tk1wu/dX0UMwgqCqS3ZyKi3Ox5Ymm3U+1lt5NtRy289r/romSvryw8AWFnAFkRaTV/hjp2o2UqrAr/AC/3a8+OdRu046Gv1Vnx5vXdVmux+I3gGXwrf7oU/cM1c3pOjXWsz+XCle/TxFOVJVb6M5vZ62KqrRXq2ifBSW9iVppGorilmVCLtc19hI8coopq16S3OEdRRRVMsKKKKIgLvNJRTZX8pWaiTsPd2PP/AIpaytrYND/E1eLSvuaux+J2rfatXeP+7XE1+KZ1iPrGKl2R9bhY+zpJDJar1JLUFeBudQ+rH/LM1XpWb7tQA1elTxVDU0SUAWn/AIVrptB8OT6pKqrXM2a+bOv+9XrvgiDypUrjrVHFHbh6KqOzK8Xw3v8AZ+5l2Vei8B6tF96Vvlr06wZflVq20t7V4vvrXmuvO+x6iw0O54p/ZerWu75GfbW3o2pXsTL5m5K9Gnt4leqb2EG7dsqHXurNamqoWd09DZ8IajLPEvmNXaLcMn8VcXpbrb/dXZXRxXG/bXEzujsaX2re1SfaNi1VSL+Kori42UjQg1bxKmmxNurnP+Fq2tru8xqq+I7N7/8AirhdR8B/bX+a4rqgqfU4Zuod+/xr03ym/vUyw+MmnTyqsn3WrzFvhjcXX+rl2LT4vhVqW1VWdXrpUaDjucUpVU9D1bVLyz8Q2HmWsqysy18vePIvI8UPH/s17Bpfh7XPCt0kjL5tt92SvJfi04i8axMv3WiooxSnpsOrJyprmMawf/Soo/8AaFfpP8BdJ+y6Jatt+7EGr80rX5byJv8AaFfp98FL+3/4RCwm8371uK+uyvWUkeBjNkaXxQ1ZYNOdf4tprB+E+l7l87+826s74paj9qvYoY2+VnrvPhzYLa6crf7Nfatexw6Vtzwoz5pl/wAaSt9jaFa4zwv4DR7h7qZfvNXR+Jr9Zbza1dJp1qq6SjR/eZa41UnSjZdSt5HONpNnEyxstdLpGlxWUXmR1xd/pt//AGyjbv3Vdtb7rPSNzf3aiq3yo2W5w3jK4+0XqrXV+HIFsNJVv9muIl3al4gRa7zUpRYaMv8Au1pLWMYGUep5j4t8Ryv4gihhZvmavTvDLOukbpG/hrxrS1bWfFryfwq9ez3Df2bo1aVlZRiTDqefeK/FrQaskMf3mavQ/D08kuls0npXiyq2s+L2Zfuq1e0r/oGg/wDAa0rxVJRjbVjpN2Z4R8eJUZEX3rxevRPjDq32zVkj/u/NXndfcZbDkoRR5VX4ixa372EqsrV1Vr8Rr1LdbeNmrkFt3upVjjXezV6r8Ofha87rcXSNuqMdUpU43luXSUm9C54B8L3mt6kuoXX3q9581dG01lZqztOsLXQbUf7NecfEn4lxQW8scbfvfu18f+8xdS9vdR3OXs1qM1S6XxH4jVV+fa9etWESado27/Zrxr4UWsuo3H2qb7zNXr3iq6Ww0hl/urWeIVpqkjSDtFy7nhvxG8V3MviW3s7d/mZ/mr2T4c7/AOzU8z+5XzvYb/EHj64k/utX054ag+waN/wCurGpQpQgtGZ0Ndzg/ik9r/y2+7Wj4I1zTotLVtyoy15p8c9eZJUhX726vNrPxfqNuqQws26u6jgXXw8buyMnX5ZtJHu3jT4jLZ3kENu25pG2133gXUpdSsF87+7XgvgPwbe69exXl9udv4d1fQVgiaDpbbv7teXiqdKjalHc3ozlJNs83+N1gl1p0sf8VVfhb4FiitYpPKqLxbq/9vazFar616r4ZsBp2jVpVrOjQjTvuKMU53GajqNroNvtbalFeO/GbxROlwlnC/zM1Fb0cFGcFKW4SqcrseB02iivvDxEwooooKCiiiggKq6pL9nspZP7q1armvG919l0a4bd/DXDjans6E5dkdNCm5VEeC+Jb37Vq9xJ/easipJ282Vm/vVDX4PVqe0qSl3PsIKySGSu1RU9mpidRWBRLRQlRtUASVOvSqi1aiTc6rQ3ZFLVmtoy/vdzLXaReMF0a3VoU+ap/A3hRbyBpJErdbwRFE+6SL91Xk1akb+8e1Soz5dDir/4k6teK7R+YlULfxrriyr+/kr1/S/AGl38T/dTcKivPgtZv/q5WqqdWiuhMsPXbumYnhnxzf3EXmXSyPB93zP4a9P0vVEvbVGVqxLXwg1roLaPG0aQNUXgvQdU0a8uLO82tbMu6ORa4K6hJ80dDuo+0StI7C3nZWWuq0n5ttczb2bLLXa6Na/ItcR2l1/lirl9Z1HyP4q6/VkWK1Zq8y8RyvuO2gCpe6yF3NI2ysJPEcdxdffbbXN+LdUltW8nd+9ryPVPE2rTztH57RKr/wAFd9Kh7Q8+viFTeiPqPTdWs9i+Y7V1FlLE9urRusqt/EtfLPgaXxDrN0/2O6Z2hQs2/wC7XoXgv4ibL/7LcL9nvlbay/wtTq4eVJXuFHEKq7W1PeLeCK4iZWSvk74+6b/Zvjm12r8rKa+rNJvEvEikVvmb7y189ftW2HkeINIulXYrIaMK17SxOKV4nlUEuyWKvrz4b/EmfTvClnbqzfKlfHNq3myxf71fRnhCLytGt9zfw1+ncN041Kzcloj5LMXameiX/i+fUb9JmZtitXoPh74q/YLXy/N/hrxtPmWnc/3q/TquEp1IKLR8qqkktD07UfiX9qv0+b+KvTvC/wAU4Us0jkevmZP92p0vJon+V2rknllKorWNY15Jn08/xBsvN3M9aN18QbO6037y18pfb7rdu81qsN4gvfK8vzW2rXL/AGPA1+tM+gtB1yy/tndvre8ZeJbd9OZY3/hr5isPE15YS7lbfU9/40vbxdrM1T/ZNpqVyliNHc9k+Gn2ee8eaZ1dmevQfG+qRQac6q/8NfL/AIc8ZS6Nt+Zq1tc+JtxfxFVLfMtZ1cslKqpFe3i42PR/hpZC81GW4ZvmZzXqHiu9+x6S23+FDXzn4L8c/wBlujM+2t7xL8VVv7V49/YrWdXAVJ1ou10iqdZKDTPM/FV6b/XriRvnVWK1nWtq11Ksa/eamyytOzSf3mrU8Kzpb6okklfU60qVluede8z1f4c/DFG8q4mXfLXtVrpC6TZt5afw1y/gbxhZRWC7lX7tdY/iqwuE++tfA4516lW8ldHsw5UlY8q+I3iXUoopY7WCR2/h2V4TfrqN1fq14kiMzfxV9cXEWl3u5mZa8z+JGkWEVm80e39381ehgKqj7ijqZVqadpHR/CCwRLVNv92tL4r37WWjXTL93Fcv8IPEcESRKz16b4h0G38R2rxtteKRa83Et0cTzS2No607I8C+EGiS3V011Mv+sevoDUrhdN0ZV3fw1k+HPCtr4cRfl2Ktc58RvGEUFq0Mcv8AsrVyqPF1VJLQVlShY8L+JF4+t+KHhj3Pt+Wuq8A/C/7U8VxcL81bXgPwCmo3TX0y+a8h3V7Zp2hpptvtjSu/E45UYKjAypUry5mtDN0vS7Xw/ZKzbUZVrzn4kfE1LKJ4Y3+Zvu1rfEG61fypY7VN7V8+69omspK019E33qnB0qVWanVldirzUFoj0H4WxS63qLXlx87M1fQd/wD6Bo1eO/A+3Tyovlr1Px5OYNLl2/3a5cZaWJUdkaU3ekfOni24/t7xo8f3/Loqz4G0abU/EF1dSI21mNFe2qsIJK5xcrPJ2Wm05mptfUnmpDadRRQUFNp1FMBtedfFq/8AI0lo1/i+WvRnWvG/jFe/6iH+826vns8qqlhJ+Z6ODV6iPKHf5lpKR/vilZtlfiJ9URtSUO9CfNUgS1HLUlRfeegCRela2iWrXV7FHWUld58OdLae/WRlrKrNRg2b4ePPUSPZfBGieVYRLt/hr0a18NLdW6rsqp4L0j5F3LXo9nYBUWvmakm5n1lNWSPL7/wB+/3Q7oqqf8IlqUTr+/avYpbBWX7tVZbBV/hqbs20PKH8L3m75pWq9ZaTLZ7VZmr0FrBP7tZ0thul2qtO5LMi1st09dnp1qqKq7aoWel+Vtat6BVl+7RYwb1M3xBF/otcBeRebv3L92vT9Rs98DVxlxpbfamaobNVsjx7XvD9lLfy3UkTO0lY0vw80nVHVli2M392vadU8KJOm7yq5v8A4RLypW8tdldMaso7GLpKe6Mjwr8MYtLgdbe4aKKT7y1pXHwg0meWKaHcl5u/1tatrol4n3ZWrsdD0Z0RfMbfUOrOe+xapQgtFqR+F/CH2BE3Ts+2vNP2tvDi3Hgi11BV/eWtwP8Avk19AWdn9nirz39oSwS9+FWvbl/1cQkX8Gp4e6qxZlVjeDPh7S/3stuv+1X0zoKeVpduv+wK+a/DUTS39mtfTdqvlWdsq/3QtftPC9K7lJn59mc7LlNJak3fWoEf5Kdv21+mcp8yn3J16UtMVqKOVlD6ZTt1M82izAWo2Rv7tP8ANpN9FmBHto21NuWpU20crAq7moqzxT/KWhICBfuU3cU+aP5GqXZ7UbPaqfoS29LFyDxRe2vyrK1XYPHmpQfx1zzLsemVg8PSnujbnd1qdrF8TtRT7zVna34yutWt2jZm2tXObd9OrKOEpRfMlqRKpJ6X0Nzwv4ol0addrV65pPxm8q12tL81eCU/n1rKvgaVZptGlOtKOh7nq3xmR02xtvavMtR8Wz6vqiyTN8qvXMru/vUVVLAUaSskDrTlufR/w+8d29lZruZfu13sXxGspV+Z1r49iv54vljdkqX/AISC9if5Z2rya2Txqzvc6PrcopJH2D/b2l3vzNteuJ8fy6bLp1wy7fu14HB401K3+7PUd/4vv79dskvy1nSyeVKafNoEsSpx1Wp6N8KvFEVrf7d3y7q+g7iWz1ywX5lfdXxTpeoz2EqyRvXomg/FeewRVZ6nHZXKc1OG5VLE2Vmj3uw8L2GkStJGqpRXjGo/GRmiXbK1FcCyzES1udHt6Z4fTlWm0V92eJcc3Sm0VIiUBcjooooC42VtkTV4H8Wp/wDicpH/AHVr3a5+41fPXxQl83xRPXxvEsrUF5nrZcnKocZSS05ejUS1+Qo+mIU+5T0+WoamX7y0AS1HH1NOlpq0MdiWJN8qLXuHwq0nc0Xy14tpq+bdRf71fR/wttVXY230rzcW2kkepgY6tntPh+18pF/3a62B9qrXPaZWyjbUVa8PqfRQ1RqeatNlZHqkk9Z2o6ylmu6QqlCLsX55Ui/irIbUU8371c5/wkM+vXTw2q1vad4G1SdfMZqkieiLkV/XR6XFuVmZawrfS10mWJbr+9XfWthFFartroS0OVvU53Vk/wBX/dasiWJXrrdW07z9OeSP70dee3+rrZttaudrVnRF3SNdYFddtMbRE+9trLsNcWX+OtqC/wDNoNOUqf2Wqfw1oWdr5VSxJurSSJURfloBoHf91XnvxzuFt/hf4gZv+fWvQn+7Xi/7Uerf2d8N5bXf815KkddOHX7xM46z91nyr8PrD7V4gtV2/KtfRFn/AKpa8a+D1n5uo3Nw3/LNK9isH3QV++8NUnChzPqfmuYvmmXYqkqOKpVr7o8EkTtRRRQAN9yoqlb7lRUAFMpzdKbQAU/fTKcvSgB26pVdqhqVO1ADt1G402igCOSo6fRTsAi9KG6UtD07ANVadQlFFhXCiih6YwplPemUAFFFFAD6lX5Kip6UC5iV+poplFQPmM+inbTRtNBkNqRelN2mjaaAG0U7aaXb9aAKmof6tq+bviJL5viG6avonXJ/stgzV80+KLj7Rq903+3X5/xRUvTjE9/K4vmbMhfuVG1SVHLX5efQkTdKliqq9W4vu0ANb7wqRulV1+9UlBqamh/8faV9H/Dl9sUFfOegf8fSV9D+A22RRV5OMPUwmx7NYXHyJWr9s2VzNhK3lK1WLq/ZEZq8RvU9ymal/r0VlFuavPte1S41m4ZY/kiq5fs91L5cn/fNVYrWtkjXmKHh7UpdE1LzpG+WvUtL+JcEUC7rha86ls2dm+WsHVNB/e7o2ajlIbue5y+KrPW1RvNjl+b+Gtu315doVWr5f0trzw9dfuXbymb7tekaN4t326eZLsb+7RLQy5T2dNWVomX+996svUfBul63aszS+VK1eeaj43e1t2+zp5stQ+GfiDqlxOy30SpF/DtrIuKIpdLm8OX8tvJL91q39Nutyr81UPECtqjSTfxVkaRqL2svkzfw/doNbnpNrL92tSJ922uXsLxZUX5q6C3bftpXKexofKsW5q+Tf2u/Eq3Gt6Roqt8saG4kr6tvZ1ig+b7vDV8A/FrXm8W/FLVLhfnWF/Jjr2MBTc53PEx9TljY7z4QaR9l0aW4/ikavQbP5UrC8H6c2naDaw/9Mt1bsFf0ZlND2WFhG1j8wxNS9RotrUlRrUy9K904haZT6ZQBG1JUtFArkEtJT3plVYLhRTl6U7bUhcSpU7UKuyigLhUclSVHJTQXEoooqikwooooEFFFFBmwoqX+CoqC7g9Mp70ygYU+mU9KCWwp6UypaCAoo/jooKRT3CjcKjoqCSaimrTqACiiigg53xlLs0tq+bdWbffz/wC9X0H8QZfK01l/2a+eL3/Xs1flnE1S9SMWfW5arQKlRy1JSN0r4I9YpPVrZ8tV/wDlpVmV9kS0ANi+VGp1J9xaShmjNXQfknSvfvBFx8kVfP2kvtlWvc/Adwv2eKvLxeqPVwmx7hpa7rdamuoP9Fb/AHqzdEuPlWugi2ywNXhtK57cdjgfFGpLpGsxKy7FkT71V7fxbpdr80k8ddD438PRazFE235lXbXzf4j8G6toeubZJZHs5GroopSdiZPVHv6fEHRtn36il8a6NL/FXmfhLwQviBZ1W4ZPLWtmy+EGrXumz31qzeRHVySTtc7acadrS0Nu41nTrq42xvViCWLzVVWV64j/AIV34hWwa8jtpHi+9Va1stdgt2uFt5vKj+81YvU6lRoyV1I9m0mwW6+Vkrci8PvBtZVrwyw8X6vpe2T98i/3q7HSfjPPZ7Y75Vf+9uqWn0Mp4a3wyPRp/ustcrf/AOvaP7kq03/haWk6t/o9q6y3O37q1XtfPvbpppF+Zvu1L03OM6bQbp/9W33q7SxnNczYad5SRSfxY+aujg2qm6sQbdjO+JHiBfD3gvUr5m2eXC+1v9qvhfwVanXvEsckn3ppfOb8a99/at8aeVpdroNvL80zbpK8T+Gmy31y3kavtMnglVgpbNo+Wx9TmbsfQUSLAvl05OlLs3MKFWv6MoW5Fbax+cT+JlmpIqjX5kqVV2VqQPoopG6UEtjaKKKCCOSo6kb56SrAZUyUypaACinL0paAGUP3p22mv3oAiop+ymUGiCiiigTYu2l2Gnp2ooICoqlqKgAplSOtN20Gr2G09KTbS0GQVKnam7Kcq7KACiiigsp7aNtOoqDEE6iiiigAofqaKKfYZ5/8S7jZbuv+xXgl11r2v4py/fX/AGK8Vl+9X45xHU58TbsfZ5ekqV7FakbpTmqJ/u18iegyLbvlqSX76rRB80tOl/19Ahdvy01akqOKg1L9mm11r1vwLe/JEu6vJLJ/mWu38JXXkXC1wVkpI7aLcbH0d4euv3SfNXUQXvyV5p4c1JfKT5q7CC9+6q14NSFme9TaaNl5d7t/tVzXiPRkv4GjZN/92tvmneUs9StC7tNHj9rfy+Gr+WNV8rd8ten6N8VVt9GWzaJfK27WrK8QeFItWi2svzfwtXm+pabqXhy6f5GeD+8tUethp0K3uVT6es/HPh640FbdXj/1O3bTfDL6G+ltbyNDsYHdXy9Z+IN33qu/8JLKvyxysi1Lb7HV/ZMG7wqaM9t17/hHP7Bls18t2jf+GvEfiXpq+JtRtY7GLyoF/uVYt9Xdkb5d9dv4D8NS6pcLeXCbYI23LvoVVroVUwlLDU7ynczfhz8MoPD1k95cRf6S1dzpNgr3W7b8q1v3luqW+1VqrYQfZ927+KsXNy3PANb5fl+WodX1SLRNLuLyZ9kUaFmpy3ixfMzV87/tGfFLdA2i2Mu9pG2uy10YWk6sjkrVvZxfc8g8feKpfGXjK+1Jm/dM+2L/AGVpugz+RqNu391xWHYRLuVavputbyLd/eFfZ4NezlGfY+Zre+nY+m9LuPPsIpP7wFWq5/wRfi60iBW/iWuir97wNT2tCEvI+Hqx5ajJI6kqJG+7Viu85mFI3SlooMxlFFFWBFRS7aSgAqWo0WpKAHL0paRelLQAVHLUlRy0AJvplPZaatACUVLtWo3WgCSihO1FABUVSv3qKgBXakoooHcKeq0yl3UCJKfTKfQAyiiigVyrRRRUEhRRRQAUU6m0DjujyP4my7rq6/2a8hl+9XrHxEbzW1H/AGZRXlEnUV+I57/vcj7rB/wkQy1Wq0/eo2r507RkCL5tN/japYPlV2qGgB69GpV6UkH3WqVPuUASW/Wt/RrxorhPmrn4vvVbtZfKlrCSumaxdmj2/wAL6pviT5q9E0i882Va8H8Oats2c16foOrfIteHXhY9qjU0PUYm3otWkirG0668+BK34K4jrUrkEtrWTeaX9o3L5Sutdf8AZfNSqt1YNtbb96ga3PM7r4eWErbtmxqmg+F9hKq7ZWruPIl+6y1ctbBt9B6Cr1Ekk9DE0T4fabpe1mHm119vEkC+XGuxafFZ1eW12ItZGM5yn8TuUJV/vVmz3Cq9aWqS+VFXnni3xMmk2ryM1XGPO7dzkbsmzG+KXxGi8NaTKsb/AL9l2rXybqV5Pq9+11cNvlZq2fH/AIpl8R6u7M/yq1Y1nFuXdX0OGo+zieDXre1l6F+y2xMrNS6vOr3CyLSL/dqrPE27dXpxqe7bscrVz2z4X6ur6NFu/wCWNejLLvXdXzt4K8YLoMrxzf6pq9e8PePtJvIkja6VK/WMkzSg8PGnOdmj5jGYWXPeKOuWrSf6tay7W8gl3bbiN1b5l+ar6yr5X3lr65V6b1Uro8eUJJ6onofqaYkq0/79a+0j3M/ZyGJ2ooofvWnOZhUVFS1QDYvvVLSL0paACilWnVADKZT6ZVgFFFFAkFFFNb/WUDHUUU+gBlNepaY33KAIqKKKACpVWoqlTtQA1f8AWVLSL0paBMZRRRQSVaa/anUyp62AlptOqP8AipAOofqaVm2UxqmWzHHdHkHjeLzbLUZP7steTS/fr2bxhE3kapH/AAbt1eO3C1+KZ3piXc+5wf8ACRXfvUVSstR/fr5w7hzfJFVSrNxu+6tR7TQA+3/1dK1O27IFodPu0AOTtT4n+amfdShO1S9gNzTZ3VlZWrv/AA5riu6KzV5tYM2+t+zdonVl+9XnVFc7aTsz3rQ9cZVVa7vTbpZYkbdXgXh7XnXasjV6XoniHfsVm+WvKqRsezCV0esadcK61f8AIVu1cVYap/ErV0Vrqm9fvVznSjTa1iVNzLUtmkT/AHVqvFeb127qVJ9rr8y0DujWWJUqK/uhBbsy1Qn1Hav3q57XvEBit3VW/hqeoXRmeJte8pT5jV85fFXxu97dfZYXrqPiR49WCKWGF98tePaXay6zeXV1M2/bXrYWj1Z5WJqWhZHPPEzztu/iq7s+zpVieyaK4Zqq3DV6549mSWr/ADVYWJZ0daoWrfNVpnaB1amhMgliVZWVlqHdLE3yu1bTRRX8S/3qyLi1aJ63jdbMzZftdcvIPuzyJ/wKtGLxbqiptW9m/wC+q53ZJUnNdcMZWivdlYydNPdHVWvjLWV/5f5K2LLxzrMS7vtrPXnys+75Wr0b4UfCPXPihqi29jEyQf8ALSeqWZYpbVGHsKPVHR+FfGHiPxDfra2tu17L/sV7r4Q+D3jXxGiSXFvDZQN8371tzV6/8IP2c9N+HNmskn+kXO3czV7J4es0afbGuxY67qOa4tfbZyVKFB9Dw61/ZY1F4vm1Jf8Avmo7r9lPXPvW+o27V9QXkq2qbVo06/8An+avQjnuKW8jj+rUOx8m3n7Mni+y/wBWtvcf8Cqrb/s5+NLiVY2s40Vm+9ur7Tnb/R2b+DbVzSYl+yq22upcQYnl3MfqlPmWh8UeLf2bvFfhewa8WKPUIIxuZYPvV5S6lX2suxt23bX6ayosqMrfPXzD+0J8B1iWfxFoMXzf8vNtFXsZXxA6lRU66WpzVsGrXij5mfqaZUjVHX6BFqXvJ6M8fZtBRRRVgFFFFBAU+mU+gBj96KKKCwpr06igCKpU7U3ZTqAHp1FD9TQnUUP1NBAUUUUFkV/Zy6deT2twv72NyrfhVXdXV/EZF/4SOeRf+Wn3q5bZ7V5+Eq+3pxqd0OquWbTCmr89P20Kuyu0wbEdN1DJ8rU6kf8A1ZoezCO6PMfGq+Ut+v8AeWvGZU+eva/iMrRRPJt+8u2vFpa/FOIFbENH3mBalSVirLTYl+RqklTftodlt7dq+YPRsVd/zUUKtLt3PRdEkzrsRVpktSN870ffouixsv8Aqqit3ouKZb/LTuQbVhW/arXP2P3xXUabFueuKod9Eu2u5VrqNI1SW32fNWbawbq0Ustm35a8ydmd8FLodppfiFkRdzV1Om+Jl2/ery+3V0rXs53X5a4m0jsXNY9NXxN/tU//AISNV+Zmrg0nfZWff3R+Zd7VIzt9Z8eQQK256858S+N7q/R1t2ZIqoT/AL2qF+yxRVvTgBwfiNvveZ96uw8B+EnbQ3mZG/efNXM/YH17XILdRv8AMcLXv2uadF4I+HkszbUlaLy4lr2KZ41XV6Hzbr0qvqU/l/dVttZN1EyxD5a2bOwfUr9lVW3NjdWv4g8KS2tqJGWulNHPJWRwsD7au796rVee3aC4qxBtf+KrOdgnmxPujqKW/wB33kq4kq2v3qn+xpdf6tN/+5VJ2JMf7Urv92rMH735q1IvDk7uv7hq6nRPAc7QI0kX72RtscCfeaplU6FWM3wH4DvPGmvWun28TP5zhWr9LPhB8MbL4feH7Oxs4lSVU/eyf3mrzf8AZn+Cw8IWH9rahb/8TCb5l/2Vr6PtYPIXdV0431Zzza2GXV19nRYa2fD8CwWrSMv3q5+KJrq9VmX+Kut2rBZKq12nKUrqVpar2r7Z1qSSoYl/erQRZnYxN59hWrausVqi/wCzWJp//HlVqWfZEFoGkXvN3vS3ESXSeXIquu0rVG1/vbqvb6cXb1KPlz9oD4BPZyz+IvDtv+6+9c2y/wDoQr5wr9MpVWeJo5F3I396vkb9on4KN4cum8RaPD/xL5m/fxJ/yzr9EyPONVQqs8LF4Wy54ng1FM3fM1PTqK/Qep4t7hRRRVCCh+poofqaAGUUUUAFFFFABTttNp9AXQ5fkoZd9LRQK4UUUUFo9V+Pfw3uNE1JtStUZ7Nvvf7NeNI9fefjzQU1zRrq3kTf5iGvhvVtOfSNSuLOb70Lla+MyDH+1g6L3ienmFHklzFKiin19geKMooopvYDiviDEsumu237q14RdRfM1e/eMl83SLr/AHTXhN4n3lr8Z4lSWIv3PvMt/hGWy1TnbzW21ozr5S1mr88tfHnrPcf/AAU6JN1D96lgi+TdQRa4qJu+aomXYrVO7fI1U5XagHobGkaR/bNu8at+/wD4azLiwn02dobhGSRa0fBupNYayn+01e53vgGw8f6b/Db32391LQ3YFqeD2TbK6zSJ13LWVr3hLUfC961vfRMnzfLJt+Vql0u42utctTU66ejPQdJ2yotdAtqrRVyWiT/MldrZtXk1T1qYxLOrVvb7KuRbWpWibZXA7nYlZFWW42VkXrb61J4KpeR95mrRbA0ZOzarM1YmrS+buWtvUrj7yrWN9lee4VV+8zfLXVS3Oackjrfgf4KOt+I2utv7q3rU/aM16JrqDR4ZP+PVPm2V6/8ADnw0ngbwH9omVUuZE3V82eIfN17xHeTM2/dcbWavS5uU8zc3fg98N5devYppPnXbuauu+KXgtrKyWNUr2v4J+A/7I8ORTMvzzKGWqHxN05Z7/wAnb92hX3MJtXPjfUvBrfeVar3Hw8uLWyS8ZmVGbatfREXg2Jrjy/K+81db46+GUTRaDYqny/66StlNmUrJHyzoPw01HXovMjt9yq1eieHPhk+jQbptIuov9ry91e7eHvCUGjJEqpXquk6HLq2m+XCn7qrs2ZOdtj5LTwXOzs1rp0zs33ZZV+Va9x+CnwU+y+VqmqRfaLn70a/wrXpWm/DvfeK0n3Vb7tejabZraqsca/Kv3a1hT6sylVG6dYLAu1lq7dJ+6VaklpVTzVWuyOiON6sTSLX97urXuvu7aitYlT7q0+WqEZ0lMiT51qy6U1fvLVgdDYf8eq0S/fqWzX/RaZUASxNsq1E++qFS27/NQBqLWdq2l2+t2E9rcIssEiFWWrTy7YqSJvkqlKcGpw0aBpTVnsfBnxh+HNx8O/FstvtZ7GbLQNXDV91/Gb4fRfEHwrdWqqqXkP7y2k/2h/DXwzcQS2txLb3CeVPG5jki/usK/YMjzFYqgoyfvI+axdD2TutiKimVNX1CPMCh0+Shf9ZSt1piuQUU+igYi9KbT06iigHsCJS7aFp1BkOVabUi9Kjf79BokFFFFBofoBqX3JK+T/2gvCX9l68uqRr+7uPlkr6vnrzH4ueGo/EPhq6h2/Oqllr8TynFvDYlS6M+pxlL2tJ9z5D/AN771FNlRopXjb7yttakr9lhLmimtmfIbNpj6ZL92iq11eJbxfM9TOThFyewR1eiOU8a3SwabL/tV4pdLu3f71d/8RvEsVxdLZ27f71cFO37pa/GM/xEa+I5Y/ZPvMup2ooxL191V7WL7zVYuv4mqJfkir5c9R7kT1ch/wBQKq1pN90U7hFFSX7lZ1w/zVfvPuGst/mdVWmtTKoyxZztBdLIv8NfR3wv8SpdWUTf3VFfNO1kb/aVq9M+G97KrKqmlJaNhF2Z9Yt4S0nx1oP2e+gV1Zf+BLXz/wDEb4H6t4Gla6tUa90xm+9F96OvbPA3iNoERWr12z+y6za+XIiyrIu1leudnQp6nwbpF00X/Aa73SL3dEtey/Eb9my11Rn1DQWWyufveX/CzV4rdaDqXhS8+y6hbtby/wC192vNrU7K561GonY6i1lXbVhHVqxbO6+T71XPPry9z0izLWTqLbE21aedqoSv5r1aQm7GHLEzV33we+H0vijXoLhov9Ghb5qzNB8NS69qNvZwp80z19c+BvBEHg3w/Fbxovntjc1d9Cm5bs8qvVUWee/GS/i8M+Ep1/5asnkx/wC8eK8h8IfDn7RPomnyL/p15KLqRv8AZr034u2v/CW+PNI8Pqu9Vbzpa6T4bacl/wDFzUfJi/0bS4vJjrdu8kc2yZ6/pGkLp1l5Kr8saba8k8Rwfb9WuZG+7u217TqlwthpdxJu+992vKGiWd2b+8xauzZHBzMyNN8P/b9Ughh/iYV1114flv8AXm852dYU8la0PAejLLqTTMvywrursLK1VGlmb+JjVqJLZyF1okESr8ld74UWKKySPbWLfr5txW5o3y+Uv8Vb01a5hLU2ri1RF3LT4rf5N1Vpbpbi68lfux1ftVauhK5kyu8TVLarsWr6RU7yqszGrTZalVaHRv7tAFKmKuxlqaWKk20AdDYPutaY332puky/Jtp1w2ydloAKtW6U2KL5N1H22Nm8tWoAddOlRwSrsqrfu26p7VFqU7gWN275dtfJ/wC038Nv7D1dfEVmn+i3TbZ/9l6+sFasPxp4cs/F/h+6026T5ZkK17WWYyWExMXfRnNiaftINH57UVp+JfD1x4V8QXml3X+tt22/7y/wtWZX7ZRqRqxU47M+TcXBtC7aVvuUJRLW5gyKin0ygu4+mtTqKBvYatH8VOqRelBmhaiqWigtO5FRRRQM/QC4+61c7rMSywOrfdauiuutYWpJ8rV/PFO8WfetKzPjD4kaT/Yfi2/j2/umfctclLfpF/Etd/8Atc38XhKew1TYz+cxjr5+8F+GfGXxn1mKx0+JrKxb5Zbn+6tfptHOoUsHFWuz5yeCcqjfQ6afxb9ovPsOnwSaheM3+rt13NXonhT4Kazr0SX2vN9ktm+7ZRfeave/hH8BfD3wv0nbbwfa9Qb/AFt3L80jV20qW/8AcWvlsXnOIrprZHdTwtKnbQ/NH4z+Gk8KeNLq3jgaJdvy157LuZK+of2yPCTfbYtWX733Wr5hi+a1Vq+QrzblzPdn0WHs1ZLQxrpfurTJfu0+d99xUT9TWIx1qu9kq/dfLVWwTdLS37/M1QWtCpdOr1nOjbqvun7pqqVslYwqBXdfDSfZqSRtXC1u+FdS+wazayfw7vmoeqJW59Z+Grfeqt/Ftr0nQb2W3ZPm+WuA8Ayxalbp5bK/y16TZ2exV+WubZlnf+H9UWdFWSrWvfD7RvGtq8N9axyqy/e/iWuS0tXi+au50O/2fxVLs90Um1sz598c/s56t4cZrrR1a9sf7v8AEteW3EU9rK8MkTRTr/Cy7Wr9AbC/T/gNYPjL4LeHvHkDM1qsVyy/6+L5WrjqYVS1iejRxjjpI+GYnZvvLVv7L/dr6DT9lWW1vWW4vZGtl/1bLXV6D8AvD2m3CSSLNdsv96sVhKnU6J42FtDn/gP8Mms4m1i+i/esv7tXr1XWVaBGb7q069tb3SbXdZtsgjX/AFVeYeOfiRd6To17JNErsqbY661anGx5Otadyp8OdJ/tnxv4h8UXH722tWMcVaXwbb/T7+8Zdkt5cTMzf7NYfhrxvZaR4Bt9Lkia3num3St9ataD4r0jSdbW1juNkSqGWs42TR2PY9O8c3m2yitVauKiiVNvzVq65qK65dLNDueJVqva2ayuq/fauyVtLHBY7bwXF9n0O6uJP4vlWte3i/0df92oIoltdNt7Nf4V3SVcXatvW9O1jKV9jLnXZPuqndeIf7L2svzzyPtjWjWb+K1ieRn2Kv3mrn/Btg+va4+tXSt5Ef7u0iocrNJGR6l4cs2a1VpP9bJ8zV0KxbFqhpDr8u6tfelda2MmyNVp+2no6VOqIzVRBV20laTWtN+x1YrmRKq01Yl31oy2bf3ai8hk/hqAuPsv3TVLLt+2UyBW3Uak2yWKRaGMbq2o/ZYmVap6WjbfOkb71ZF1dNqOqJbr/wACreupViVY1qLs1SGyy73rRg7Vk2qebL96thJVX7vz0RBofQv31o819v3ab8zVTV7GR87/ALUHgHzYIvE1qn72HEdztX7y18z1+hviXRote0a8sbhd8VxEY2r4K8W+HJ/CviC90uZW3W7lV/3a/VOHMw9tD2E3rE+cx9H2b511MpPu0ypF6VHX3OvXc8UKZT6btpAKiUtOVqbQVcKkXpTfvU5UoJFoof5qKB3Gv92inUUFH33ddax71d1a9x/FWTeV/Ol7H6EeP/Fr4ZW/xQgs9PmVf3c3mbmrt/Afw20vwXpCW+m2scW1fmbb96rEu2K8Rq6qzl+XbXVGo+RRRyyir3MtF/0ho9tcheXTxatLG38Ndrfutm/nN92uM8pp/EbXUibIpPu1EiDzD40+CP8AhJvDOoyTf3D5a1+fktm1mlxbt96Nyv5V+p3i2zil0ueHbv8AMBr88vjN4c/4RrxBdfJs84lq4Kx6GFb1PG3XbcO1QN871Z+/uZqgT55dtc50F/Tk++1ULyXzZX/3q2ViW3sGasFVV3ahasbdkH3kaqa1oIm63es/hXroMpg1WIv/AB6oX21IvSgzPdPgf45a1uktZJfmWvrXw1dRapEjLX506Jfy6XepNG7I26vsX4S+N3uLCJv4lrnaVzXoe+WtlvXbtrUtbXytvy1V8L6tb6tB95fN/u11S2Ct92iyALBWrptLlddqrWNZQbH2tV+9v4tEs2mkb/dWgDV1LWYrKLa23zaxL/V22bbdd87VyFhdXWs6s80zfe+6tdC9lPa/vo1bdUtsDnk8VXv2p4ZF835trLXG/EHQYPFHiHTbWNP3DL50q13K6Ndfb2uI4m7s1Ps9E/0XUtSkX5t58v8A3a43Fts6KUlF6HjWuaCn9qJDH91aH8Ay3V0l1br8y13dhoKX+qNcMvy11mnaMm7aq0o0rlTqDfB9rZT6ckbJslX71aNxobRS7oaV9BZH8613W8/+z91qry6jqVk/76y3t/eirsha1mc7Nuzg8iLa252aotW1KCwgZpnVF21z9x4g1d32w2bJuqqvhm61edJtQeR2/wCeX8NXr0MttWYzxXXjnVBDGrRaZGfmb/npXqGjaXFZ2qRxpsVV2rVfS9LSygSOOJU21vRJtSqhHuS3clidlq3FKzVViSrMSV0psxaRLvNWreVkqCKBpauRWTVqjIv291/eatSJ1ZFrLigVKLrVEsl+9RdE8jNl/KqCVrX+Jq5GfXmb7rVlXGqPL/E1YOqjT2Z29xqVhbr9+svVLxJbCWRW+6u6uInvPn+9WjFdebpd0u7/AJZGoVVvQ15S14SXdFLqEn/LRjtq7cXXntVSwnVNNgjj+7sFW9Nt/tE+5vu1QnoXrC3b71a8USrTIlSiedYFbbVgNuJ/nVVpyPVCD53ara/JVXZmyRvn+9XzJ+1L4N8q6tfEEKfLI3kztX01/DXM/ETwpF4v8Jajp7L80kW6P/eFe3lWKeFxUZbJnJiaXtaR8GVFVy/spdNvbi1mVklhcxt+FVG61+3UqiqxU1sz5Ca5XbsJRRRWpkFOVabTkoAcqUtFOWgBtFFFABRRRQPU++p6y7qtKWs+4Tdur+dD9EOY1L5JUkrdsL2ParK1Y+sxbrV1/i/hrlvAfih4r2fS9Q+S6hYsv+0tF7GVTY9Ev4Pt61jeKrVrC1tWX+H71dLbvFKistY/iuL7RYSr/drdO5gzm50+0LuVd3y18Yftd6clrewMu3c1fZeky/6Ftb71fIP7ZCbJbNm+8zVzVvhOnDX5z5Il+7TLNd8+6rF0v3VogXay1xfZR6X2i5qLbbXatYkVbOo/6qsqKnTJqC2/+qesuX/X1rWqfK9ZU/8Ax8VoZMRulCylGpah37aoyOl0uwXVE2xsvm17J8G9eayuHtZFbcrba8X8JT7NRRf7zCvVvBsv2Lx9ax3XyLN+73VMtjSJ9V6NdS2/lXULsjLXqvhXxvFdbY7z7396vKdJsJ4olhX97/drstG0F3lRmX5WrEpq56xLeWtla/apHXb95a4+/up/Et00m1vL/hq9b+H7jUdizMyQKPlWuo0vQ4LOJVWi1yL8pkaDpbQNFuWu1tYlX+Gs2Xar/L/DW3axbl3U0hNmdrMrLB5Ma/M1ZP2X/iQyw/3lNbd7atK+6q/lfulWs3uWjz7S7D7Oq7a7LQbP5d1ZcVr5UrV1OiRfIq1tBIyHPbrVKXTvNf71bUsG2omt9ta2XYLsxk0ZKmeBYvu1pMtQeVTSFcitYqtUKu1VqVYqohhFFVyK3psEXzrWgsSxJuq0ZMdFbrFSS6kkVRy75flWq8+lvspSGO/tfdUV5pr3SectUZbN4lrR0u/e3/dyfdrI1MOe1df4arS27f3a7SWzS6TctZN1puysuUu6OF1ef7Lsbb8tX7W63WTsv8SFa0dU0lLq3ljkWuO0SeWylfTZm3tC33v7y1Dvc1O0gb7PaxR/xKorWs5XVFVaxLf9+6rXQWCB2/3a6InNI1YHZIt0lUJ7hriWob+/3P5cP3VqWyt3qupmXbeLZVlajitWqdfkrQTFpP7rf3aEfe1DqzfdWrJPkj9ovwM+h+Jf7Whi/wBDvP8AWMn8L14zX3/468G2/irwlqNneIr+ZEfLb+61fBF7atZXUtu33o3Mf5V+s8P5h7eh7J7rQ+YzCjyz5kQbBRsFK3Slr7E8kRulNSn0UAFOWlooAKKKKAGUUUUAfft1tWs64q99lnl+bZUq6M//AC0XYtfzefo10cfqkTPEzbf4a80VYteuJY42+z6ravujk/vL/dr1jxBKu/y4a8i1nSLiw1dtStf4X+ZaBHf+HNbllg8uZWSeP7y1vI63iyq38Vchpc6a3Al1b/urxV2yL/erbtbpre4XdQnYlq5zibrK/uI2/vfLXyV+2pcK2qaRDu/hLV9e+K4li1SKZf8AlpXxH+2RqK3XjewhVvmjh+alWd4Cw0bVD5run/e1PaffWq91/wAfG2rdqreatcsdkesQ6o++VVqhFVu8+a9aq6/I6rVnOx0H3JVrJk/1hrW2t5rVmXf32qzOoR1XqWk21RmS2UrW9wrL96vcNGig8S2ul3kZ2XKsFavC1+/XpXwl1Z016ztWb5ZJRUy2LhufaHgOw1bS/IaOdni4Vt/8KmvdvDmmraxbpPnlrjPB9kraNbsq/wAI3V3um7k8rdUoJG/B86LVtabFEqRLRcfKtWjEhZq17B90StWHEd25q1LCVvs6r/dpvYUfiLF7cJF8u/5mqK1tWfb83y7q8tl8W/atRlZn/i+Wus8KeKFluFtZvuyfdrhVeClY9V4Oapc5dv4PKvHrR0vcm2ovFEsVhskZl+b7tZ1h4jiTb8vy7vmrfmit2cSpzaukdaytLFTF3bfmq0nzQRMo2Ky7qrMnz10o52QS/eqOpmWl8utEZke1asRLSbatwRVRLaJ7eKp/INS28Wx14rQ+z/xL/FViuipbxLVryty7WWj7O7/w1MnlxLuaSoC5UfS49u2oH0GKrN14higTau2sK/8AEby7qybVzWzNL5LNPlaq11qKfNWK+pK7fNLUsUtvL/FWV0WRXt1AytXnHih0sPEtneRuvlSfu5Fr0K8s4mRmVt9eXfEP7PBqWmzTN924H7v+9WT2NYncaRvn+b7kX96tafUViTy7dv8Aeasmwt57pEVV2K1bdr4fXcvnS7FrVbGRBZS/N93ezV0FmtxL91WotUsLD7q72Wrn9rt/CuytE0S0y1BZSv8AeZasRWsC/wCsZXrGl1lYvlklqu3iBN/yqz0+YXLc6Pfbxfw0faok+6tcw+rXEvyx29O83UXX5WjSnzsOU3Lq4W6i8v8Ahr5I+PvwobwzqU+vWLb7G4fdKv8Azzdq+md2qJ/HHXKfEiCXUfCGrWd9GvlSW5+b+6wr3Moxs8NiopbM4sVQjUptHxRRR9xmWiv3KEudI+K6tCN0oVKWitiAp9FFSwClakpGqCkNooooGfotLqiom2NVesi/S6vd371kWmNYKn3WZai3XkX+2tfzfdn6NZGJPpMqbq5f7Ov22WGRa7+XUYmiZZFZJa891ffp2s+Z96JqBFCfTp/D1+t1b/6r+Ja6HcmqWDXEP+t/u1atZbfWbNo2+/WHLFL4Zv2/54NQA3Xv9K0tJv4oW21+eP7ROqf2p8TtRbdvWNdq1+iE+z7Letu/cSJur8zvi1P5vjnW5v8ApsVrGr8KNaCfNc85f57pqu2/96q0CfO8lW0+WCsbnXuUvvzs1Ryp+93VLEn3mpz/AHa1uQ0yJmrNukrUlT5d1UZYt6tVGUkzNV9709lpHVopdtS/eSqMiJPmrZ8P6i2k6jb3CtsaNxJurLRKlTcj0mNH6ffB7xVb+JfCthdW8qvuVN1eyWECyxRstfBn7GXxDWy1t9BvJflm+aKvvHRpfKi2tUpjka0T/wAP92q11LvbatI1x97bS2Vq0svmNVmV0XLW1/dU+1T/AEW9X+6jt+S1e8pYoq4vx54jXw1oN4ytsnukMcS/Wpk0os1pK8rI8Hiv3iupfn3qrmtd/FrWGkyX27Y1upbd9K4m3umiY7qxvG+stPYWei2r/v764C7f9ivn/tn20IJ07M97/wCE3fxy9nqm1reBYUWOL+7V+11H7LZSsy/e+61cRpdwthpcUP3FVQta1hqP2qVY1b7zBdv/AAKtFVUmkzz5UVCm7H0Lpf73SbNv+mQanulSwReVawR/3YkWmvX0NPZHyVX4mROlCp833alVasxW9dBztkUUFX7eJUqNV2U7z9lBBci2rT5dSWKstpWehNOluvvfdqHc1SXUbP4jb5ljrLllvb1/utXTwaDbxfMwq6kUUX3UWocW+padtLHEf2TdS/e3U7/hH2/iau1Zd9N+zp/dpchXMcZ/wjX/AE1aop/Dzp912rsGRFqhdXDL91anlQ02cfcWV1a/davP/H1vBPqmlyXif6u4Rlr1DUbqV1b5a84+JDO2gzzbf3sfzR/7wrFmp2Vle+Uv3tlWP7WiX70jM1cR4SnfUdItZpn3syDdXUW8SJ91alAX/wC1J3/1MX/fVCrcT/enanwKzfw1ct7ffVWC421sE+Xdueta1t1T+GoIvKtfmmdUWsvVviX4c0FGa41GH5aOdJastQlLZHVRRL/dqdbWvFNU/ad0i1eSPTbKa9b+9XN3X7RPibUf+PHTY7f/AK61i8ZRi7NmywtXsfSD2tc5410N9U8OXtrt+9EVX8a8Cb4oeOr19zXsMX+yi1etfin4tg2edPDdr91lrTDZhTjVjJdGTPAzcWfPGo2r6df3FvIuyWGUxstQV23xcW3fxa11Cqq15EJJF/utXE1/RmArfWMPGolufnOIpeyqyj1B6KKK9F7HGOWloorMAoopGoAbRT9v1ooA/Q5oEdflZaqtb7K+RYPiX400P/j11ZrhV/huK6jSf2qtRsNseuaR8v8AFPb1/L8MdSl5H65LA1Yn0Bqln5q/d+auKnuIlvfs9xt+apvCXxu8K+Of3dnfxpP/AM85flasjxlYSy38VxD/AA12qUZq6ZwunJOz0NFrBrB1mh+7VqV4tZs/Lb/X1U0HVPNi8uanXkDWsv2iH7tWYnGeJdRfQdOuo5G/hO2vzm+Izq+uajJ/z0uDX6H/ABV2ap4clkVtk6qa/O7x9F/xN3X/AGzXm153kkj0KEdGzjovkWrTp+6qGVWXbV/TomvPKhX7zNRfRMsy/KeKnqqstdpr3g19Nslm2/eWuXS32/w1qnoiCssSvE61npbtuZWrXiiZJWqJov361tchxMbVLDylSSqsS791dq+li8gXcvy/drF1Tw9Lol/LDImz+Jau5ztWMaKKraWu+JactvsSRqsW7/ItMk6P4d3sujeIbO8jdklhcfMtfp38KvFq+JfCtrNI2+XZ81fnb8HvCsvijWfJt1r9BfhH4GvfDlnaxtF+6kX5qxj8RpL4TvbeJ5Zfu/LXW2WnbVq/pejKsC7kWp9W1Gx8P2Et9eSqkEddnLZXexzJ32MvUZYNLsJ7q6ZUijWvlnx943OuazLNM2+D7sa/3VrrPi18VZ/EsDWdqvlWO7/gTV4X4hvPml3ferxMVX5nyx2PbweGs7yK+veI4LVHZWVNtZfwtsJ/FviqXWrj57a1zHFXA+Jbqe/uorG33PLcSiNVX7zMa+j/AAN4Sg8F+FLXT9372NQ0jf3n/irg2R73tLaGter58XlrW18PNDlvfFGk2rfP5kwb/gIrF89ml3LXTeGdeXw/q8FxvWKeNflrKn8cTOqm6bS3sfTEqq7Pt+7VbyvmqHQfENnrlhFNHLH5rL8y1qeVX10HFxVmfEzhKLaktSusSpS1K/embfrWxyjaiWJnqx5VT7VoNEEECp95auoyrVTeaVZaVxlrfTlZaro9Lv8AepAsUzfUW5qKAB4laopYl/u1LULfcasjYxtRiXY3y15z46tfP0a6Xb/Ca9KvPutXJ63bpPFLG33WWs5GiPN/hjdNPoMW5vusVrt21zTtLXzLq6jiX/bavlD4jeLfEPw+8fP4ftbr7Pplx+8iZar291catta6upLj/eavNq4pUvU9KnhXVV+h9M6t8dfDmjJtt2a9l/6ZVxWqfH/WdUTbptktov8AeavNLXS4vl+WtaK3VP4a8qpjKr2PQp4OlHclv/EfiPXn3XmpTOrfeVG21Vi0hGbdNulb/b+ar8SVIq1yupKW7O+EEtkMtdOiX7qVqW9uv3ttQQJtq8nUVANXepNF8iVI1QebTtzVrRlqZShc8x8c2rxa27MzOrY21zteiePNN+1WHnKvzR159X9L8M45YrAwS3iflOc4f6viG+kiNulLRT6+wex89cRae6UxaWswuFI1LTKBhRRRQB6RcW6vWJf6ajo25d9bDv8APVOf7lfxef0Pc8Z8fWFx4fuIL7T5Wt59/wArRV9ffDTxQ+ueFdJ/tJme5aEKzPXgOreF28UX9lb7flWXdJXr0Fu1nBarb/Ituu2vpMFKVvI+fxlm9Nz0i401rW48yOrFrf7lZZFql4X15NUtTb3H+tq5dWrQO1e0mmjw2tTzL4qzvZWEq267/MWvh74k6M1neNNIvzM26vvLxbpr6jtX7+6vl345+CGiaVofnVVrzq8bSud9CS5bHzRP86NXT/DTS/7S8W6Xbt91pRWHe2Dqu2vRvhLpbL4m0ib+GOUM1S2kkjVwsfSfiP4Ctq+kS/Z1+ZYt1fKXiPwXe6JqktvJBJ8rlfu1+ilh4vt7WJF2q+5Pmri9b0PS9c1JriSyh+Zi23bWrtFKxz3d9T4C/st23NtrPv7Jk+avs7SPhFpyeMrxfsG+zvlO1f7rUap+yrBceKprfytlnJDuVqFUu1Ybsup8yfDbS1166t7Vv4nFepfHX4MvBpKatawN8sQ3ba7zwD+zZqXgPxesm3zbbzfl/wB2vqbVPANv4h0FrdrdfKaLay11RTdzkk1c/IeW3dGb5WqKKCXd92vvBv2MorrWb9fK/dTfNHXR6J+xbpLaSvmQMlzHT97axPPFHgH7HmjXj+NEvGtWls/utX6Z6NpqRW8XlrXlXwj+Clh8PmlhWBUVl+Vq9vtbX7OiLt+Va1ox1d0c9WV9h0UVfOfx98aNrOtxaLYy/wCh2P8Arf8Aalr3Hx/4oi8G+Gbq+kOydlMcS/7Rr451K4lumlkZmeWZzJI3+0a5MbW5Y8iOvBUry5mVdRlWX5mry/4ieI7XQbd5JH+dv4a7Txl4gg8K6W0kzebcsv7uCvGPCngPVvjD488nUHaLT4W8y7k/55p/d+prwoq97s+nWh0PwH8OXviHxG3iy+tV/sq1Uraeb/FN/eFe/wAuoxSrtaX5ay79bPQ7KCz02JbSxt08uKNf4VFchcX87zv89ZOojWzaPSbWL+JapXV0sviOeNv9VGgVf96snw5q7qjKzfKq7mqrb3UtxLLNt/1j1CZs0eqeH9Se3iVobhkZfu16f4c+KGxIrfUvnX/nuleCaddNFaszfwrToNZn/vM67q6qeJlS9DgrYSNX1PsG1livLdJoW3xSfdap9iIvzV5l8FvEL3nhy5tZn+aN/wB2rV3zszuzV9NRqKpBNHydak6dRxLTz1D5lRpuambD61q2ZpE/mU5JapbtlHm1NxGkktO82qCT0vn0XHZmgktHmVRS4p3m0XNrFrzaillqt5oqOWWs7hYjum3rXKay+1GroZ2rmdZl+9Wcu5oldnxv+1VFLB4o0TUlb5VlK1F4cuN1vFXTftT2ay6Glx/FDLurz3wbf+bawNu/hFeBi4WZ9BhJXjY9JtZavRPWPYP92teKvIPSSuXIoquRKtUonqym6gpFuk31X3bKcktAWLCS1L5tUt/zVL5tUnyk2H3SrPA6t/EteT6pa/YL+eFvu53LXqu/etcL43tVS6S4r9S4LzF0MQ6L2kfGcQ4X2lFVUtYnMU5qalPr94ufmAi0tFFIpBTKfTKCk7hRRRQM76V6q3Dfw07zfmqnf3HlI+3722v41jA/oaezLXh9pmvP3P3VavTNOVrhFVk2V5X4D8Oa4108y3CorNuVa9s0H7Za7FvIllX+9X0eFuoW6HzVdvmK0VlJay+ZHXVaXq63sHk3TfN/erUt9Jtb+33L8lMl8ESu263da7Yq17Hlt3ZhapYPEzNt3xV4T8UNBN/9o3L8rLX0m2k6lYRNHNF5sVeeeN/DivaloVZGb7ytWdZOcS6VuY+FNe8JN/aM6wq21a9Q+HehwaJpbX1wnzL92t7VvCWy/fcmzzGFbF/a2yWFrYzLsVmCrXmWk2j13Jcp02jXUt/5Tf3lrs7LSfPRd1ZfhrS0t9i7flWvQbCyXai7a7oQvucFSRL4V0FEnimkX5levWU8PW86JJtXdt+9XAxbrVF210Om+I327Wau6nTjHZHJKTaOjl8K28+1tvzLWjb6Wtum3bWbZ6yzovzVqRapvWuqNlscTcmrC/2am7dt2U57Jf4aet0rfeqXzRVkWIfsSNtZlqfctN89a5D4g+OYPBuiT3TMv2lvliWlOaprmNIQcvdR498ePFra54tXSYT/AKNp6/N/tOa8xltWZf3abpW+WP8A3qifVH1LVri6uG3yzSmSRq6vRFglng3LXy9aftp3PpqMfZQSOE1L4VNefNJLvvpGDSXcq/LCvtWrZWGl+C9G/s/RwyR/8tZW/wBZI394103iXUUis5YY22MzV5tq16y/KrVy1HbQ7aa5hmpX/wBslZVaq9rpqSyrurNid/NrbtZUtbd7iZ9kUa/M1cR3LRIk1u4XSbeCxh2/abpv++Uq7pqItukdcppDvq1++qXCtub5Y1/urXVWD72+WtLjNS6uFis1hVdjSNtpYEXd8v8AerLvHaXVPm/5YoKuWsn7/wC9V3IO38K6o1hdMqytEyrXvHw88Vp4js5Vm2vPbsFb/aU18p6NeNdLNcbvvMVX8K9e+BV0/wBt1Zt3y+Ui/wDAt1elg60oz5eh5GPoxdPmtqe3vKq1Xllqi9+tV2vFevfbPm0u5cleo9/vVJr3dUf2ilc0SNFZad9orNe6pPtFFyjT+0f7VO8+sr7RSrPvouBpfaKPtFUPNo82pAnleuc1z7jVrzy1z2sy/K1ZN3RUd0fPv7Rlr9q8L3VeCeA7/fYRfN92vor40p9o0Sda+V/B901vdTw/3XNeZiYKSuz2cNLldke4aXO3y1vwPXF6JPu2/NXVWsteE1qz1UzXiarCOy1QgqzvqDREzNTd1RebSK1BoWFanebUO6l3+9K5Bai3VkeKLNbiwf8AvLWhupl5/pEDrt/hr18rxUsNi6c10a/M83G0lXoyptbnl6fcp9TXUHkXTx/3WqGv6twtRVqMKq6o/E8RB0qjh2ZIvSm7N1G/5KEeugwH1FTt/vTaCrg33KKYzUUF8x1DXFZuqX6faFjp094qbvmrCsJX1HVzJ/Cv3a/jzDU3Udz9+xNT2cbHqnhPUbhdnkwfLXp2l6jett3QLXnXhVdmyvVNE+da+gpppWR83Vlc0tN1G/ib/j3res9euIv9ZZtRp0X+zW7Bb/7NdcEzhZWXXreXb5iMjVg69Z2uo/dljrrfsETr8yK9c9rOiQLvZV2VTi2hrc8d8TeEEup3kjTZXmviOzfTrqCG4TfF5o2tXuuqWUsH3W3rXnXjS1iurdty7GVg1cXIkzru7HR6Jbr8ldlYRfdrl/DkX+i27f7Art7BflramjlqNg6Ss22rVlYOtXreBa0LdFWu1bmPQksLdl+9WzE2ysxZanSetbGRpJLU6XC/3qyVuKd560A1cv3V/HZWctxI2yKNdzNXyl8UvHkvijWZZpm2QL/qlr0b4v8Aj5Xi/sexl/2p2WvnbxVqKsnytXh4vEuT5I7HtYTDJRU2tSquspFdN81dja6s32NJIT81eJX9+0Vxu3V0Xh7xWvkeXvryz1Ldzu7q/a6t28xvmrmb+J/mkqK41tm+6lWrX9/b/N/FWEtXqdNNIr2H79lbbVPXmfUdWtdJh3fZl/eTt/e/2a2bdUgZqlXyImZl27mpWR0jLW3WLaq/dWtKz22sUszfdX5qitYFatH7Kr2rx1kBnxOzL5jN80nzNVlm8jTbqb+LZtX8aTyl4/2V21Hr0EkuiKsf3vNRm/3RWpLL9hizsFX+6leq/B1XstJvLhvvTSj/AL5FeQRb7pVVfvMwr6F8OaH/AGRodvbsvzY3N+PNehhKbc7nmY6p7nKjXW6lanea9OSKnba9xXR880h3mmm+bUUr1A0tO7BIurLR5tUvP2U5Lipux2Rd8ynLL/tVR82nebRdhZGj5tL5lZ/2ipd1F2FkTTy1gatL8rVqSs1c/q8v3qh7FJHkXxcZZdOlr5MtVay16f8Aus9fVnxQbfayrXzRPprS3srKv3WrmqR5os7aUrWO80G6+Vfm/hrsrW4rybRrxlVNrV6Npc6+UteBNWPdTTijqIJflqyrVm2rfJVtH+SsWaono3fWovNo31Iy1F/dqVelQRVOnWlYCSmP3p9NatafuvQTOJ8UWvlXiyf3qyF+eus8UWvm2qyfxLXJRfer+muFsasVgI9XE/HM7wzoYlu2jJNtN8qn0V9afPEVFFFAEbdKKX71FBotjI8X+I7fRrUtcS+UrVh6N8WtD0uJVjSS4avN/i14h/tfWUtVb91DWDpMXzrX8n0Y+yhzJH7jWmqs+U+j9L+Psquq2ul767TS/wBoHXP+WelxpXgGiIqbK9B0HbuSuepiZxZrDDU2j3rRvj/rny+ZpEb12ml/tBT/APL5oki/7rV43oKfd+X+Guws4lohjaqMJYWmz2XSfjd4fvHVZvMtGb++tdB/wkej6zb/AOi3kLs33V3V4d9iiZfuq9Z1/pa/6yF2t2X+KJq7o5hK3vI5Xg01oeuaza/erx34pRS2+jSzQ/eWqMXjnXPD8rfv/ttsv/LKWjW/HWneK9EvI8/Z7tU/1b1ssRTqo5ZUJ0zv/C8qy6dZt/eiRq7azf5FrzLwXqXn6NYNuX7gWu+tbr7tdFM4qh0cU9WIrqsSK6qyt18ldJkbH2inJPWL9s2Uq3u6tVIXKbfn+9cb8RvHy+HLD7Lbtvvrhfl/2Vp/irxhB4asGmb5p2XbHHXz5r2vT6lfvdXD75WrycTi+VNI9LCYVzV2Gqai0+6SR2dmbczV554jvN6PtrW1TVN67VNcpqkvm189zts+ihDkjY5rUbjdurKW/nsJf3bVp3tvWRcW9dC2MXudloPi+KVNtw3zV11nrMUqfK9eMRW77vlrb05rz7sL0pxurhCdnY9Ql1HbubdUFrftcO1cta2+rttVrWaX/rku6rem372t1tuNyf3llXa1S72OqFRXPSbCddq1elvV2Mq1ykGqLb2rSSMtVv7e3sjZ+VqXsmXKSvudlF/x7s1VLrUl+7VB9cgit9rS1Rtbpr+6WONfNZm+Wny3IclY9G+GmiPr3iO3/wCeELCRq+hJdvzfNXF+A9Eh8JaJFG237ZMvmSt/tGtmW9r3sND2cFc+ZxVT2kzUa6VKry3lZct5Vb7VXQ5nIjRa6+eonuqoebRu30r3KL63G+npLWerVMrb6ALnm0v2ioKbK2ygC/FLWhEnm1z0V1W3ZXtABdJtrnNW6tXU3/8Ax77q4/VOjUAeP/E3/VS15HoOnLLeyqy/eU1638Rvmd1/2a860GLZdNVcvPaPc6L8sHLscTcWv9m69Pa/7W5a7nRm/dVz3jK12azFcf8AAa1dGuvlrzMywn1advI9bA11Xp8x1tlLWiktYNrLWlFL8leAekXt+6pF6VWibdUtAFxelWEaqPm7acstBZdofvUfm0itTWrRD2ZV1aL7Rauv+zXBbGR2WvQpa4i/i8q9lWv2bgTF6Son59xJR0jMh/hqOn0V+yH52Rv980lK/wB6koAZRRRQaLY+Tbq6e/v55pPvSOWrf0n761hNF9nup1/uuVrc0n59tfyxVVo27H7NSblK56Do3Ra7/wAPV59ofy7a7vRlleWLy2Xr81eLPc9uPwHqug9q6uyf5K5DRv8AVLtrq7Nl21CEzYieoL3/AFbU5WqKWXcjU7oyZxer/wDLSvMfGm9LOWSGVklVDtZK9S175d1eZeKP9VKtXT+ImcbxZ337PviiXWfCEH2ht88MvltXt9refKtfH37OfiP7FreraWzfx+YtfUenX+9du6vep/CjwakDsIrxf71Sfb65yK9anfbGrXnOVwsdD9s/2qq6p4ji0a1a4mb7q/KtYN7q62cTSSN92vNde8Ry6tOzSNvXd8q1z1cSqUbJ6nTh8M5u7E8QeJrjWbqW4mdvvfKv91a4rVNRPz1a1S/+RttcvdXTP96vAm3Um5H0lOHs4pDbi631k3Vw1Tyy1QuNzUollZulVHtfNl21pLZNV61tVX7y0+ewnC5Ts/Dnm/NuroLDQYIPmqxa7dn3a7j4c+Ff+Eg1aJpF/wBGhbc1UueUko9TGfLTi2z0/wCCngaLToP7YvIv3rL+4316DrPh/Q9Z/wCP7S7G7/34Fqql6sESwxrsVV+Vaha9d6+gpQjCHLbc+cqTk6nMmVr3wD4SuLXyZNDs3j/3drVj/wDCrfBdq26PQ4f++mrda6Z6b/wKteSAc8+5zOs/Czwhre3ztIji2/da3Zkqx4f8A6D4SdZtPs/3/wDC0rbq3mXfTkgrJQj0QnOVtWL5p/vUjvUqQVMlrV2fYz5kU6d5VX0sqspYVqk10FdGP5VJtrc/s5ails1WkUjJToKtRMtMli2VW81legZu2vz1Vv4qLC43VfvYlli3UAc87MtT2epbGWq911rNe48pqyA7u3uFurf71clrnys61Y0vVPu0zxN81v5y/drW6A8g8c/vZW/3a4bQ4v8ATWrt/F7q07VyWgp/xNGVq0p6SNZW5dTm/GtuzpdcfdbdWXoN1+6rq/FUH+mzx/3lrzmwumtWeNm+61e1xNhk6VKstnEwySo7zpvud1b3lX7e931xEWrMzhd1dPpbeaq7q/NHGzPrE0dNa3G+rkUtUbVVq4kTLUDuiZW31IrbKrp0qXf71kalrd9aenUVXV9q1J5o962AJa5bXott0rV1Ds1YOvL91q+64SxCpY+MW7KR8tntN1MK+6MKiiiv6PSsj8ge5HLSUUUwGUUUUAfKV/t/tK4b/brZ0RfmFUvEFv8AYtevIdv3XrR0j+Fq/lyvufteG1O60l/uV6D4f/havNdIf5lWvQdEl2xV4NXc9mOx6bo0qqqrXUWEtcNpEv3a6qzuKwGdHFLTZXqgtxso8+glpsyvEC7omryrxQ/ytXquqfPE1eVeKl+9WlL4jOadjy/4aXj6d8WNqt8s1fYOl3nyLXxhoLfZfiXazM2xd1fWOl6zA9qnz170PhR4k17zOyW92fxU2fVFgXczVz/9or5W5WrI1G/aWuWpXUU+5dKi6j1Jdb1uXUpf9la5q6uPvVZuLqsG/uK8mdR1Hdns06apqyKV7debWZO9SXEtU3lqTUY1R+QKctTqtADYkq5bxfdqOJKv2dv5rLQWaWjabLqV1FbwqzszV9BeF9DTQdLS3j+8y/vGrnPhv4L/ALJtUvrhP37L+7r0KK3+WvZw1CyUnueFiq93yp6ECI1WFRnq1FatVqK1r0rM8q6M5YKlW3rUSyqb7KtaWFdGZFZ1cWzq0lvUyJT9nYlsqpahalW3WrSU5VWrWhBV8ineXVryqgak2C1G1C1TVFUlooTxVlXC7HralrNulqCivaz7Ja6S3dZbWuRl+Vq3NGuvl2tRdFlLUYttYN10rpNcTa1c3dfxVkOBmRai0EtdBFfpf2rRs33q4HV5WtZWpNN8QLE6fPSTSaNOUyfF8TRXkq1y2kqy6kldt4yeK8iiuo/91q5PTl/4mK1rLbcdr3RH40s9l0k38LLtrxHxHby2viOWOFJH3fdVFr6M13Tl1dkX+7TrDwrZQS+d5CvP/eda93M80oV8thQWsonNgcHXpV5VGrRZ4z4V8B6zqTLcXEDRQN/fr1LS/AaW6q0j767BVVKcjLX5u23ufUJWRjJokEX8NMuLVVrYldXqlPisy0jI8qm7Nj1PK1QO9KxugZtlCP8ANULT7qE6UxlpmrK1Rd9u1X2bZVK/+aB69zJavscbTmu55WPp+0w815HNUUUV/VVKV6cX3R+HSXvvyIqKk21HWpIyin7frRQB85fEu1+x+Mrr/aUNUOkf6utf4tfvfFSSMv3ohWPpf3Vr+Xa+kj9qwux1+ltsZK9B0OL5VrzzSPnlSvRNDl27Vrwa257EWdxpPyItdRZ1y+lstdNZMqJXOWaSdqXbT4HWp6VizHvPuNXmnjK1ZYmZVr1edVrmPEPh9tUiaNRWlN8ruYy1Plq9tbj/AISZZof4a9u8B6TrN7Ek1wzW8Cr/ABV0Xhz4X6bok/2yZftd4396ukuNzNXXLE6WRxKg+a7BU8q3qjcXGyrdw9Y10y1xtuW51pRjsVb24rDupWq5f3FZTvUmpFLVWWrLNVX/AFu6gsau6rUSU23i+VavxQUmA6CDdXpnwq8Ctq10t9cI32SFv++mrmPBvhWfxLrMVjCrbdwaRv7q19TaHo1roNhFZwr8saivTwmHc5Kb2PKxlflXLHcgisv7qbF+6tXorWraoj1KiV9CoJI+eu3uyFLepfLqeinYkZRT6ZRYAopNwqCW420XHYs71Somv1iSs66v/wDarLuLxn/irOU0UoXNx9ciXvR/aUUv8VcbPKzO3zVEl08VRzo05LHd+az1KiVydhrLJt3V0dlfrcJVXGOlWs2da1X3VSniqQOfvflpLC98qWpb9awmulilas2Ulc6zVrjz7NWWuVluE31qWupJPatHurg9b1n7LdOu77rUgimiv4yl8qBpFrzJvEexvvfNXX6tqn2y1kVn/hrzyw8L3mpakzM2yLdXNVmonZTi20dbpevPefuWVnVq3dO0Zt+6l0bQYrBVVUroYoK8+rWbW53wppeoyKyVEHy1I6qtTO+2qry1wa33OpBLtqu86rTbif5qzbqdqlstK5ce6VqqyzrVXzfvVVaf726puWkTSyrVVpahluKiVt9FyrEyfNU6NTVWlphYWXcyVBcKvkNVpelRtFu3V3YGfs68H2aOXErmpyXdHLOnzNTaknTbO9R1/WGCnz4enLukfheJjyVpIKTbS0V2nLciooooJPDfi1B5V5YSf7Fc5pvRa674tMt1b2//AEzauM03otfy7iPiP2nDbI7fQ13steg6MrVwXh7pXouhr8iV4Nbc9umdZpfWupta5rTK3kn2LurFK5bdjTVtqbqj+2bX+9WRLqO75VqW27UmrE3NTzfNo37VqB5V2r81J56/3qRITy1VuLjZTLi4qi90n8TUAPurr5K569vPkqxdXq/3qxp5fvUGliGefe1U3amyyt5tV3f5mrSwx+/3qSOody1NHRYCxHWtao0vyqvzNWTbxO7LXQ6W32WVJNn3auFO7Mqs+WNz3v4VaDB4c0bzGX/TLhfmruVvFevIPC/jRX2QyV266v8AKrLX0FO0Io+bqXm7nVfbNtPS/rkP7a96hbXmrq9oZKkdwupL/E1WrfUYnf7615q2tu38TVn3Wsz718t2qPaj9kezbF27t1VZZVrkvC+t3T2/lzNWjdalVcxmo6l+e9VKy59R3VQur9mqqjf3qy5zblLD3TPuqLfRUsVvvqUrsrYg276ki05mrSt7JavqqxVdjNsyU0h6uWqNatTrq9SBG+ase415FbbSvYSTZ1kVxuSo5fmWuctfECbq1P7SWVF+ajmLaaKuop8rVxGsy/Z2Zq7HUbhXT71cD4tuPlbbU2NKdila+LVtZa5fxffvdXiyQ/dkrEa1vLy42xtsWuisNIfYvmfPtWuGeIijrVJ3RmaXps9180ldNZ6XtRflqza2G1a1IkWJK8ypUczv5EloNSBVi+an7lSq9xcGqb3X+1XOaqDLlxPWXLeUk91/tVkz3X+1QaqJdluqpT3XzVTlvKry3G6spGqVi011VWWeqry/e+aqi3Xmy1Ay9u31OrVVVqclxtagDQ81Vpj3S76zpZai82tLgbCXm2l+0bkasZJ6spdVrQb9pGy1ujGpZRdyjdL/AKQ9R1JcfPcO1QtX9aZXf6nTv2R+G4+31qYlFFRV6Z5gUUUUAeA+Nb/z7pod33a5+wb5lqe/l+2Xssm771VbX5H/AOBV/L9ZX1P2ei7I7/w5n5a9N0P+GvNPC/Va9S0hVVVavCqrU9em3Y6izb91RcX+1NqtWO2qbFZVqv8AaN77t1c+xre5uWrVprcKqVzlvdf7VWXvNifeqCkjYe/Vapy6jWLLqNVbjUaCWa8uot83zVm3V7v/AIqzGv6pS3rbmrSwGjLes7VBPONrVkPetUf2xvWr5UalyWWq26ovNpN9SQmWlWr8EVUrD97WrFQUzRsLfzXVV+9XaaXoMaJ+8rH8NWSorXUi/d+7WjeeIUgbarV6tClZXfU8jEVXOXKtjcgsIIMNGV3VvQaiyxLuevOE8TVYXxGzp96uls5uU7/+0W/vUyXUkT+KuD/4SH/bqWC/n1GdIbf97K1F2Fjq31R55Vjj+9urptJ8OP8A664qHw/oNvokHnXDebOy1oXGstLu/u07GTvc04nS3/1dRy3TM1Za3TPVlX/vNW12XyIuUn36ktbd7j7q1qxads+ZmWpV7mLdihFE1aMFv8tS7reKL5nWsvUvEdrZrt8yr2J1ZrNOsCVk6lr23+KuU1Txev8AC9czea89x/HUuaN4UzptR8Q/3WrDuNZ3t8zVz09+/wDerAvL28nZlhSR2rGpNGsKbud3b+IEibdvrXi8aRRL8z15npfhfWb91ab90tdZZeFYoNvmNvZa5XilHQ6vqzeprT+L/tCNtrIumutU+Zq14tOgi/hWpf3UX8NctSvOfobQoxjbTUy7fSViq/FEkVNa4Wqct0u2uRu50cqL0twtVZbxqoS3S1TuL2obNuVF+e/3fxVSa827qzZbqoPtXtU3NC5Pf7/u1RluGqDzaYz1DYDpZd9RM1Mod6W4DZKiiVUZqbLLTGuNqU7ATtP81Hm1Q8356f5tKzFdE7T76a8tVN1R7mrT2ZHMXEnqZJWfbWXFVy3Rmr6LJsrq4rFQstLnlZhjoYejJssb9zNSNSfdor+ocPT9jTjR/lR+KV6vtqkqncKiqWoq2OZMKKKKCj5w0azWdk3VUvbdrXUXj/2q17OJrW3/AN1azdUuPtVwslfzBUP2mklynZ+FHX5K9Isr3yoq8q8P3W3bXaRalut68Wqlc9Cmzea6Xe3zUv2z61zX9pN/epP7Q/2q5rI6UdQl7/tUNfslczFf/wC1T/t/+1RZDN2W9G7rVOW93fxVjy3nzfeqLz6fKBqNdVE91urP89dlRS3GytEkBblnoSWqDXDPUtvvqrIV2Xvv1aSLdVWPtV+B6lpWBMt2S+VWtBs3r5nyLWSrKvzVkX/iNPN2q29aEkwk3bQ73UvEaxW/k2dc3L9slfczVnWE9xefLDbSP/d210UXhzXp0+Wyrq9s7JLocfso3uQWG55VjZq7K18OPdWq7aoeH/BF+reZeRqjV31lYPFEqt/DUurJl8q7HE3HhK/t9zRr8tdb4c+y6Dbqyr/pLfeatlYmaklskb7yU/aszdNN7Ei6jLcN96rkVZqQeV92r9kr3D7V+9XbTqRkt9TkqJrZFzz1WtLS4mvZfu/LTbPQ3fb5i10enWa2TV1crOaVSxQv9Ul0vascVYl143vUZl8pa76W3gul/ebaw7/TbD7zbabtbclXlujg7zXry83N9ysaX7VK3zM1dlfxWX/LH56zHtd/8NcVSvGPmdcKV+hzH2OVv4d9SLo0tx/DXSxWqrUu9Ivu1wTxN9tDuhRsjBt/DUS/NJ89X4LCC3+6lWnnVqry3CpXP7WUt2bxgkWkRaje42vVR72qct5WTbuaGjLdKlU5bpd1Zc95Vdrrf/FSuy7IuS3X+1VG4uv9qqtxdf3apPdVJpZF17jf/FVWWeqj3VQNdVAyxK9RK2+oftCvQtwtWBY3bKga4VKpapO7qqxtUUHyRfvPnaiyAu+bvWkeXbVbfRRZGbkxzvuqBvnqWo5fkpqJl7QSmtTtrP8Aw07yDXv4HJ8Xj2uSGh5OKx9DC6ykV/mZtqrT/IdvvVcSBVqXZsWv1nK+DaVKzxHvM+JxvEM5fwdCta2SJVrZTloav0DCZdh8HpSgonyeJxtbEyvOVxKa1PWmSV6e7ucAlRVYqvRZGiCiiipsM8VtYI7i1+9WDf6Q6s7L92u1i0GW3+Wp20n5Nslfy9Lc/aqU1ynDaTdbUrore/8Al+9XMapbtpeqSw/w7vlqaC6bYK4akLnTCodDLe0LeLWNuqZF/wBquZwsbKVzZW6+Sl89vU1lK2x6lVqho1Ree4apfP8AkqjFUlCE2WPNoR91QItXIqZY9Ks29Q1IvSoAuJ1FWN+1KzvP2VS1TWU061eaRvu1SjzuxLdkN8VeKP7GRYY23zyVjaNK11cK2ze26uU3T6zfy3UzfM33a9D8DWqW86bq1klGIQd2eneEmaKBF2bF216Hpt4vlferjbCeKtCK6Ra4erOrkTR2yTq33avQNXI2upVqQai9bI53TN77r1L8r/xVkLeb6tJebKl7haxdaJf71RruifcrVVe8WpIrxakOU3rXxHewfxK9K/iW8lf+FKxfttH2r61brVerMPYxvsa7avcP96dqpyz7vvMzVUa6Wqrz1Dqyatc1VJdjQS6/hqV7rYtYf2yj7dWPMzXksaUt1Vf7VWe158zVBLeVJSNJ7xaqy3lZr3nz1BLebaDYvS39U5b9aoS3u6qE91UAX57rf81Vft/+1VBrqq7vVgX/ALb70xp1rL82oXvaCC+09QvcVRlut9M82qW4nIutcbKj89qr7qNtWZ3ZY89qf5tQRRVLH2qkrhz2H1JsNSp96pK9vBZPisZJKnHQ8vE5jQw0W6j1I0io8qpVoav03KeDKcWquKd32PhMdxFz3hRQ3bS0q06v07D4SlhYqNGFkj42riqlaV6juMp9FFegcoq0lPTpTKACk2UtFABUe2looLIqKKKAJLzw99lVmkjrzzxRfxad8v8AFXsfjS6RLfzF/iSvmzxpPPdTu1fzlVpwStFH6XTqycldmX4lvEv9sytWba3G6i1iaWJo5P7tU7fdFLtavGqKx7lGV0bkTNV+JlqpZpvVWq2lu33lrzqm56kdiz5W+l8rZSW7fMtWtm6sTUbEm+pNhqREp1AEW16nifbTaa0qpQBZ3Uvm1ny3VVrjVEt4mZmq0rtE8yWrZp3l6trE0jN92vOtc15dRutzP+6WqnivxLcapK1ra/Iv96q2ieGfN2+c2+uyNOMNWclSq5uyOl8PbL3/AFf3K7rSIlidP7y1zekabHpqrtVUra0mV7i62rXJV3O/D7HoFhdPsX5q1YpX/vVlaXpsm3dWyq7K4up22dkaVgzf3q1EnesOK88qrqaiuypJNeK8datpfstc79v3fdp73jfLQB0Et7/FTEv2rJiuG2VO7UAaq6l5tSfb6537R5VDX60AdBLf1D/aWz+KslLrdTd/vWRN0an21marEDP95lrLs32vuatZHXZQUDNVV32o1F1OP4WrPuLr/aoKQrS1TuLg1FLer/eqlLdUEsledqqy3DVXafYzVWe6WgCSW4aoGumqCWeoftY/vVtZk3RP58tN3iqr3Sf3qHuk/vUGdyxuo8yqf2jd8q1p2Gg6jqT/ALm1k21qoNvYy9rbcrJdbm+7VrzfKZePvV1mjfC28uGVrh9i/wB2vRNB+HOm6ayySReay/361VFt7HLLEJao8u0vw5e6vKsdrZyPXf6H8Hn+RtSn/wCApXpmnWCQKqwxqi1o3UWza38FejToxW6OGpiZPY8K+Inhy18Na3BDapsgki3VzFelfGaD/SNNm9itea1/QeQQg8FC3Y/LcyqS9vK4U1qdSPX1C2PEG0U5KWmAiUtFFADqRqWipYCLSU/eKZUopA33KZT6ZVMYyWiiWioATV5XuNLiVm/grzTV9GWXc22vVr+1+0RIu37q1jX+h/6E3yV/PNQ/QKekzwy/sls59tYN/F5UqyLXU+K90GosrLXPyr9qXbGu9q8iVnOx9LR+A1NGlWWJa3vK/dfdrhrO4eynaNmrq7O/81fvV5tWnZnp05K25aSCpUWhWV6dvrm3OglTqKH6mmebvSqc09AE7XWyq9xOtUbi4X+9VJp5biVY413tW6p8xk5xWrZYnvNtY2srLLZtuatyLSGgTdN87VFdWv2hWXb96vRjQseROvc4qwg+euw03YqLWeujSxbmjTfSytLYRLJNBIq1FSm2XTqI6CWf5flrR8OaktndLuriH8SwRIzbZHra0u6TUolkjVkrjnFWPRp1bHt+k3iXUStu+9Wh9nX72+vMdBvJ4PlWVq7zSLh7iLc1cE1ZnpU6nMaqxb6l+z/LUSy7U3VZiuEZfvVkW2Nigq0kVV2lpUnZqANH7lNe6VapNKz1E+6gyJZbhf71V3lapUt1X71NldFarszS5Lby76sPcJElYz3qxMzVm3usrTsZm3Lq6q3ytV1dcXyl+auBlv8A51/eUjayqf8ALWj2b6IE13O4n1ZW/iqpdXny1xLeK4Lf5mlWqVx45s3+VbiqVKT6EutBdTrJ9R2v96qcurr/AHq4G/8AiDarLt835v7rfLVNvFtrL802rWtov+1JuatY4abWxzVMVBPc7y41td33qyp/EaLu2vXLr4v8FQf8fmuzXDf3Ylq7b/Fz4c6T80Ol3F7L/elrqp4Oe5yzxq2Rrf288/8AqVkl/wBxd1aVhpOuaow8nTptrfxOtc9/w1PpFgv/ABLfDi1l3/7YOvbW+y6ba29dX1Q5nimz2DRvhFr9/wDNcSx29d3ofwRsotjXl01w1fKD/tO+PNS2+XdQ2+7+6tZlx8evH0qSNJrklafVImH1qZ976d4B0TTYl8u1h3L/ABNW1Fptmm1fMhSvzoX45+NHT5tZmeli+Nfi3dukv5Jf+BUewsZutJ6M/SRVs4E+/HTX1ayt/vPXwVo37UHiXTtizK0qrXqWiftS6bq0CR3zNbzt/fWj2bXQnnPrDTdWsp3/AHc6vW7LEstq1fPvhq/tdcifUtPv45d3zKsTV6J4B8byz3/9n3lPzDdqxh/Gn7mm/V68vavVfjnKiy6bGvu1eU1+98PQccDBM/Oc0d8RJhRRRX1CPFCiik30wBPlp9NqRelAC7frSMtSUOlZAV6XbT26U2gBtMqRqZtoLGsu+ilooIOxg05LqjVNIVbBqxPDPihbhvLZq7S6ZLq1Kr/dr8Gq0+U+8pvbU+VfH2kvcaz5ca/xVqeEvh47P5ki16bqngpZ9R85l/iro4LODToPur92vL+q3qXZ6TxHLCy3PDPin8MfsFqurWK/Mq/vVrzWwutrqtfRXjLXllVrdV3q33lryLVvhtf+U95psTSxfe8tKrFYB8vNA6MJi18MmZ8V+tWorjdXNW8rxM6yKyMtXEuG/vV866dvI+jhUVkbMtwqL96sy4vESoXnb7tNsLJtRl3M2yLdV0qXORVq8pEvn37bY0auq8L2sVvFLuVfNVvvVr3um29lpdusKKi7axLW4+xz/wC9XoKmobo8ypVc9i1fqtZFwyrWze/PWNcRVuc1irFdPby7lqrrmqNqXlRyfdWnS7fu1l3ssUSN81ZSWhrTdma+g6XZapq0FrNtSJgd1XLV4oIl2rXHWHiO1s7yK4b975Lfdq1a+LbW6lbb+6Xd8sf92uJ0pHoU6iPQdGvIvtCqz7K9EsrhGtVWFq8Qt51uG3RvXa+FL94tqs7V51Smz0aNZbHoaI8q7d1PiRonpLefz/uj+GtGCJdm5q5WjtYkDN81Sp8tRXF0kS/LUP29NvzVSTId0WnlVf4qin1FIqybq9Vv46zbi9TZtZqtK5m3Y1bjWWqhPrO3+KuZ1nxXb6aj7nVFX+Jmry3xN8XVTdHZ/O396uunh5z6WOOpiY0+tz1vUfFC2u7dKtcXrfxJs7fdunWvFtR8Vapq7N51w22sra0r/M2+u+GDijzZ4ycj0rUvi797yVZq5q/+J2qXu7a/lLXPfYlbbuqdNNT+9XZGlCPQwdeb6mrp2uXV+svmXuxlXd89aN1dS6RcQXVvJ8si/e+9tYVzy6TvWWSN/mjXdXXfD64t9cs9R0m8X5vKeaJv9tavlj2MnNvqYN/LPrl61xcXCvK1VFsFuGbzJY021s3llugVtsaVlvZNsZqrbZC33KEtqsTVH5QqyNnzU+JEZKCCn5QpGi/utV37L/tVVuLdt1BVyxZytsX/AGa6XQdGg1uzZZr1bdmeuNinlt22rXRaRdNLLF9nGydWoezHc66L4VRTttj1ZabdfCDVIG/c3UMv/Aq1vDPxGSwvVh1zS4722/jZflkr22z+H2h+LdNi1Lw7qzIkn3Y3bdt/2TXn1KkqRskpbHy9rPhLVtBi8y4t/l+7urP2y+RuZG2r/s17J8VfhL4rs7dpo3+0W0PzN5VY1l4lg0PwW0d1Zrcbk2/OvzK1aRrXj5kuDRyXhDxzqng/VIrjT7pk+b/Ubvlr7K+DfjyDx1Lb3ir5Vz/y0WvlHwR4DtfFujX+qNL9iaH7u77rV2XwU8W3Xgjxaisn7i4Ur/vV3YSCr1Iw7sxm/Zxcux9HePtb/tzxLPIrfuocQrXNNUrS+ezyN96Rt1RNX9B4CiqFCMEfmVeo6tWUxKKKK9A4wqPbUv8ADTFoAftpaKm2rU3Aj3Gjcac1R1ACs1Mp1NoAKKZRQAUUUUAYulxNBf7lr03S7w+Uu6uFsv8Aj8au2sFGV4r8XxEUkfYUptlm6l3Vzutz7IHrobj+KuQ8WsfsvWuWnBNnQ5M5G3tf7R1SvX/CvhxLWyX5a828IKP7Si4717hpajy+lddTSNgjG2pxPi34H+HPF/7yS3+yXjf8tLevONU/Zfawt57i31tnWMfdda+jarX/APyC7r/cNeTLDU5t3R6EMTUVtT4ItXaw+I1vpsjrLFv2tWvaqtrqN/D/AHZjXM6t/wAlnX/r4rsLv5fFeqY4+YV5Xs1Tm0j0/aynDU9c8EeEovG+l3Fj/wAvPlboq8r8TaNf+HtUfT76JklVj81e4/AL/kNx/wC7XdfHDw9pt3pkd1NZxSXH/PRhzXXOmnC5iqjUrHye8siLWRql+lkm6Rq39ZiSG9IRQo9BXkPja9n86RfNbG7pXLY1uS6z4wZflhrmZ9UluvmZqrS1BTC4SytTtOuvIvUZv+BVG3+splNpNDUmeoabdW72qTQy10+ieKIreVd1eOaNcS+QPnP3q6O3Y46159amjtp1WfR2h+LbWeDbG3zVfn1xVi3bq+ftF1C5iVtkzL9K3YdUu225uHP41506F3uerTr3Wx6XL4lXc3zVk3vjKKD/AJarXnev6hcxK2yZl+lecazqV00rZnc/jW8MKuXc56uIlF2R7ff/ABOsrVG3TrXH6t8XHnd/saV5dI7MFyc1YXtXdDDQSR50sRNl3V9RvNcn8y4uGes5LBf71O3H1qWJj611nIR/YjTktXSrSVLa9aBFX7K+5aJbV61Iv9fWjMo3rx6VdgMfRLCW4lul/wCnd2/Kr3gN1tfGWls33GcRt+LVraeoivpNg2/6JJ0/3KwdHO3WrPHHzpRYDc1vRni8R6pbx/cjun+5/dNZj27wO6/7Ndd4udofGmtbDt/e9v8AdWuZunZp+TmiwHPS27I22hbV0pkv+uk/3qmRjjrRYBKZT6ZRYCtLRZajLZ3CyRvsZTuqSqbKNzcVD1QHb3/ii315Um+xfZLyNf3jL/Ewr139l2/vZfEeo2ca77FofMb/AHq+dbH7y/WvQ/hzrd/ourKbG7ltTu6xtiuetTThY0p6M+60tXSIqyq6t97dXg/7QWg6bpNvp81rbx29zNKfMX+Fvlr3TwlcSX2k273DmVtvVq8e/aaRcaRx/Ga8eirVeU7Jv3EcP/whV1L4NiaSJtMsbqJ2WeL7rN71s2/h6wl8L6Tbq6vfWMoZZP73zV6BsX/hRZ4/5da898OSvLp1qzsWPmHk/wC8tfQZe/8AaYeTPPxMf3bPQ1XZEv4Un8dLb/dH+7Q/3q/o3DO9KLPy6ouWbQlNVqdUH8VdBgT0UUUCuOqamU+sguNao6mprUDI6KKKAG0UUUAMopyUUAf/2Q=="/>
  <p:tag name="MMPROD_10050LOGO" val="/9j/4AAQSkZJRgABAQAAAQABAAD/2wBDAAMCAgMCAgMDAwMEAwMEBQgFBQQEBQoHBwYIDAoMDAsKCwsNDhIQDQ4RDgsLEBYQERMUFRUVDA8XGBYUGBIUFRT/2wBDAQMEBAUEBQkFBQkUDQsNFBQUFBQUFBQUFBQUFBQUFBQUFBQUFBQUFBQUFBQUFBQUFBQUFBQUFBQUFBQUFBQUFBT/wAARCALQAu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TdRuoAWm55zRk0gPNBFxd/LAdRQetNyCSKcTmgEw7UZNOooAb0NLupabnnNAATzTqKKCwopCcGloAKKKKACiiigAooooAKKKKACiiigAooooAKKKKACiiigAooooAKKKKACiiigAooooAKKKKACiiigAooooAKKKKACiiigAooooAKKKKACiiigAooooAKKKKACiiigAooooAKKKKACiiigAooooAKKKKACiiigAooooAKKKKACiiigAooooAKKKKACiiigAooooAKKKKACimk4pAc5oFcdkUhOaAM1G7rErMzbVXksSBgUCV2KzBfxo2/LkDJrkJ/il4Ss9a/smXXLOPUCVBhMwJy2dvPvg11sbho9yn5Ouao1qUKtJJ1ItJ6q6tfz1JFHygnrSgYIoU5Gfajt3qTECM5pn3SeaHlWKMsxCAddxrj9b+Lng3w/LImpeJtMtZI+HSS6Tch56jqOh/Kg3p0Ktd8tOLb8k3+R2AwpGO/akZTn3qlpOsWevafDfafcRXdpOm+OWJtyuvqDXnP7RfxUu/g78Mb7xFYxRXF5DJFBEk+SmXcDJHXpnvUykoJyk7JGuGwlbFV44WC9+T5UttXoep8MMnrSknOe3evzH1j9t34m6zel7bUorGLBIit4ECk59SC34Zr7b/AGY/iVd/FD4XWOqajKJtRRjBO4XblgBzjPvXHhsZSxM5Rp9D7PO+C8y4ewkcVi+Xlk0rJttN99D2FeQKWkHQUneu4+DI+ByD781XS+gZ2CzxkjkqGGah1oM+m3iKAWMLgZ+hr8j9W17W9D8b641tqV5bXFvdSxAwXDLsxIxwuO2TnmuHFYpYVRbV7ux97wrwnU4ndWNOooygk9Ve99O+h+v6gPz2PNNdljQliFUckk143+y78WG+Kfw0sp7yZJNWsh9muiOpIA2uR6sOfrmux+MUskXww8SNESJBYzFTuK9FJzkV1RqKUFPo1c+Xr5bVw2PeAq+7NSUX99rnXRSpI2BKpPUYNWff2r84f2TvGGuXnxgsUuNX1C5tpRjypJ8oSWwA2RyACffOPSv0cD/L9etZ0qirQU0rL/I9XiLIKnD2KWGqTUm4p3StuKCWPB6Uu7dn0qvcSR20TvI4jVAWZj0A9TXgfjz9svwd4SvLmzsxJrNzAGB8lwEZ1ONobB6564xW0pRgrt2PHwGV4zM5uGDpubXbp69F959CKTnGMc07+GvlbRv27fC+oT2q3eiXdmZgCdsgkMbbiMHgA468E9a958E/Evw78RLNbjQtThvF2jcinDxnjhlPPcUozjP4Xc68fkWZZZFSxdGUU+rWn3q6OxHQUU0fcH0p1WeEFFFFABRRRQAUUUUAFFFFABRRRQAUUUUAFFFFABRRRQAUUUUAFFFFABRRRQAUUUUAFFFFABRRRQAUUUUAFFFFABRRRQAUUUUAFFFFABRRRQAUUUUAFFFFABRRRQAUUUUAFFFFABRRRQAUUUUAFFFFABRRRQAUUUUAFFFFABRTScA0KcigBd1IetNJwDTh1oJTEoAxQM5alPAzQLzEqlqGnw6naz2s6hopVKOpHUEYq5naM0oYHJoTad0NS5WmnZo/PH9rT4K+E/AutxXWlX0/9r3cyS/YNx8uJPm6EdycYU9gT2r039m74++J7KzsPCuv+Hr27igEUMWpxnAEZIGX39QAV5B9eK6D9tPwNG3gK78WRTYvdNlikVXXcGAyNvJH94+vU8c18MeG/jT4r8KeKrfxHZahKbm3kRRDIAyPHj/VMDxj6dDXFiMXhcHO9RPmlq0krPpf1P6TyfLf9bOG1T0nUp3V3o07aJNW0t6n7CRsHUMCSMd6chGTjrXnXwW+L+l/GLwTa61p7rHOQI7m13ZeCXHKN/Q9DXoiEAD+9jJFdcJRmuaOx/O2Kw1XB154etHllFtNPdNHln7TNnd3XwX8Sy2LvFfWts1xBIhwVKjJP5Z9a/JmS6nuZZ1uZ5pC7Dzdz43EHv8Ama/abxHpkWt6Ff2Eyh4riB43U8ghlII/Wvxm8QaJNoHinV9Kmz51ley2z4zyUYg4z64r5jOlKKhOLdtV+p/RfhHiKVSnicNUXvJqS9HofcH/AAT0+IjX+hav4VupmJs3Wa1VmGNj5zjv1Feo/tsmH/hQ2tiZdzM0fl/727ivz5+EHjGb4UfEnTtdbdH9huIxNGwxujYYYfip4Privvb9rrVbXWP2dbu/i2SRXMcMsJL/AHSfmU9ecV04TEe2wUlLeKaZ5fEeRvLOLMNiqa/d1Zxat3TV1+p+akTDLIucqeMV95f8E9fEPm6Dr+jSODJFOs6oTzgqF/oK+JtK0KXVdE1i8gt8izRXZj8oj55x68dq+gf2D/EjaV8Xrizdtsd9ZsmwqTkhlI5A9M9a8/KlKjiUntJOx+sceUI5jkGIjDV07P5qz/Jn6RAYAopF+6O/FLX2B/FBQ1Uf8S+6AyMxt0OO1fkH45iEHjzxQh5f7fNkBs4+c9a/XrWwW0q7CkK3ltg49q/JbVrP+3PitqltMvzXGotHO6r0Pm4J6968DNYuUYJbttfej+gPCaoqFXF1JPRRTfydz0T9kb4vH4cfE6CxvJ1j0fV1S2fCjHmtIojYnrwSQe2D7V91/Hq68r4OeKpIyMjT5cE+hWvzV+MngK8+GHjafTwskMLpHPbTMuC4xkEfQj8wa+x9N+LNt8W/2SvENzI/l6pY6ZJbXiKfmWVEwG6DhuG/GowU5xU8NU+KKdvQ7eNMqo4nHYPPcGr06koqTXe6s367PzPmv9lO5mh+NOixlgAgWNh5Yw2STjIHB4yD7V+naHKqfavzL/ZPAl+Nlm90rfaCykgHhXzyT7f1r9Lr2dbWzklY7VRCxJ7YGa9TAf7tFPu/zPlfE1XzamorXkifJP7Zfxtv9GmHgzSJljaeDzbqRDluSw8s/UZNeBfBf4Ha38U9dfYoTTAgWe8cZDAjlQM84z+Fc38SNWfxp8X/ABBdrINlzebIpEGQy7tquPrwa/R74I+D7Twd8O9GtLZRua3jkeQ9XZlBJI96yowjiKsqs1eMXZLz8z67HYxcEcP0KWFivbVVdu3dJt/K+h8/av8AsOJDp7S2OoM96sIVVb5AW45/A8+pr52tde8UfBP4n3F60ht9U0uNVmQKP38QkXcpGMncOM9fxHH6j8jpwTzivh/9ubwzFpXibT9chjX/AImEK2boVBAfcx8wE/xADHpWmLguTnh7rT6HhcJcT4rOcXLLMztUjUTSuldafqrn2B4A8W2nj3wdpWvWZV4LyBJRg5wSASD7g8V0Y6Z7da+Zf2ItVkm8GX2nHYsNnMrRooyQWHJz74H/AOqvojxHq8Wh6Ff38pAS2hZzn2GcV2Qu4Jvqj8pzjLXgMzqYKGtpWXo3oeba1+0v4L8NeMtR8O6zerp09mu5pXyyMCcY4HBz25r07TdTt9XsYL2zlW4tp1DxzIeGUjII/A1+Uuv+IZNb+IGt6rMgR7y6kaKORdwUbjwfSvvz9krxB/b/AMIrBzF5LW0jwlfM3AEEcD0Az09658PiHWck9LH3PFPB1PI8uo4ynJuUrKV7NXavp13uj2tQQPc807aPxNYnirxHB4X0G91S5IEVtGW+Y4BPYH8cCvPPhJ+0HpnxX1W60+HTrnTbuBd0iTMG53bSARwecjPt9K67626n5tRwGJrUJYmnBuEd32PYQMAClpF+6KWg4QooooAKKKKACiiigAooooAKKKKACiiigAooooAKKKKACiiigAooooAKKKKACiiigAooooAKKKKACiiigAooooAKKKKACiiigAooooAKKKKACiiigAooooAKKKKACiiigAooooAKKKKACiiigAopp60lBA+m5xmnDpSHkGgpiAZGaP4RQWCDmgOr/dbI9qAtcp3d7BZQPNPMsMMYLNI5wFA6k5r5/wDHn7aXgLwTrI0+OV9WKSBLmW3OEjHOSCR8+MduOQM039uXRNS1P4KXl3pdxPFNYSpNIkUhVXi/5abh3wOf/wBdfmUWL5ly0jluAxy3Tn9a8PH5jPBzjCEL31u9rdbH7XwRwRg+IsNPF4mo9G1yrSzS0bZ+1+h61a+ItIstSsZhLZ3USyxSL3VgCP0NX87gSK+Pf2CPjMdd0O88FapdNJfWDeZZ+afmaAhQVB77Tz64PoK+wlKgkdDjNepQrRr01Ug9z8xz3KauS5hVwVX7L0fdPZr1R4r+1/HLJ8AvFBjYBxADycZG4D196/MLQPDl74lvJbDTk8+4PzrEGGXxySM/0r9T/wBqexfUPgV4qhjJ3m1yMEjowP8ASvzz/Zdljt/jVoi3O1Y3uApRm5JzivDzGhHE4qlCTsmmvxP3nw4xk8FkGMr09XB3t3srkX7PXxl1L4JePxfF5UsLh0t9Ss5uD5Yb5mw3Rwc4+p9a/Vbw7r1j4n0i01LTZ47uzuYllimibcrKR2NfBf7aP7OTeFrybx/oRL6XeSg38JwfIlYgK4HUqx4PuR61jfsdftLD4Xav/wAIl4llMfh28lxb3EpP+hzMRgMT/AefoefWnhqssDW+q1fhezOHifK8Pxflsc/ytXqxVqkUtdN7+a/FH6PkAoQR14r8o/2r/Df/AAjXx38UR7SkNw6XUeBjcXHJ9/mr9W4Z0nhWRGDI4BBHcHoa/Pr/AIKDeErm1+IGm68EY2VzbJbb8YVZAztjI9Rz+FduZ03Uw7a+y7nynhliVhs79hJ2U4terWqR4r8TfCgv/A2geNLURy219GllevGc4kQFQSO2R/L3r0CP4vHxf+y7q/hnUbgf2ho80CRl5AXkg+ULhcDG3p3rrPgR4MT4ufsx+LPDELA6jZ3X2iH/AGXVVdff5uRz618nSm50u7u7aQGGQNskXtnOK8LEyeFSq0vhnFJ+ux+6YKnRz2rUwVd/vMLUTj35b3Xytoe9/steHofFdj470l1SUTaQ7jIwpIGVx7g9+2K5H9n/AFuTwh8afD87MVMN6luxHG7cdpH5E/pXsv7AegM/jXXbh1BRbLyMjkLnac/j/SvB/izpVx4P+L/iyCNfJks9Sklj2HhRu3LjHrxXZZ06OHrW1T1OSNdYrN8zytu6nBO3nZp/ofr7bOJYI3HRlBqUcVzXw91j+3/BGh6gMj7TaRyc9eVBrpRxxX1Gj1R/H9eDpVJU3um19zKmogfYp8j+Bh+hr8mzCkXx0vbaDb82tgqWAHBnHBHsT1r9YdXYrp10RwRG5B9PlNfklHJPL8YCzuUnfWEEkmzJJ87dn88flXiZl8VL/EftvhnFunj3f/l3+jPtn9sL4S/8Jn8LYtes0RtT0WITMGHEsIU71z267u/T3r4k+HnxIuPAqa9YyRvPpesWrWdzCHKsNwJVgc9QfzGa/WOCyi1Dw8lrdASRT24Rx/eDLg1+Wv7Q3wzl+GXxL1PRyNmnyn7RaucgNCSQo/DkVhmNKdOX1mlvsz3/AA6zOjmFKrkWO95J80Pk7tLzT1R0H7KmqR2Hxu0bJ84Ty+UHwA2TnGf0r9IvGtwLbwhqsu3eEtXO31+U/wCelfmx+ynHHcfGPTQcLIrxFCc4DZGf/HQa/SrxdYHUvC2qWq8NNauox1BKkCu7Lk3hVbuz5/xKVOGfUVtpG/3/AOR+XPwkhg134vWMCJttbzUI8QSncuzzASmeOAB6Cv1YsbNbK1hgiULFGgVQOwAwK/I/QNQPg7x5Hc3qzI2mXaGdVO1/kf5tpyOeO5FfrN4d1aDXdC07ULWVZbe5t45kdSCGVlBHP0NRlsl7OUb7SZfifTqc2Dqr+G4WXa6t+ljRI59B1r40/bxuLW8vNAsmlUz+YpMJbop3jcR36Yr7Inmjt4XmkIVEUliewr82P2mviDB8TPire3Wns7WNggs0fb951ZiSvqOldOKko02nvJ2Pm/DvBVK+cRxC0jTTbfRaaL5n0H+wpCy+HNefOI5Joyqn7wbGG/UfpXaftg+LE8N/CO9gCs02oEQIqnB5yc/yrV/Zm8Hnwt8NdNuJW33WoRJcTEcDJQYxXz7+2d49tte8Y2nhpbjadMYTTqVyq7gepHrxWla9OhZOzskdmGoxzvi+dSGsIycn6R/4KPla5mnF888gZxEo3u646j7315r7X/YF1sXfhvX9O85WMM0c6wjGVDrjd+mPwrz3UfghBF8AdU1+6WWC5llhmdljLeXEpG5xjlk2kkj2qb9hvUm0j4teK9MBSS2ntUljkjzsZAQVYA8jIYnB9a86hSqYauoT15kfpfFWY4bPcixUMPvRkvwavb7z2P8AbT8ZwaN8PYtHkYtJqM6I0SkhmjB+bB+ma539kXwtanxPr+tQTvc24hjgjlZcbudxyM44II4FeQ/tXePE8W/Ge40k3Zs7GwCWpnC8rITy30GQfzr7F+BXhRPCfgHT4i6PPNEjyzIABJ8g5GOMd/X1r06NTnqT8tF69T85x9L+xOF6VJ3U6+rXk2n+SR6WPuD6U6kX7o5zx1pa3Px4j3An05xmms65xnLCmTOEid36Lk/hXiPhX9p3R9S8aXfh/VLVtOkOpy6fZzJmRJ2X7pOB8pbkfVfehyStfqduGwGJxkJzoQclBXduiPdh0FLTUfIGOlOoOIKKKKACiiigAooooAKKKKACiiigAooooAKKKKACiiigAooooAKKKKACiiigAooooAKKKKACiiigAooooAKKKKACiiigAooooAKKKKACiiigAooooAKKKKACiiigAooppOAaAHU0nmhTkU4dKCBlKB1NAPWl3UFIiYlenQ1U1K8NpY3MyxmV44mcIpwWwM4q4HyxpkqJIjBuQeDSs+g4tXvLbT7v+Cfmh8cf2xfF/jm5vtIsN3h3TYp2g8q3cmZwDj53AHv90966T9k/9qu+8Ka3F4V8XXX2vTL2ZRBfzy/6h2xw7Hqp4x6dKyf24fgrH4E8bHxNpNn5WkazIDOyH5I7g7i3HYNjP1zXzT9nlnt3nWNjHFnzSCfl9zjt0r4mticTh8W3OTbXTpY/sTK8hyLP+HYQw1OMVKPb3lJLW73vf7z9nPFej2/irwtqVjKFkt7u2dDwCDuUgH9Qfwr8cdW0GbQvFF/4fuQ8ctpctbOWXDAg4Gcfga+zf2Pv2qWnEPgrxlefOHSLTL+ZxlwcKsEh9Rjhu+cH38W/bJ8E/wDCH/G6/uYDm21hBfLjgqxO0j8Sua78w5MXhoV4PRNX+elvkfHcC0MTw1nOIyjFL41eL6O3VeqPN/APjbVfg/8AEW01e2leO6srkC5jBz50YPzK31Ffrh4H8VWXjjwppmt6fIslreQpMjKcgZAyPqOlfmb8T/hx/wAJD8LdD+IujqJ0ESW2prGuHRlH+tPPzccE9uMCvZf2BPjN9kubvwFqcxEUrtc6ezHADEjdGBz14PX1q8A/qtZ4eT0krx80Xx7l1LPsB/a2EX72k3Ga62Ts/u3Xkz6z+OFqt58KfE8Lg4k0+Ydcc7Djmvyb8GeIm8E+LLPVlVrhtPvElZA43PsYEjJB64xnFfrj8VLAax8PPEFoflEtlMhOe+w1+P1tZPfawNP37WurjyllOcK27GTjtVZpzwqUp0972X4GPhV7KrgcZRq6xdr+jTT/AAufSPxW/bi1jxx4evfD2naRbWdlfQtBNIx85mRlKsoyoGSCR93jtXzGVdHlck/vG27jnOcHjP0x+dfZ/wAM/wBhV7v7Pe+IblWhJWRYYScHpz9DXuXiX9kbwRrfgy70OLT0tJ3TdFdwriSOQA7WHPPJPWtMRlmJxC561Rc3RL/M9jD8XcMcMSeDy+DcZP3mtfK7vvY82/Yo/aIXxBpy+BvEV2n9qWSKLCeU4a6hAwE56uuDx6c1r/8ABQTQm1H4R2Oorj/Q9RiZ8LksGDIOfYtmviPxH4P8SfCjx/daQVmg1rTLtfIubcH5yDmORcDr0IA/GvvezbV/2jv2ctQ07VNLew1qSIRCOcBRJIm1kkGexPr3rTDe2r0J0JpqUdLvqfKZ3l2FyXOMLn2BmvY1JRk9Vpfd+j/A8B/YA8VHTvH+p6FIzeVf2xk27vlZkK4wPXBP5V5/+2X8LZfh18YNQvI0A0vWj9rtiFwsbZ2uv55P0Nez/s8/sseOvh98TdM8Q6gbWK1tZGWZYiSWUjHGfrz9K+oPi18EvD3xj0y1tNdiZjaktFIhwQSMfWqeAnVwsaNRpNf1rY3xvFeCyjin+0sNPmpVIpTtrr39VofI3/BPKHzvG/iFsuAlkmI+qj5h+RrK/bH+HWqz/G+7n0rS57uO9sopGaOMshYsykcD0UV9h/CL4BeGvg+bqXRYAtxcr5cspB3MM5wSSe9ej3Gl214waaFJHHQsM12LCxdGNCcm0raryd+p8rieNIUOIqub4SPNGS5Unp0R5T+yu19H8ItLtNRs5rOa0Ji8uU8heCuB6YNexFcGoIbeO3j2RqI03dFGKn6mu52Wx+ZY/FLHYmpiOXl55N27XdyneRrLbTIBtLKwH1Ir89pv2WPHtl8VGvE01pLAar5yTiZcGIuG3cH0HSv0SIG/J6UpAI6ZYVjOFOo4+0V7ao9vI+IsVkPtVh0mqi5XdPT0+8qadE1tp9ujrhliVSPcCvBv2t/gdN8XPCVrdaPAJNcsZ1ZACAXTkMpJ9M5/CvoXggZ4PrSbVUEYxmrnGNWLjJaM8vLszxGV4yONoO04u67eafkfAH7PH7P3jPwd8WtP1DV9HMVpaTcy7128ZG79e1ffhGYgCMZHQ/SlC4JIGQaeDxxxxUwhCjTVOmrJfM9LiDiDEcQ4qOKxEUpJJaXtofn/APtg/s+6joHia+8Z6Nam40u82+fGgA8uYk575wRg59vpXB/Cj9qLxl8HIDoSJHqGlRy7hZXpPmW4IHyq3G0ccA9M1+l+oabbataSW13Es9vICrxvyGB7GvD/ABp+x94D8Yaq1/8AZ5NPmkAz9lYqHYEnJ59682pgnzutQnyye66H6Nk/GuAxGBhlnEFL2kIL3Wld2W3W913R8vfFT9rzxT8QNOubCyj/ALItC6DarjJDKysrY+8Dn17dKyP2dvgpq3xJ8X200kMtvpdvL58ssy8OcqSMH6j8q+o9N/Yk8HW0jPezz3qfu8KWOPkJPr34z9K980Pw3p3h618jT7eO2GBuKD72Bjmt6WGkqiqV58zWy6ep2Y7jTKctwM8FkFHlc005NWtdWv3b3AxW3h3QGWNUitrO3OAo2hQq/p0r8x/FOuzfFT416jLFIzreXoigUjG1Q2FBwK++P2ltbuNC+EGum0illuLiP7KogHzKXBBb6Ac18efsh+CJPFfxRe6ubfNtYxxSSmRSB8v3QMe459jVVoyq1YRa929/WxxcEungMvxucVnqk4rve17/ADdj7G8e+FE/4Udf6RDaLN5OnEJa9mZUyFHIxyOtfAXwe8ef8K1+IK6hHD5Ec26GZGJLIpz8nB+bnA5B7EV+oOp2q3WmTQMRteJkJx6r1r8n/Gmm/wBm+KvENrOnmPDevBHIp5++fmA/iOOQOOnes8a5c0KsPiTf+Z6nh3OnmVLGYLEaxnaT+bszY8LQS/EX4uQPBbOBf6kjeWDnanm8bsnOcGv1J0mxTTNMtbWMYjhRUUA54AAH8q+Gv2Kvh/LdfEXVNVukJ/syPyxMmQkrEKQSMjnbjgjPevvNc/XvWmFhKFO8vik7v9D53xHx8KuOp4Gg/cpRS+bS/Sw1hkHP0pBgbePb8KceD+NVNS1CPTbKe4nZUiiUuzNwABXbex+RQhzuy18vNnj37SvxYtvAfho2CLLc3d8wjMVvIFkVCGJb9Pyrwb9lX4eWnjjXpL2/0+O9sbORnM0zFgZgytu92zjI/GvH/jN8SYviJ4nvtSaeSFHv5oYZXXcsarwnQ4IPTHHevuf9mPw5pfh/4WaUNPuYbprhfOllhcMrSHG7BHbIPFc9KaqVG19nb1Z+543Cf6rcNqMU1VrOzeqtpdnrm0IqKBkAY5NU7nV7Kyu4rSa5jiuJVLRxOcFwCAcfiR+dT3U0dvBJLLhUQFmPsBkmvgf4wfFO9+IXxCOo6NPPHFYOba0EQyJBv5BHcMcDJrSU7WW7fQ/NMgyGrntWcYy5YxV3JrRdvvPv9WDqCvPvmnR981598E9O1nTPhvo0Wt3b3d8YhI0smCwVhlVJHXaMDPtXf5OeOnetbWPncTRVCtKkpc3K2rrZ2drko6UUDoKKRiFFFFABRRRQAUUUUAFFFFABRRRQAUUUUAFFFFABRRRQAUUUUAFFFFABRRRQAUUUUAFFFFABRRRQAUUUUAFFFFABRRRQAUUUUAFFFFABRRRQAU0nANBOAaM5FBLYbqD0xTRxxTgO340CWowLgkg0EhsjNN3AAk8fNXj/AMXP2mvCHwljkjurr7ZqALILWDOdwxwzYwMZHfODUSkoLmk7LzO/BYHE4+qqOGpucn0S/q3zPYVIA+lO35yB2r4si/4KP6cJ5BL4Vm8gMoXy7jLAZ5J+XH6ivof4SfHvwr8YbGSXRbry7uLHm2UpAmTgc4BPHasqVelWbVOSdux7eY8MZvlVJVcXQcYvro1+DdvmemMcLuHXinA8U0/Mn1xQD1FdB8pezPO/jn8MbT4s/DrVtBuSytJH5kEiDJR15Qjt1A/Wvykto7nwL4wks9QjWN7Wc2t7AyllePO2QYHtntkY61+ze0Fjnuc4r4H/AG9PgX/ZF6PiFpg/cTSRQ30W0Abi2FPGC2TjOcnJ79vEzLDe1pqtFe9H8Uft3hxxAsLXnlWIlaFX4fKVv1PDvjB8KR4Fk03xB4cdrvwlqypNbXiMSsLEk+WG6jB6FufXpS/EL4x33xT8Aafp+vFbjWtGuEAvSgRpbcoQVb1YHb3GeSQSBXrv7Iuu6J8S/DWs/DDxesNzbSj7Rp7SsfM3kEEp7rjIK+v414n8aPgzq3wY8bXGi6jC82nyN51lfKvE8XTIIPBBzkdR+NeLiKcqdH2tB+5JK67M/ZMsxlDEZisszRL6xRd4TejlHyfV20a6nv37F1/p3jjwh4w+HerMWtr2AvDluSHXBxz97PPHpXzfrunar8GPi3c2iebFeaFqYaBy+13jSTchJHGCAPrk10X7MvjqT4f/ABl0edpcWk9yLWY9A0bEr/PH5V9P/tyfAj/hJ9Mt/HWgWM11q9uUiuobaPcZYf75xzlfbt1r0I03isJTq0tZw083ZnhYvE0si4lq4XFf7vi4312UrWv5X6n0H4G8daX8X/hFFrVtKslte2LLMp42tsw6n0wcj8K/KrS44k8Z74QbiGLUQUhXkyKJOg9zX2x+wt4S8VeHvDmr2er2vkaDdyFkhkwG3FVDEYPAI6/SvU/Dv7I3gTQdXvL/APs9LwzXBuFFwu7YT2zmvZnhXX9nOo+Vqzatd9ND89y3OMDwfjMfheZzhPSPLa3Xd91c9X8FXC3vhPSpowVR7aPCt1XgcH3FbxOaqWNnDYWkVtAu2KJQqr6ADAFWwOK7pO7bR+J1ZqpUlKOzbf3s5vUvA2h63fLe3mm2812pH75owWIByAT9a2razhsohHbxrEg/hRcCrBXHQ4pNwIweSKTk3pccq9SUVCUm0trseDx0waaDk0AY/Diq11fwWgYyyIgAydxwAPc1KVzmlUjBc03ZFnGM5NGTXBeIfjZ4M8L/APIQ1+zjJ5Cq+8n6bQa8+8RftieDtM8xbGK61PaVHmxrsQ5xnBbB6e1c9SvSoa1JqPq0eDiM/wAswt1UrRTXS939yue/IvJOaVuPevkfUP22pppJF07w+GUMuxpZ8NtOeo28HjP41h3v7WPjm5mlexsrRrdpFVVVSSikZ5POT17V5086y+mrzrI+fq8b5ZB8sOaT8o/52PtIMT3xS7lHVq+GU+OvxX1K7mSNbhIWdSvk2QJ2Hrg7c561FqnxN+L9yjGSa+jjXBCx2iKx49QtebPijKYu3tV+H+ZyvjelZuGGqP5afefdUbo2cMOtBcDnPH0r4TtPiL8W0M+yPVZEyBG7W/3hjngjj61ZufjF8XbNtoiuo1QgGWWzGM89ePp0prinKHoqyb+X+ZP+uyir1MJNLvbQ+5gRijvXxg37Ufj/AEpnW4srK4SNQciF1LZ/Gt7Tf2w9RgihOpaAjNvAleCbA292CkZ/Wu+hnWAru1OornVDjnK3bn5o+sX+lz6v7nBpT06Zr590j9r3w3dzGK+sLy0wQGYgPgEZycfj09K9E8O/Gnwf4klSKz1uBpZMBI5MxsxIyANwBJ616tOtSq/BJP0aZ72F4kyvGNKlXi2+jdn9zsegA4pap299DcKCkqMPUHNW1Patz6KE4VFeDKl/bQ3sLQzxpNE3DI4yDWRongnQ/Dt5cXem6dBZzXAAlMS7d+DkZ/E10LFRTcYy1NSaVk9DojVnCLjGTs91fT7hhwFI7YxX59/tCfAjxFa/EPUNRSzeTR725Molhx+63NgMfTAOfwr9BdxZvbHSo5oI7pDHMiyL3VqznCE0lJaH0vD3EFfh/ESr0IpqSs0+q30PHv2XvBFx4N8Bu98m2+vrp55W/vngA+2cZxXsx5IHoajihSFAiqEVecCpQvf1q9FseJj8XPMMTPEz3k23+gxvvdOOma+aP2uPjNL4QhsPDmlaj9h1K63TvIIxIAij7jA8bWJwfavePGviqz8GeHb7VbybyILZCx4Jy3Ycc8mvzPvbnXfjZ8R49RCyX02o6g8ZikZQ0MAkBO0A/LhCP85rmrTcVGEd5Oy/Vn6FwPkdPHYmWOxVlSpK7vs3a6Wuh0Xw8+B/ib4q29zqOmQRxwWs8jP5oCI7kgsB+DVNoV748+AOtk2Qe0YTZeFmLwSYyMMM4HU479PQV95fCP4fWnw48F2Wk2gOf9ZKXOSXblv1qb4j+GtA1jw1qD67awvbRwszSyDkADqMc05YaC0g7Ndf80e9W49+tY2eExFFVMO3ypW1tt9/U+VfFP7Zd34k8BS6ZBZNp/iTzRBMVIMbDvs6kZ6c9eR3rnv2V/Ac/i7xzY6rIc6fp3mxz4IKzkkHBG3HBZe+favGPs323xA1po8QnWe4aC3MjFtzkkJIvcHPzV+jHwD+HUHwz+HGmaapZr2RPtFzI4G55XwzEn68Vhh3KrL2k9o6Lpqe9xG8BwtlboYCHLOv56pNa+lr2R6OirBGoUAKqhQB0+lNeVEQlnCgAkse1ecfGP4zaf8ACzQLmZm8/VGjbyIFHV+2TjHX1r438WfHPxn8QdfuYPJMkT6eJEtbclhG5A5OCME8AdMEk811TqJNRabfkflWTcKY3N4PEO0Kav7z6+i0ufodDdQTL8kqPnurZ/GpMkjBORngY7V+esmleNdD0t76zttT0q7Plqt3DIV35GeVyTjP9a94+A/7Q+s67K+k+KrDyGt3S3GpKwC7iQqiReoJJ6989sHFXadpJpnRmXCNbCUZYjDVI1Ix3tZNfK7ufTK8KPpS0iHKr9KWrPgQooooAKKKKACiiigAooooAKKKKACiiigAooooAKKKKACiiigAooooAKKKKACiiigAooooAKKKKACiiigAooooAKKKKACiiigAoJxQTimE0Et2A80g4FAzil6H60EDx0pvenDpTSc0FHhv7VHxoPwj8DvJaE/2nduIovlJAU53HPY4HHvX5zeHfC2vfFvxEUXzb3Uby4LM0rlsk85J7nPf2r6T/wCCjF6X8S+FrUOyr5MkmwdG5xnqOnHWuq/YP8O2l5pl7qflIZYWCgkfMpwCf5146prF4yVKq/cir27s/pXh6pR4X4W/telBOrO+r9bJenU8rm/YJ8bvoz3Vnd2Rutv/AB7ycZGCSMnjP+c165+yl+zrqPg7V31fWoprLUoJSoiz93Ax+IOT9c57V9fgEDOMEjrXz5+0d+1JpXwgtZ9N02SG98RvtD24J3QKwb5yMEMQQMLkda7KdLC4Tmqxio9L3bt6HxC4s4g4ojLK4pTc30Vml5vse8Jqlq981l9piN1HgvFuG5QeRkfQGrQ5PPavyBh+OHiyx+I7+ModVmlvVvTdmIn93LxtKspyMFePbtX6a/A3406P8afBtvqenyot5GoivbQEkwy4GR0HBzwfSowuMpYlyjT6d+vmeLxNwVjuHaVOvUfNCVuZpaJ9n5dmenK28VyvxM8Gw+PvBGsaBcJG0d7A8Y8xNwVivytjI6Ng9R0611GQAPSnbskAfWu1pSTT2Z8BRqzoVI1abtKLTT807o/HPULHWfgb8U7izUmDVNFvFKsrEK4Bzwe4OTiv0Y1/QfD/AO1Z8DIhGsbzTwia2m3Hda3KocNuGOQWIPqCfWuI/av/AGW7n4pa3Y+JNA8uPVhstrpHziSLLEP/ALykgDAr1L9nz4PH4N+Em0g3cl55jiZi3AB2joo6f1rzcPgp0ueM7OnLbX79D9o4i4iweaZdhMxpVOXF02tF5Wv+OqPiTwj+xx45m8bTW13F/Z0VpehUvQQ6yoD99QOxx+FfpBoljJZ6LaWl3tkljhVHYdGwoH41pHAGO/ShAVU+/au6jSp0IclONl66nwWf8T4ziGVOWKS9xWVvzGWVpDZ26w28awxL91EXAFTA8mnDp+FAPBrZ6nyO+5EVOGIHPNAbCgE89Kztd8Qad4espbrUrqO1tohl5JWwq/U184+Of2zdL0/+0bXw1bHUp4n2RXUh2wsdoJOD8xweOnauetXpYaHPWkorz/Q+fzHO8FlavXnZ9lq/uWp9MTzxW8bSSyqiKCzE8AV5T41/aZ8GeD0mQXw1G6jkMX2a0+ZtwHIJ6D86+ULvxD8TPjjfuolmeDB+SHENui9cEZweo65Ndl4I/ZViBNzrt2UzKX+ywHcSDydzHpz2Ffmec+IGWZUmoyUpeuv3L/M+SWcZ1nUuTKcPyxf2pbNeV7JehZ8Uftk63r8skfhvTxp0AXCl8SSuc+pGB+Rrzsx/Fn4pNdPey6hMjz7QGJiRU7AdAQQeeK+nPDHwp8M+ExG1hpcKTIciZxvkB+prrlVVHAAr8SzfxaxWJTjho2Xm7fgtT1KPAmPx155tim72fLHZW7bJfcfMWj/st6tqTiTWL6Gz3FSyQ/vPqMcD6elehaX+zR4TsLaOOf7Tc7HDku+Mn1IFeuMSvQUi5K+lfleM4wzbGTcpVWk+i0R9dguB8kwa/g877yu/+AchpXwk8I6ShWDQ7U4feGkG85+pro4NE0+zhCwWcMUZwdiRgfSrqrgdM0E+lfN1cyxVZ+/Ub9Wz6yhlWBw6tSoxS8opfoAiVeir+C0uz/ZH/fNOHajODXF9ZrN/E/vO/wBhSX2RoCnPHOe4prRqc5VcehGak6Clpe3qp6SZTo0nvErPZQOvzRIeO6isHV/h34a1vd9t0W1nYsCXaMBsjnqOa6THJ9KCc8V208xxdGXNTqNPybOGrluDrx5alKMl5pP9Dz25+BXhG5Z2WwNtKx+Z4pWH8ya4fXP2a2W4kn0nVSpLlo4ZY8bPQBs+/pXvSKEzjqTSYJz6GvpsHxjnGDtyVW0ujPlsbwTkeOj72HUX3jo/wsfMi/Dr4j/D9Z59Lu59pdQslnKHKgfMSUPY4x3/AFrodB/ae8WeHL1rbXYRfRRYEsU0QhlHIJOQuOnbB+te8rycYzj0rO1fw5pmuRbL6zhuF6/Omfbr1r9NyjxYx2GtDFx5o909fxPj8RwBXwv7zJsXKm19mWqf9ejKng39qLwp4jmEN9I+iTmTyE+18I7+gYDH54r1601O2v4RLbzpMh/iU5FfMPiP9nrRtQV5NLnk01y3mCLl4ywHGcnIHevPrLwt8QfhJe219YPc3NsLyeQwwTF4G3Z27os9Djd7Ee9ftuTeImV5pZTkoyfR6P7jy3j+IMj0zTD+0gvtR7d2l/kj7nAGAM9eacBjpXzR8OP2q3uUkg8VWS2xWQqbuHIQ4AONuM5A757ivoDw94q0vxTp0F/pl5FeWsq7kkjbIIr9RoV6eJgp0pJp6n02WZ/gM2TWHmuZbxejXyf6G6OlFIpyo+lLXSfSHAfFr4aw/FHwtJo9xdTWoaRZFmi4IIPA6jI5ryX4K/srx/DTxYuo3jRXwjMkkUwyCrE4GBnupOa+lQPmJ6kcUY7E9aE1GSlZXSaT66nuYXO8dg8JUwVGdoT3X/B3GqCABjj1r5d/bM+LzeGdIh8NaddiK6vEZ52Ug+WnTkdeefyr6bnDxxyeUAX2naDxz2r8/vi18LfHGsfE+5N7ZSStfXTPG/mho1TOM4J9BxxXNWc1D3Fdt29Ln0vBOEwtfMVXxk1GNNc1m1q169jW/Y6+Fo8U69Jrt3BIbCwAe3aVARJJkivrz4rePbX4beBNR1iZl8yCJlhjJC732kqM/hSfCPwPB8PPAWl6SqkSrCHncnJaVgCx49TnpXzB+3V4sku9RsPDq3IW2twLma3HVydwDc8ZH16E8VVSSoUrL7P4s9aU3xlxJGm/4XNp/hT1+88as9W8WfFjxY86yS3l9qKtFtRcoIz1+XgDk9ea+4Pgx8C9I+HGgWzSwJc61NDGLq5lX5mbrjvwGJxXnP7GHw7utO8Ovr99CBHebXtVaMAquACQevIANfUWQD15xVUYqnDm+1LVv16D4zz9yrPK8FaFKm7Pl6tdH6FK7061vLdoZoI3iYYII4xXxD+1V4Mi8FajObAmEahIk7mM44ViRx35Pv0r7pKqFOfr/wDXr4e/az8baR4i8ZPpK3WZLHYkkQHzZ3ckHjpmrqNcrT62PM4HlXnmPIruFm5LdWt/mfU/wi8TPr3w50y/u90bRw+U7S4UnZxuPTGQM9BXbRTpcRrNDIrxsAQy8gj618k+NdR1Hwl8FNDigvmhstSvB5kuSJNrHAIPYY54r0D9m7StXispLv7bK2gyKBFDIuNzdd43DcAQc46GtXGzstjgzPJIxpVcfGaUeeSjGz1s9rn0ApyoPtS0kf3fwpag+JCiiigAooooAKKKKACiiigAooooAKKKKACiiigAooooAKKKKACiiigAooooAKKKKACiiigAooooAKKKKACiiigAoopp6fjQAMM5poHSgHJNOxgUGe+ohPXPSmZznPQUuQ2fQVg+MbfVLzw1f2+kzCHUZIXEDtjhiDii+lzWnBVJxi2km0rvZX6ssad4p0rVtRu7C01C3uby1fZPCjgvE2OhFauSeM/hmvyNbxT46+CHxVuL68lubDX4rp3uYnJZLjLZJ5+8revY5r9Bv2ef2jNH+NmjBHeO016Bcz2ZYcjP3l55HSvPw+NhXnKm1yyXRn6Hn/BeKyjC08dQl7WlJJ80ejffyPMf+Cg/w/i1LwHZ+KoYQ97p9wkTnnJibd746kV45+xT8abXwP4vGg6mTBb6s4hhnJ+VJD0DD6+nrzX6BeK/DFh4w8PX2j6jCtxaXcLRSRuMggj8K/KL44fCfVfgp8Qb3S54ZLa1E3n6ZdK+7zYdx2sGznKkYwcEYHUYNcOMcsLWjiYK62Z95wVisNn+UVeG8XK09XBvtvp6PU/XCSNLm2Zd26JxgkdwR2xX51fHz9kjxPpXxGubrSFl1PQtVut8U8h3G3dyTtbHOAeAxHfr0r1f9lb9r/TdU0aDwz4zvBZanBiKG8uCBHMvAVcgcEd819dreWtxCGEscibchsgj616MY4fHQUpLmiuzsfC0aub8CZlUjyatNarRro0z88fij+xVJ4N+F8nia2vZTqVokbzWbhSsoOAxyD2z+leTfs+fFnVvhN43h1HT1Dw3TJb3Fs7EIyll5OOcjrX2D+2H+0H4f0vwdq3hDTrlbzWLqIRyNCcpBk/xEd+CeOnBr42+A/ge98Y+OtPtIbd5Iknjd3ZDtwGHynsM15tSjCGPpxw6s+qW1vP5H7dkOMxea8P4mrn6vCV3HmVtLdPnsfrXoGqJrej2l+i7VuIllAPuBWitZ2gaamkaLa2SjCwxCMD6CtBmwpNfRStzO2x/JtfkVSTh8N3b0voO6UA4HNKpyM+1ID1qDIj/AIiKC2AQfyod9grzL4t/HPQPhZpks15dCe+xiKzhIMrMc4OPTIqXKNOLlN2S6s4MXjaGBpyqVpqKX9WXdnoOoalBpdrLcXMyQRR5Znc4VRjqa+bPil+2TpWhtc6d4aVNRv1l+zi4fmDPc8DJHPXpXgfib4ofEP4+6rLpECyR6bPcKn2a1wETHIDMPz5P4V6h8Jf2ZbLQPL1HxMPtepJJ5iQ7t0cePpwa/KuI+PsDk1OUab5p9O9/JHwKzDNeIqvscrg4U9nN/wCey/M87t9F+Ivx3mS6vbu5ltJ5dzyyuY4Yhn+FeBwCRwM8817B4A/Zp8NeFYYJdRj/ALVu4/mxLnYD9O/4165ZWcNjbrDbRJHEhyqoMKKs4wD2HpX8rZ5xzmWbya53GL6Lf5n3OUcD4PAtVsX+9qPVuWqv5IrWOnW+nW6wW0CW8KDCxxAKB+VWQcHpn3FOHHSkr82qVZ1ZXnqz9Ip06dKPLTWgUMMgCgHFKO5rmNxc8Ht9KQHk5pR0oHU1TdyA70gOQT+FL0NIBjOOMmnfSwAejUuBQOppam4CdRR0FHQUdBTAO1HajPGaCeKSAO1AOaOopOnHSq3AUHJpQM0mcdeKAc0gDoKaVDdVB+tOI5HSjOMVpCcoO8SZQjPSRxPjL4XaL4xtpleE2l444u7Y7ZBye3Q9+teSz+CfGnwou7GfRbyaeyhzC0kA/gJyC0eeuRnI/Svo3G3p3OaQqNmCN3Oa/SMi42zPJpxSm5QVrry8j8+zrgvL80ftaSdKqtVKOjv3dtzhvhn+0/b6lp9pF4qQaddMfLa4BzEzA7SeBx1B9OvpXvVjqVtqlvHcWkizxMAVZDkEHvXzx4y+DWk+II1lsj/Zd6sjT74l3I7MSSGU8cnr7Zrzb/hI/H/wCt7ZXm+0WnJWOQiSJlViMZz8u4dOnOOuK/q7h3j7L87ioSfLUsrr/M/P/rmd8MS9nm0PaUb2U46tJ6K/6n26BkUvtmvPvhz8YdB+IVjbtaXIju3iWR7Wb5ZE6A5H1rv0wVBFfqsZKSUl1PvsHjcPjqaq4eakn1TuPXrUUlvHIwZ0DFTwSOlTHgUbqL2PRTtsRHk4HOBX54ftjwXafGK+jKLKTaCZQSFAjAJYnJ5wARx69K/Q5uWbJx/hXzd+118F5/HWjrr2lAtqVjEVkjXOZI8Hvntmsa9N1Kbit9z7/gbMaWX5vGVZ8sZpxu+jdrP0ueg/s4anpV98IPDw0ueOaGC3WGTy1KhXUAMMH3716fuznHTpivzE+F/xp8SfBPWr6PTV823ldfMsLogKzggEj+6euSOvHpXq3iX9uTX9VtdQt9J02DTynyi4lb5cHjrnr34/+vXPSxdJw992a9eh9Dm3AOa1swnUwtp05tyUm0rXd9fPU+iP2g/jFB8NvB072bxXeqzOkMNqHw+WOC2ADwK+LvDPgjxP8WPFl3c6PKtxP9pdmmZjiNict1ByPmrH0bSfFPxf8SsYIbi+1OdyWlyQI1J65I45PK9e/av0A+C/wg0z4V+Go7W2gUXzgG5nHJcj/wDXWtOPtpe0mvdWy7vue5VnheAsDKjTkqmJnvomkvPyR51pv7P/AIl8VRaMfGeuwT29jNHK1lFDnPl5wN+4cHjPy9BXv2maZDo1lDaWqBLeJAqRjjAq6zBVyfujgk9q8M+OP7Q9j4IjbR9IuI7rXJgECIcmPJI+YEYH4muyU7K70R+VRqZjxHXjh6avvZJWir7vTRHceLfjF4a8F6tZafqF7GtzcSrCVGSIyxP3sZ9D+VdpZX0Go2cdxbSCWGVQ6OO4IyDX5t2VrqnjHUZ9WNpNrN4bpvtK4JCNg/d5Py9/rmvf/wBnf4pL4M1D/hFNZaeG3uJj9mNxj927MAFHGW3Nk56Vzwm5atWT2Pqs34NjgsIqmGqOdSCvJaa92ktdD6zTO0Z64paRHDopHIIzS1sfloUUUUAFFFFABRRRQAUUUUAFFFFABRRRQAUUUUAFFFFABRRRQAUUUUAFFFFABRRRQAUUUUAFFFFABRRTScA0ABOM00tQRkZpMZpWM22N5DZ7UrYHJ/Ok3AAZ6VR1UXD6dcizZUuTGwiLLkb8HGRx3plQSk0tOn49WUr7xjoem6lHpt3qtrb38nKW8kqq7/QE1rRSJKSVKso4r8hfji3iyy+JGrQ+KkuLXVY7p5VHmMQfmIV42zyMAEEdO53Zqt4Y+Ofj/wAGyQHRvFN/AydI5JTLG/flWznmvA/telCq6dSDX4/euh+8U/Cuvi8HTxODxMZOUU9U7dHo1/kfpZ8eP2f9A+OWg/ZbxPsurWxP2TUIVy8bYPykH7ynjI/Uda/NfX/DnjH4AePfIuDLpmr2E26G4gZvKnCsCro38SnHftwea998C/8ABQ7xDo8CxeKNETWfmUG4tGEbbf4iVxjOPpXf+K/jx8Ev2hvDK2niOZtDvGykM9/Fh4nYY+VxkYyec4H5VGIjh8d79GaU1tra56GSU+IOFObBZjQlVws7p2XMlfdrrbyO+/Zn/ao034w2EWj6tJHY+KoUG+ANhJ14HmR8d89O1ejfGf4MaD8Z/CzaTq8TpLG3mWt3DxJBJggMPUcnIPB+uDX5aeLdAufhd42ZdH1pb9LWUSWWr2EgYOvUHIPyuOQR1719vfstftewePUtfDfiqWOy1xVEUFy5wl02AMezVrhMXGunh8R8S+5+h5fEfCNbK5RzzIm/Z/FpdOPp1t5dD5I+NH7NPjD4PXtxNcWjahowm22+oQfNuUj+JRkrnnr+dcDp/jfxVY2kthBruow2UjbXgEzBScYwQDyMV+ztzZQ6jbvFOiTxOCCjAEEfSuFv/wBn/wCHupTtPP4YsjMW3F0j2nP4VSyqnGblTqSgn0Wp0YDxNjOjGlm2H9pKPVW182n19D8uvBHwy8T/ABM1Py7Gxmu8uokkVdqrz7cV+jH7OXwBg+FGhB7krLfThXdWUEocDoRXp3hnwFoPhNWXSdLisgSSWTOSTXR7ev0xXqUMPSwcX7O7b3b3f+R8rxNx1iM9p/VaEfZ0u3V+oIpXPf3p5X1pqsCOO1OJAFbn5UrWIi4U4/DNV76/g0+Fp7iQRwqMlj271m+LfF2k+ENIm1HVruKztoiMyStgZPAGfeviT45ftD6z8WbiLQ/CtpLBZLcAIyEtLcOFYcgcY56e1efjMdh8vpOtiJWS6Hy2dZ9RyyDhBqVVr3Y66vbW2x6B8d/2tlsZW0XwlMs10x2SXW0MFBzwoI5NeP8AgH4K+IPi7qkmu+IJ5ILKZkkaSXlpeg49eO9ei/B39nWDTXg1vxPCtzfHEiWz8qrY5ZvU+3avoNIljQIFCKoAAXtX8rcY+JNTFTlhsDolpf8Ay7s8zJ+FcXnVSOPzmTs9VD+tkYnhfwjpfhDT00/TLVIIEwMjkthRyT6nFbw4yAKiAKyE8Y3dfWpgOtfzxicTUxFR1aru33P23DYalhaap0YqMVslsKpPPfmlz0/KkB6DFL/eJ/OuB6s6QPP50o6mk3fjSUgFGR70cIB3yaUetIehPrTWwAeEPU/Sl+6MDkZo6c/pTUXaDwASc8VWlgF5HvSjpRnJoyKgAAFAHFA6UtGwBRSE4pakBCOKD0oz3oBzQAAcUEcUdBR3+tUAdBS0ZyRSHpSasAdDQelA6UtVbQBAc0A80YFB6UK61AYcsxGPxqjrGkWevWEthqFul1azLtaKQcEfzq6FB6jPpTuo9sc13UMRPDSVSk2pLqmc9WhDEQlTqRTi9GmrprzTPAfGvwg1HwvPJqvhqR2hSNgYg+2WNf8AZbIzgAe9dx8Gf2h/NtYtM8UslsYwsaXnSM42r856g57mvRGC455B46dq868ffCm0120ub3TYUtdUyXyM7ZD1ORkcn1r+i+C/Eqrh5wweZSvHZP8AK5+KZxwjismrSzPh926yg72aWrS7eSPoyCdZ41eNt0bDIIqU5/vc49OlfJnw++MGt/DPU5NI8SCe40+N40YyuGktQRjgjO5QADwex719TaTq9rrdpFd2cqTwyqHV1OQQRkV/VeFxNHF0lWou6lqelkmf0M4i42cKsdJRejT9OxHr+pf2Pol7fiF5/s0Ly+XH958DOB9a+Cv+GhPHk/xxvH06R7qMy/ZZNEkJeF1LA8LyVbHcfTua/QN4lnBVlBUgqQe49K4ey+DXhXTvGB8SwaVAmp8hZFXG1ietdEoc7ScnFLXTr5H61kOZ4DLqddYujzylFqN+j/rW5y3ib9mzwf8AEC2ku7ywa1vLwJK7ISCjDDYHPHOfzNcdafsM+EY5F8+/u7iFZln2btoJBzjg9K+lf4Rz1FKBsGDyfWq5YX5uVX9Ec1LiXNcPTdKjiJRj2vscx4Q8AaF4Esfsuj2MdsmckqOT6nJNdDLKkMW6SQIoGSx6Ypl7fxadby3Nw4jgjBZ3PYAc18Y/tE/tRS65dyeHPDhaCxEqedqQIKyxkHcgGM5PT05qZ1Y09ZsvKcpx/EmK5Y3lfWUnrbzb/Q7D9or9psaIG0HwzJ514H23N0jYEfXKgkd+K8K+Evg+f4peOLSKS4eSWadppyzbpfLx8zFv7oYgZHOXAB5ra+GnwN1r4zaZb3jWraZpkDjyryQZe8CnlWyQwHTnvn2qreeGPFX7PvirTL2OONL23u/3c5JEc8LAhoWC8lScNgnIKg9qyUpqSnNJx6eXqt7n7fg6WX5bg6mWZZOKxVndtq7frt8uh9y+CvAmmeCtEh06zh3Ii4Z5CSzn3Jr59/am8H2tleWWoWhEU5DgJxtYsrAg57+ldxpn7Vfg19DgvL+7Frcv/wAu+dxOO+cD/H2rwL4t/GlviR4isbiytZvsaK5tRwfMHUMBjOcHgEZreU1NO7v/AFofn/DuV5vDM3iMRFpK/M5aJ+Wu579+yp491Txp8PIo9Xuvtl9ZuY/MMaxt5YxtDBe4HGe4x1OTXuIPcjFeV/s/eE7jw94Gt7i8SKO8vgJWSBSkYUjKnb2J716kFCrTirKzZ8DncqEswrSoK0eZ2S287eVyYdBRSDoKWg8YKKKKACiiigAooooAKKKKACiiigAooooAKKKKACiiigAooooAKKKKACiiigAooooAKKKKAG5waa57U5zgcVGB860JGcn0Fx0NFFJjkUGZkeI/FWl+D9Hn1TWL2KwsIeXnmIVV5xUui69p3iK0jvNNuoru2k+7LEwZT3r50/bY+H/jTx14QtF8MxPf21s7Nd2SlBlMHLLnksOOOe/4/HXwi+Mfjr4K6qr6eLhrCN8Xem3YPlsozkfMMqec8VwTxUqdVU5U3y/zdD9Syjg1ZzlbxeGrRdVN+62tF0v2b6H6DftAfADR/jr4ZNnchbHV7fMljqQTc8L9SpwRlG4BGffqAa/Mj4lfDDxB8JfE9xoviG2MNwrHyrhQDFOvHzI3QjnkdRX6r/B34pWXxX8G2et26+RK6AzW5OTG2Oee4p/xV+EugfGDwtcaJr1mJYHO6OZTtkifBw6Edwe3Q1hjMDTxS546S6Po/U9DhfjDHcJ4mWAxicqSdpR6xd9Wv8j84Pg98IfC/wAYrb+zotfOheJckR20y5WfjIZT9SePatbxT+w/8S/D0UkkFvbazbI5OYpBvI5wdvXOBXHfFP4R+Kf2evGyQ3jSxxG4aTTNVgIHnIp4fjow7qeRz2NfZH7Kn7V1t49tbfwx4of7L4gRQkEsnC3QwAMcfe9j16151GGFqpUK8OSpHTS6v6dD9YzrOs3wlFZvk9VVsPLVxau499rO3fsfn3qfhbWtBkMGo6Ze2rRk7o5YGwp75B+n6VSs5ZYLgPbuVmiIZJFOCrDkHNftTfaBpmqxMt3YwXKNn76ButeN+KP2Nvhl4mllmXRBYTyMWL2zsgye+M/p7VrLJoKSlTnb1X6o8bB+K+FrwdHH4dxv/K00+907OxyH7G3x18Q/EHSH0bxBE91NZIqQ6jj/AFw/2z6gAc96+plxt571xPw1+Fmj/C/Qo9P0yNRtUI02MM4Hc+9dsRkDnpX0CgoQUE7269z8Bz3FYTGY+pXwMOSDei/XyCNME/WnkcmgHigNVHgKyViLBUHjj0rlfH3j7S/AmgzajqN1HAq/cR2Clzj7ozSfED4gaX4B0G61O/mCCI4VScF25wBXwf4p8T+If2lPHhtFQx6fDc+XGI+iJu5JrxM1zbD5Rh5VqzV0r2b/ABfkfC57n31RrB4Nc9WWiS1td2T9fIm8e/EzxH+0J4pbS9Ot5jpclwfIgEgUFAOjEe5zn2r3T4M/AvSfhrpkU8sYutYZT5lw/O0nnC/h3rU+F3wk0f4baeFtkE1+6gS3Lck9enp1Nd+HARmPO3g4HSv4v4x41xGd15U6Emofi/8AgHucM8KfVpfX8y9+rLXXVL/gjZgVVWyT82CAfvU6EjaAD0LYH40pxMuGwwUjGO1RIhWUckrk59vQ1+RPVWP1haE4wxJH94A5oJKB8ckdKNo3tyef4TTwOSexrK9hDvSkPIIBxR1NJU7AGQPbmgkbeOtMOSOaiuLqO2tzLLKqoOSx6DA5relCVWXLBXbM51IUk5zdkt30LAIIpCcL/SvONf8Aj14T0QGNL5r64H/LO2Rm59M4xXMSftKQFIXg8N6lMjygFzgBY84LcdT7frX1uE4QzrGx56OGk13sz5HE8XZLhp8k8RG/k7/lc9wyCuT160D1zXkFl+0n4fmnEd1aX+nLnHmXEGFH5Zr0Lwz4w0nxfZfadKvI7uIlhlDyCDg5Hbt+dedj8gzPLX/tVGUfVHoYHiHLMxlyYatFy7X1+43jyPWgdKROVHalAxXzjPogxkUHqKAeaBgjjpRbS4ARmjAoHSlIpWuAmQKMZ5paFPSqSuAmRQB3owKazKoBLAD3qoU51HaKJnOMPiAfeNBOTxzWZc+I9NtDtnv7eNgduGkC8+lXYbyG4VWjlRwwyCGBrseCxKXM6bt6HHHG4ecnCNRNrs0WAc0DqaNwbHuPzoBzXC4OLszui76gOBS0gGKB0otbcAzgUZ6UvX8qT2qXoAdRSjikxjJpTxVLTUDi/iB8PLLxzZkM32a+UjZcouWAU5wRnBB5615l4M8a698Dtem0zUUkuLCR/MZGYldmcFoyc9l6fyr37GcY9a57xl4LsfGmmtaXaYlX5oZ1+/G3Yqfw5FftfBXHeJyOrGhiHzQeiv0v+h+U8UcIvGS/tLK37PER1utpW6NeZ6f4T8TWPi7RYNT0+ZJoZV4dT0PcHpyDwfcVtbTsJPHevjDwR4p1n4FeM5LG7ikm0id186PcGBXPzSx+/T64I6gV9feH9fsfE2mQ3unXEdzbSqCsiHKmv7Ly3M6OZ4eNai079v62PPyDPFmUHQxC5K8NJRe91pdJ9Ga4+4PpTqRfuilr2D7E5/xf4ah8V6BeaVO7ok6Fd0ZIZcgjjGPWvljwT+xfNB4yabXpluNFtpjJFCxLiTn5d3zduvNfYWQD15pWAAJ9qjki3zSim1t5Hv5bnuOyqlUo4WfKp7915rszN0TRbTw9p8NnZwpBbxKFRU4AAFYfj/4e6X4+00217AjuOY5CMsp5xiuuzlR69qASOvWtLt7nj08VWo1lXhJ8973Pijxf+yD4puZ4o9NNq0SSlwzP8uMAemR09a9N+EX7Ktl4QvbPVtXlN1qEK7jDkNEHOOn+PevojPPXntS7ic/xUlGMXeKSZ9diuMM1xeG+rTmlHZ2Vm/VjokEcaqowqgAD2p9IOgpDgZ9OtB8XuMLYPXFOzmvNvG/xw0DwHr1ppmos6PcZ3SgfKi5xn35Neg2l3HfW0U0RDRyIGVgeCCMg0k1drsb1MLWowjUnFqMtm9n6FsdBRSDoKWmc4UUUUAFFFFABRRRQAUUUUAFFFFABRRRQAUUUUAFFFFABRRRQAUUUUAFFFFABSE4FA6mmSNxxQtSJPlVxjMS2P4a8e/aL+NqfBzwk9za7J9YuCUtrcsCRwcybSeQDgcd2Ga9cTgFjWH4n8G6L4ujgXVtOgvhEd8ZkH3fxptOzSdvO1/wOvLa2HpYmFXFRc4J3cV1X+R8J+Bv28vHkF1Bb6vp1trMLPjesZjlIz/s8V9D+Mv2uNE8IeAtP1i506U6vqCkxaY7le3LMxXAXpx7/AFrvtX+EPgTStPkv5fD1ops4mkyAcqAMke/NfmR461mb4kfEK88kPFa/bHWCIgskSb8AKO3GTisK9aNGlGnBuVSWzasvuR+35RluR8W4l1aWHdKnT1lZ6Py308z0Txh+3D8SNf1N303UU0uz8w7IIoYzgdgSyktx9K47Tf2k/HMM9y17d2mpG7ys6ywRp5isOQcAAYzkGvp74L/sU+HtS8Pwaj4ljW+nlUgKQwAHHYEZrpPG/wCwB4I122dtEuJ9Cu8HY0XzpntlSf615lTC49XarLm6rVL/ACPqVxJwdltZ4KNBJLRyUbrRrrvuePfsZ/HnR/BmvXeia3eHTba8YeS0hxDuJHByfl9c/Wv0GtrmG9gSaGRXicBldeQRX5P/ABu/Zp8WfBNoZb8C/wBGeXZHqVuDhTxtDjJ2bj0967P9mH9qrXPhvqVpo+tXL6n4bkcKRJIC8OSAChPYf3ayo46dOaoYpWktn0Z5HFHCmH4gpTzrI6inpeUV1stWvPyZ+gvxH+HGhfFPw3c6Hr1ml5ay/Om4fNE4GA6nqCM9vU+tfmn8e/2eNf8AgJ4hkvIw8mgy3INjqaEAxH7wUgcqRg8/Tmv1L0nV7XW9Nt72ymWe3nQOjqcggjNQeI/D2neLtGu9K1ayivbC5jaKaGZdyupGCCPoa9DEYWGJim91s/66H5lw1xTi+G67pSXNSl8UHt2dr7M+YP2Qf2idY8a20fh3X45Lq5t1VYb7k719HOOoxjPvX1srccV5l8LPgb4a+EjXKaJAQJZDIDKdzKOw3HrjJH416ax+UD867uVQhCKd3bV92eHxBi8DjcdLEYCnyQfTz66dNRJTgClRutDpvXHY0OMIaa2PmdbtkbqSf06VzHxA8Z2HgLw5danezLCkYLLuONzbSQB+Vauv63a+HtLuL+8lWOCFCzMxwOBnH6V8B/F34kaz8f8AxnFpunLK+kR3GyGAfKZAM8H3wTXjZlmdHKsO69Zq2tv67Hx/EGdLAU1h6N3VnpFLW19LlTxR4h8UftC+NJba3V/7P+0jZEW+VBt6nnoASffNfS/wz+G1j8OtD+yWypJdSSCSebYFMjY6GofhR8ObH4e+H4raICW8YBricjLMcD5c+gFdwq+ZznOO9fxFxhxfiM7xM4Rk1BP7/wDgHrcJ8LRy+Kx+O96tJX72v+osQA3rnBLZJp0ymVSF+QhwcnvRtypGcc5p4JwQeeetflblZn6kMTavmnGN0nf6U/BMjA8DGKY8gEbMPmw4BqQHJIAPHelK+4yJCdwHQh8Z9RU4ODg9etMQbgW7g4pckv8AQ1D1HcVxtUt3phY+nfGKfuDYXqSelVb69i022nmnZVijBZmPQADJ/SumlRlWajFbu3zMatSNKLlJ2SV2+yWpi+O/G2neBdEa+vWzlxFFCOruRwteRaJofjb4/wB359zv0fRY5mSO3O0gKGGHJ6swBI/Gs3wpo99+0R8Snurg7PD2m3jm3V+d8YZeccdePpk+lfZGg6BZeHNOitLGERQRjAAJ6/jX9qcAcB4TKsLDMcfTUqsknFPVJd2u5+F4nEYzjHEypxm4YSLaaTs5NPv27nn3g79nXwx4ahiaa1W+uEHM0oPXv3rt4fAegwlTHpkClOQQnQ1vqpK4x1OadgqPWv3LnaVo6f12PpcNkWW4WChSoxsvJP8AF6nG6x8JvC2sW7w3Oj27Kw7Jg59eK8Q8Xfsv3fh69GueCNQmsb6BywhyApGOnJwQQMdOp9q+n8AfWh1G3accjpXDisLQx9N0sTBSi++v3Poc2N4cwGK9+MFCa2lHRp9Hdb/M+W/hn8Urq5mbQvFK/YNdhYBTKNpnGcY24wG9fwr1mPDRhl5U81zPx9+DcXiTSpdc0hBba3Zkzo6EqzlQTyfXjiuf+Cfj6bxl4aaK/KDV7FjDcqg2jj7p29RxwffNfx/4jcDQyap9ewX8KXTs+x18O5xi8Liv7HzN3kleEv5ku/mkelDpmjAo6il9K/n1K7P1QToKB0oIzSp1FCV2AzGSc0cDn8eaCRgA8V5d8XPHsumqPD2jgyazepgbT9xDkHH+0ece9fR5Lk2IzrFwweGV5Sa/4J4WcZth8lwksViHotl1beyXmy14y+L9p4fuW0/S4v7V1NuGjjb5UOSMMcdfasfSvhr4/wDiRILrWb+TT9PlAKxxnaoBHA2A5PU8mvRPgx8FrfwxpFte6rGlxqbKHJb5tmSG4OeT6nvXsUYEY2IPlHav7h4a4Cynh+hF1aaqVerkrpPyR+QrBZpxM/rOaVZU6UvhpxdtOnM93dbo8Ds/2TdGEhluL2aSUrjIUDb7Cqeofslw2xabStZnsrgLtR4iVOO4JDV9GKg54xzmlOOfpivvauEwlSDhOjBxfTlX6I7v9TspUUowaa2ak0/zPki6Tx/8GZm+3o/iHSchyQ290UDBCk9OACAfQ+teh+B/HmmeO7GS509yTGf3kMgIdPQkV7ReWkF9A8M8QljkUqQ3Qg9q+b/iv8LLz4das/jHwkgtlQD7TAgyjpksylecqQOeODyK/G+LPDXAZnRniMvjyVEm7dHZXIhXzLhaaqqpKthk/eT1lFPqn1S3Z6bvwcdKVjuIIPT+Vc/4L8W2njHRYNQtyVkZR5kLj5onwMqfXnvXRFvTniv40xuEq4GtPD1laUXZr0P2LB4uljqEMRRkpRkrprqn+oo7fSlwKAM4NKRjJz0rzLXO4QdKOopD0FOYdTTtdAIBilozzij0x+NNasDlfHXgqy8a6Y0Mw2TpzFMn3kPOQD6GvIvAPjjVfgf4sOk38ZbRpZsSxgg7QesqZ6Dg5A619BrwSe2TXEfEv4dW/jezEioiX8QwkhHVRk7T7Gv2bgfjKrkuIjh60rwk0vTX8j8n4t4ZqV5RzfLPdxENdNpLqn3dtj3PSNVt9Y06C8tJkubWeMSRyRnKlSMjB71oHIPqOlfHvwX+LFz8NtePhrWQ62LTmJ0djizcntwflIA4z719ewXkdxCjxkMkihlYdwehr+3MLiKeLoxr0mmmt07oxyLO6eb0XdctSGkovdPb7i12FFIOgpa6z6kKKKKACiiigBhA545zQD749qX+KuO8efEzRPh9YNPqd5HG+0lIi2Gc88ACqSubUaFXEVFSoxcpPZI4L9ozw0q+HrnXreVYbm3jPLRhumWOM+uMVS/Zv+L1r4osT4euHRNQtY/MjAbO+IEDGOoIyOPQivBviV8bfEPxYvbmwgt5E0VTG0VlAu6eQE53EYzj056fWsfw3a+IfAniB9Ujthaz6bNG7TPA22ZOTzjBIxkFfX8K5pSblzRvZaPt5H7TS4dlLJnhMbNKt8UVfVdk/U/QsH0pMbs569K5fwF4zsfHPh211WwlE0Uo2sy5xuHDD8DmuoReK3TvsfidWlOhUlTmrSi7NDwMACloooICiiigAooooAKKKKACiiigAooooAKKKKACiiigAooooAKKKKACiiigBp4/nUDybsVJO2EPNV4lwoHvVxWlzlqy15UPI2gNUitgZFRg5UClX7opsmLs9DE8dQ3Fx4S1eK1Ki4e1lVC4DLnYeCCR1r8m/h1cR6N8RnTUYVVobwpNGTwh34PP1r9f2AkjKnvwea/MX9sP4LX3wu+Is+u2sTz6FrNw9ytwvBhmZstEwGAOxVj1GQeRXi42U6c4V0rqD1+Z+5eG+OoqtXy2tLldWPu+bSen4n6S+EpYZfD1g8DAxNCpBXvxWwW+X0r4A/Zd/bFTwtHa+FvF7u1gWK22oHnyegAc9SM9PrX3dpOu2Ov2Ed5p9zFd20oDRyxMGUgjOa9KnXp4lc8HdHwXEWQY3JMXOGIg+VttS6NX6P8AQXUdLttZsZrS8hS5glUo8ci5VgR0Ir81P2vfgTH8H/GKaho8fleHtXcvGiA7IJckmP2GMkfQ+lfpxHjacmvjn/goV4z0uLwrpfhwZl1C4nWbehB8tFOCpzz82e3pz2rz8xpwnQbl0tb+vM+h8PswxmFzilRoXcJ3Ul0tbd+hb/YL+Il5q+i3egXkryx2yiSEuSccAY5r696DI4FfBX7BNvOninUJI1PkplSSevTGffFfexX5uvUdK9CneVGDatdL8Dk48w1LDZ5VVJWUrNpd3uO6jigrkUL0pa0PzsiYb2I7A1DdSx20bySEKqjJ9v8AOKmbg8HvmvmD9rD44R6Bp03hbTJd+o3Y2z+W+GjTuPYkH9a5q9eGGpSrVXZL+rHhZvmlPKsLKtPV7Jd30R5d+0f8Z7v4l65J4Z0YE6bDcCPap+aaQMfmPsOMV6V8DvhBbeA9IivLrMupzoDJnlY88jHv61xP7NnwiigsG8TatC0l9LLvtxKOF6EP9a+i4vlLg9Qe9fxnx/xhVzPESwtCVoLR26+R5nCOQVMTVec5j705axT6Lo7dAA2rLyMZ6j6UkR27zjcAeg70MODkEDI/E1HE4XOTghwMn1r8Ntc/Z0yeUArLtO75h07U5X5Oefp601V++Oje3ekfKjdk/eHB9al66DJE5BUqPvc0sYwpOSefzpoLAtg9OtSBwVyeBmoYIRvmUjHOegPNRq2dwUltr7Tu60EZkU5531IQDlhjqCarRKwEc6F1UjIwc/L1rzD9orXTpXw9eAMVmv7uO1UR53YJyf0Br1MDdk9+SK+e/wBpNppNb8HwrzGbp32sMgkD09K+/wCCsLHHZ3hqU1ePMvwsfC8Z4qWFyWu47yXLftfT8j3r9nfwnH4c8BWU+wJNeRiVyOuCBj8v616wuFH4Vh+Dgi+GrDACqYE4UYHStv27V/oZKPK+VbLT7jx8jwtPB5dQpQWiivvaTZKOgooHQUUj3wooooArTx+arqwypBBFfIWrWT/C74+uyK0enaoTGBvwoDsD+JDZx6A19fklG55Ga+XP2oU+x+P/AAnc5RN8wXe44BDg8+1fK8U4OnjcmxFKqrrlbXk0j4DiqM6UcPjqWk6dSNn5NpP5Hq6EFQex6YqTGcVHasGtoiOQVGD+FSg5r/OPER5Kso+bP26jLnpKXdL8kAHIFBOKCc4Bo6muZ26Gxn6pfxaVpd5eynCQRtK5IJ6DPQfSvMv2fvD8njvxfdeLtULTqCWhDDAXkYAHsM1ufG7V5tJ+HupyQ48yQeThjgENwf0rsf2a9Jj0r4bWUi5DzkyNu656Y/Sv658Gsrpxo1swnH3tFF+u5+LcSt5nxFhsBJ3hTTnJdG+l11PXE4Re3FOpo+4PpTq/pY+0WgUUUUAROTg/WqGqWCapp9xayjKSoUYNzkMORWicbjTSM55pptO6MKkI1YuEtndP0asfJPhq3m+GvxfvvDTYFnfMZITg8jqCPywa9qUHIP4cV5H+0zJJo3xA0PVoXEVzGqmN8Hs+CD+f6GvVbGYz2yOxySuc/hX8WeLWWQwmbKtBW51eyPA4Fr+xni8rV+WlN8t+iaTt8rlkjGacT6UY5zQBk1+BarQ/WxBwelKcHgjIFFIeeKFJrYA3c0tIAetLtxVK6AMZGfejPIoBPHGaCc1V7aoDyr40fD1fEdkmrWiAahZAk7FG6SPkkZ9s5rT/AGb/AIsC6X/hGdUmRZ15tWJ5cY5QY7jGfpXePggg4YHgg9K8K+LXgWXw1qS+JtHzGBIHkVDtMUnUOuOcccjtgGv6Y8MuMXh6iyzFz92Xwt/l6n4Vxbk1fJsbHiLLY3tpUiuq6v5H2AMN3zgdakXFeafBb4jJ488MRmRlN/BhJVB5JAHOMcZr0n0z1xX9Z6Ss0fV5dmFHMsNDFUXeMlf07r5Ew6UUDiig9UiBBB+tQXd9BYW8k08giiQZZm7VM2RuwMn+dfF/7RnjPxjf+NZtBKzDT8MkVtbZDSZbaCSByPbms5S5Vdq/ofQZJlDzjE+xU1FJXbfZb2R3Hxj/AGsrLw3PfaT4eVp76KItJe7C0dv7sOPbvzmvn3w9oPjH4y+P2KSSXRYRSPezN5kUat82Yxnvuzgk4zXoPwg/ZT1jU9Tub3xK72unyKuIIwpEzdQ59duTgEdcEjA5+v8Aw74T03wtYQWmn2yW8cSKnyDBIAwP5VDpzq8spvlS6Lr6n6NXzfKuF4Sw+VxVSq1ZzettP8zgPhP8A9J+HsH2mWKK71eVAs1wYwPfgc4Ge1dj428EWvizRZrVlVJyP3coUZUjOK6kA4HOc/rTiOPSuh66dD8tq5pi6+I+tTm3O97/AOXl5HjvwG+Guu/D460dXuhLFcT/ALiBCNiKOQ/Qctk5+gr19RtP61BdXENrH5k0ixoOSzHA+tR6Xq1lq9sZrK5SeHJXzIzkZHWpilBWirIxxdetjqjxNXd2vZWWhog5AopF+6KWmcIUVGzENUg6UEphRRRQUFFFFABRRRQAUUUUAFFFFABRRRQAUUUUAFFFFABSE4paZI2FoJbsrleZiX56UyM7W5/iPFI75JweaEAYqc4wScVstjznK87j8bWJxx1/Gvjz9rT9p7xD8M/GmnaT4ZuUjlgUTTJLHlJDlgVOcdBjpnrnjGD9VeJtcXw74f1PVXTItLeSbGcAhVzjn6V+dPiX9orwn8VdedPiR4VF7bI5S31Gw+W4iG44BwQGUAnjvnPbjgxNZU0oKajJ7X2P1PgjKfrmIniqtB1aUE7xVr3a0aT3sfQfwb/bt0LxfdWek+J7JtG1GXCfalYNA7ccnuvOfUV9FeJfDGg/Enw1Lp+q2sGq6TeLgq/zKwIwCMdP8a+NvAHwe+Cnjjw1dWmi66lxqE8TPafamMVyhwSvAK5xjHHoa9Z/Yy8Uane+F7nRdQuJbg2DtGrTLg8HH9K6KVGUqbVRptK7a2Z359lmDoOeNypTpSptXjK6avs0356Hy98ff2PvFHwuur/VNEik1zwoh8xXjXdPbJnGHQZLY/vAdOeMV5X4G+MXjb4aSBdC12706IOS1q7bkzjurA1+xMkSzRlZAGByCD3HcV5B8SP2Vvh58TXmuL/SEtL5yWN3asyPnGM8HHQV4tTLXzurQm4vt0PpMn8RqVSgsHntFVY/zWTfzT3fmj4gn/bc+KFzatCdUWEFCGaGKJTn1yUP6CvLnfxB8VPFrXNy8uo6ndyguwOSzYABY9unWvtw/wDBPbwnDchotTufJ3fckx93BB59f8K9k+G37PvhX4aRoNNs1kdFIMsigsx46nqa2pZfUnaeLq8yTvyq/Tu9j36nG/DeVU5TyjDpVGntGz+8xf2YvhJ/wrXwoonRPtU5DswGGyVB5r3A45BqOLai4AwAMYpzc7SD3r2JS5nfofz5mOYVczxM8VWd5Sd2HbFDYBGKCdwb1FZ+qaiml2EtzIwRI1LFmOBx/wDqqUuZ2PIqTjSg5ydkk235I4r4y/Eu1+G3hC81B8NPgiOMEbixB5Hrg18WfCnwVffGTx1e69rEpltfN86WSUbmkJ2gJz2/lTfif421H48fEp7TTy72H2kQW0THAGCM5xx15z+fFfUHgXwRY+AvDsGnWQYZYM5c5JcjnJ9K/nfxJ4rWGpPBYeXvf1dn5jl+HqcW5s601/s9J2t0b6fNm9p1nBa2y20C7YYgFCjoAKnIxMwP3W5BpscmGYHgZIwT3xRuUMd3ygnqa/kKc5VZuUup/QFKnGlFQgrJCO5bCZyQ2cnrUOTh1Vv+WmVU+mKmYMWfjBWTj0IxTZkLMnUEnhh0zTWmhrcsIwLDqCT361FOTJMoGCQ3APf61Faz/aI1k6BT+ZHFTMm5933GBBrNrleoXJ41wvv70BT0BXO7JzUU758oY5Z+oqSSQBA2A3zCpt1YxqgGXcAQN3Q+tSl9rbRjcTyPamD7+Sc5PagAFy55bOOKXmNMdlQFK5C5rwb9pnTJ4ZdB1uFDJ9lnaIqud2H7/pj8RXvB5lA7dTXFfF3w5D4o8GX1lNKICFEqytxtZTuB/SvtuD8ZLA51h66WikvxaPiuMML9dyevT6pXXqtT1r4c3yaj4K0e4ikWeNrZDvXoWA5rqeCwbuBXzt+yT8RBq2hy+GrqQPfWTyOuwEZjL4/Qn9a+i2YKAPWv9ElUVaKq9Jar5nz3D2MhjstpTpvZJPyaSTQ8HIBpaB0FFUfShRRRQBEVxnsc5r5L/aam/t74peFNHWQeU0qqwPTcW5z+Br6h8R6xBoOk3V9cOqQwozlm6cA8V8kfDyCb4k/FS88T3kbSWdrJJ5JcjAcsCoXHouPzr4rjDMIZbktacnrJNL5n55xNVeLxOFyqlrKc4t+STTbZ73ax+VbRp/dUD9Km7D0pobLEDoaepya/zsqvnm5vq2fudKKhTUF00+4aCGUH15p1NUYGPSlP3hyMY6Vilc12PMv2gYpH+Hd2yg8SxvgDPAYV6X+z5dpcfDPSmVcfJzk557msLxnoaeJfDGo2DHmaFlUc8NtOP1rn/wBk/wAWtc6Td6DdfLdWrbyDnGD8pHPowNf2P4N42lUwFfCJ+9Fp27rqz8YzmLwXFNGvU+GrFxT81rY+jR0ooHSiv6HPsgooooAib7wpN2RjHGf0p7rxVe5nS1hkkc4VVLH6Cmrt2RlOSpxcn/wyR8v/ALU9y03ijR7eIjzVVSFPOCZABXqVkDDaQDqQAD+VeQ6reH4lfGS5kjQm20+aPLHbwqMTk55wW4/GvZVXauR65/Cv4+8YsbRrZjToU3dxWr8z5XgSMsTisfmC+Cc7RfdJWb+9EpOSTQOCKQHOAe9L/Kv5zW9z9kA9aF4NA5NIeMe9Tre6ACcNTlcDj3puBS4xVQnKDdhWuG760AZoxikUZIpczejGIQc4Hfsaoarp8WsafcWdwoeGeNo3U9weKvZxkHvxQoOc9uldtGtOhUjUg7OOvzOerRhiISp1FeMk00+qasz50trq8+C3xJidbgmzf5mmYZDQErlSPwz+APFfYujapb61ptveW0izwzRrIjI2QwIyOfxrwz4o+BbbxboczshS9tomaCRc54GSuB1zj+Vc/wDs2fEWXSteuPCmquqQeUpsm67nDFXU9welf3B4ecUxzzAKjWf7yNlb+ujP58o0Z8H51LL5/wC7V23Bt6RfVa93ofU4+4PpTqav3F+lOr9gP1YiYYJ7cVgah4L0XVNUj1S6sI57uNRtlbJIwc10R60jcnA4NNOxUKk6Tcqcmnto7adiOJFjiUKPlAAGOKkxmszXNd0/QLF7rUbqO1hQcu5xivnX4hftfafYz3Gn6BEZblJWt/tMg+UHH3uRjbnj8KmUox1k7Hr5fk2NzafLhYOVt30Xqz6L1XW7HQ7eW51C6jtYIxlnlbAAHNeI+PP2rdC0jEGhD+05jL5TTqcRoP72SORyK+ar3xT42+KF1fNPNPflJyJEt4z5cTcHHAwBzxnmneEtA0p/E1hpHidLkQXF4iYjVwclhnO08gE9uefTNYOo3ZwWj7n6jgeDsHgourj6ntJQV3CPkr+rNy4+InjH4u6tHbxTy3rfaPLUWpKRQnqGc427e3vX0j8A/h34l8D2l++sajFJBeOZVsUj/wBW+fvhs87h2wMY716D4R8G6P4S0yO30uzSCI4ICknPHWuiA464FbKCjq3d92fF5xxDTxdN4PCUY06d9rK7t+RIPuD6U6kXgClqj4kKKKKACiiigAooooAKKKKACiiigAooooAKKKKACiiigAooooAQ9RVK/lYbUUEgnkirhbGc1nTyeZJnjG7FXBa3OatLljbuKCAFzzk4p6j5sZz/AEqLBB5/vcVIXSFQzMFGTkk4HrzWr8jjgruyM3xR4Z0/xZo11pWpwiW1uY2jYdxkYyDXxB8Vf+Ce2qWDXN54G1YXsLFmGnXuEdF5O1X6EZ4555619v6J4p0jxGjnT9Rtrzy3ZD5LhsMDyK1N5ZQcfN2FcNfDU8QrTj+jPtsm4gzPhyo5YaXKnZuLV0/Vf5H4zeKvAvif4faiYNc0u90m4HKs8bKrDJG5TjkZBr074CftOap8G7+TfYJqemzqFkjD7ZE9wfpX6beIPCmjeLtPkstZ0+21CBwQ0dxGHGO+P8a+Wvih/wAE+/D2tQ3N34QvX0W/LSSLbuN0DE5IX1AB4HoCfSvH+pYjCyc8LPfdPr5dj9owfH2UZ7QeDzyjy82l1tfvpqrHrHwq/at8B/FOOGGC/Gmaozbfsd2QrkgDoeh617Ojq4BQ7wen0r8fPiH8GvGnwe1NF1vTpbUIwMd9bAtDnIxhx/XFfUP7IH7T+o3V/a+EvEUxu47htlvcuQTEcdznlePwrqwuLnUn7KtHll2PmuIOBqFPCSzLJavtKW7WjaXdNdvM+52XIxSjpTIyHRWU5UjII70+vUPxYUHg0xxkYpwNB70D3QwkINxr5a/bE+LsemaAfC+nymS/u5FE2z/lmoGcH0zxX0N4v8UWnhbRrjUL2VYYI87mY9OOK/PrwvpuofHf4q3uo3Cn7K9000zYyqx5wPTOcYr5TiTN4ZPgZ1ZOzadvS2rPzrijHVKqhlmF1nUaTXWzPUf2YfhmNH0U6/eruurrIhEiglU9c+9e+TyfLjn74+UVBY20VlZCCCMRxRARoqdlpy4ly2T8rdO/1r+A84zKpmmMniKj3enp0P1PIsppZNgoYeG9rvzfVijarnC7WY/5FPBWRsYzk5qJifs5f+Ing96EberOCFG4ADHX3rw7dT6G5JM5FwxAydwXb68UkkoIOCAhbBJ7e1PRQymQ4Yk4yKqyyZaQbgSsnA+nNUtdQuTRBYFMaJs+YkLS+cC5HK5P51HG5Y89d1Rz4G0Dh854qbXeoXLg+cogO0hiQx7H0qdcMRkdfyFUoJB0b1q5nepzzjkEVnLsNMRjiUDOPf3pJrhY13lgqgnLHsBXNeNvG1t4I0eXUbyKSVE/hUcsSeAO3v8AhXiVtrfxB+PerbfDif2d4dEjL5pbbuUHnLj7x56CvvuGOD8dxNWUMOkoLeTeiPjc74ow+UP2EYudWXwxSd36s9H8efHDRvCoitNPZdX1KfISOBgUQg/xkZxz6D8q4rw/4A+Inxx1C21DXpBpXh6Vt62sYQiLGQCOQxJH869l+GH7Mnh7wRbRTXsP9pX6nf5s2Rg+mAxBx61a+OXxm0/4TeHnt7REk1V4mNvbKR0APJBr+uOHuAso4aprEV0qlSKu5NaL0ufmGZTx+YUpYrO6nsqOlqcXq+yb7vscZrmveFf2a7a3s9LiivdfusoryEhlHGdxAOORwO9ek/CL40af8T9PYErZapHnzLMvu6HG4HAyK+efhF8NLrxxeJ4w8Vo07St5ltDO25mbOd8gP14Fbnjv4ETyaqmu+DtQfSdSik8xoEYospzltrZ+UnnsRn0ry63ibl1LM3g5/ArK/RGeV4TPMNRWPwdJLD62pLSVu6e7b31PrhWG0HvSkbs5FfIWm/tD+P8A4dXy2XifQTqdrFw9zGoRmXtgjKn/AOtXVw/tqaAYVkn0m8hkJAaPKkg+lfpGFzzLcZHno14teqX5n0dPivAW5cReE+sXF3XrZWPo/g8dxVDWNZtNGs5J7ydIIV+88hwAK+Z9f/bDudVikt/Dfhu4e45KSzfNuA+9hFH8yOneuWTRPiL8Yttxrl5LplkrAFJB5YxndlYxjOM8ZP415WY8W5TllOU6lVNrojnrcTfWZewyqjKrN7NJqK9W7bHrF18WvCfxfu77wbcebDBcKRBc5x5jBsArjpzyM+leZ6l8P/FfwJ1CW/0WIatoj5kkA4OwHO0gZ2nHIPpnpS+N/gWdF0qx1jwvPLBq+loZXfLNJMQD8w56/wCyK9f+BHxZtfiX4aOnX+1NYtU8ueFv416bx357jqDXl4DOMo45wk8PNXSurbfNX6nzEsHjamOjSzV+zxNuaE1s1vyvo7bWMLwH8VdH8b2kSpKtpfkYksZeJAfbsR9K7VQC55+Xn8TXL/Ej9m6w166/tXw9N/YurRD5TCCEY8kHGRg5wMivM/DPxR8ReBLxdC8eWcjTI+1b9FwpAOD0Hz4HOR756V+AcW+F+Jy3mxWWe/TW66r5H6FgOKcRl044XPIKLekZr4X69me8qBtB70g54qlpmq22qW0N1aTJPBLGHR4yCGBGQfyq6QNv4V+BV6EqEuSatJbo/UaVaFeCnTleL6jS3JUH8MV4X4/tdV+FPj2Lxno4eSzuZFW8iB+XccDBHoQOp6HmvdTyPXHOKp6npdvq1jNaXcazW8y7HRxkY9a+t4V4ircN5hDFU/h2ku66nzHEmSRzrCckZctWD5oy7NbfJ9Tr/A3jfT/HOhQX9hMsu9RuTPKNgZU+/NdMqncPTbg/Wvj6+8OeLvgtql1rHhWRtR0ooN9my7mVVySpXvx/EOf5H07wT+1J4Y1VPI1hm0i8RQWM3zIeQMggYHXp2wa/uzJuJMvzygquGqK73i3qu5+e4PPnhZLBZwvZ1Y9XpGVtLp7anu4bA9aDuPtXHwfFfwlODs8QWBA6/v14rO1343+DtEgdn1q0uHX5fLhkDuT0wAK+nbilrI+hqZxl8IOc60VFdbr/ADO8YqnOce9eEftBfF0aJps+haVK8uoT4RjANzLk424x1Ix/k1znjP8AaC1zxbcppHg3T5VaZSj3LgZVtwAGcYXIz1o8A/CyfTb6TV/EEiXepSSmYo3zCOQsDuDZ5PA4xX5xxRxrl+Q0JwU+ao00ktbO2l/M+PxeOxfEz+o5On7OTtKpayS6pN7to1PhH4Kk8JaHLJebTqF4wlnIGdnAwu7+L1PuTXekYP0NKpwNx6+1IMNk/wC1X8MZvmNbNcXPFVneUn+HQ/Zsqy2llODhhKG0Vb17v5jwehpR3pB1NKMZFeDdt2PZExzmlxmjoM0gGKdrAKOKMjcDQR0pOopXcdAAdcfpS9/ekXGRzz6UHtzVNaJgAOaVeho60A4NLZgMYgjgYHevBvif4Zl8I+MLPxPp0ZjjMiyySocDzQxwG74PANe8kjn2NY3irQovEuh3djOoZZoyFOcFTg4P5199whn9XIszp14/C2lJdLXR8LxdkUc8y2dOLtUh70X1TWq+87H4YeNo/HPhqC8U7ZkHlyDnG4AZOPrXYqeSQd2fbFfInwI8Sz+A/iBd6LqDSpFcMsHlljtSQEjcM+vqPWvryPEiKwPBHFf6DYXF08dQhiaXwzV0fG8K5pPMsCoV3+9pvll6rS9vMmHQUUDiiuk+3OB+LngT/hYHhK4sECm4DBo93RiM8GvC/hz+x0tvdy3vie88+USl4YIVHlhT1BByW/H8q+rwMkmjHb9aSUU7217n0GCz/HZfhp4XDz5Yyd9N/vOc8OeBdD8LWvk6bptvbf3mjQAt65xXgf7UHw8GY9dsrMTOisGjXGHyDu4PoBkYxzX0hqGrWmlW8lxd3KQQoCWZzjgV87/GT9oHw5qmkXOlaWp1B1kG6UMUUYOCQcf15pzkrPmZ63DjzCtmEa1KMp6+89bWe92ztvgN8V7TxZ8PLSW+uFtr2zBtp1lbaWKADfz2I5+uaXxr+0LpPhwrFptvJrE8m8gwcRgLjJLEY4yK+PvDunah4qnudI0eylvoJpS8slvMU8rLnO3KkMOny5/iNfQvwv8A2bNRitLVvEV4sFnCzSR2EQ3EFmLEs5OeeOO2KxjKU42X3n0+aZFlOWYiWIxVXRu6h1s9emv5Hc/Bv4xXnj/Uri0v7RrSUx+fEp5BGcEZH4HHvXsYPH4Vh+GfBuleE7KK10y0jtoo12jaOeetbwXitUrKzdz8xx9ahXxEqmGhyw6IB0FLRRTOAKKKKACiiigAooooAKKKKACiiigAooooAKKKKACiiigBknCH3rJc7GcDJIYYzV29kIIXsepFVpEzGznrW8FZanm4iXM7LoLC+8cdzXIfFaLVW+HusroqPJfmBwiR43kYOce9dZHIVUjHJqSNjjDHvwKU43TV7XNsJX+r1oVrJ8rTs9nZp2PxvsfFnir4eeKZri3vL/RNTjmIlDFo9zhudytx19a+oPhV/wAFAtR00wWfja0S/tV+V7+2ASRfqoGDX1/48+Dng74mWrR+IdDt752BUTkFZV9wwwa+RPil/wAE8riyY3vgnVnmgLHNjdAb0HP3XzzgY614jp4vD3dKSlHs/wBD+hMNxBw1xHTVDM6Psp2ST6bW0a2+Z9YfDf47+Cvifbq2h61DNPxuglzHID6YbvXo0Zyor8X9e8L+Lvhtqjrqmm3+iXtsx/erGygsDjKsOv1Fen+Av2z/AIj+A7VbX+0bfWrZMgLfIWZeAOowSBx1pQzKCfLXi4yXdHHj/DaVWPt8nrKpB7J7/etD9D/jra6Jd/C/X4NdSN7SS2dP3ibgGKnZgY656e9fl18HVlTx/pHlgsouem484zj611nxZ/av8Y/F7ToNL1CaGwsEYmSGwUxpNx0bqT3/ADrrv2Rvg5e+MvE9rqs/mRWFtIGzt++R7Y6VNKpDG4uDpaqOrZ9lkuU1uEsjxMsymk5p+7e6Wll82fpB4dkaXQ7F5PvmFQfrgVojiq9lELa0ihB3BFCgn2FWEPNe3LdtH8wVZKVRtdW/zBRhs0xnCAtjvzSkAZ56c1yPxO8YQeC/B2o6rO6hYY2KhjgFsHAz6npWXMldydktzhxWIhhMPOtPaKb+4+Yf2yfidHqV9beFNPn3nfm5jU45zhc/nXQ/ADwT/wAIp4OgnlVRd3371thztUgYArwL4a+H7v4ufEqbUr+Mz27XbS3B/h2Ag7eOmeK+w9NkSOLyVGY4vlV8YGB0H1FfyJ4m8QPG1/q1J6R3XktvvPguDcHPM8wq5xiF1tH/AIHotCdRi1cZ2P5uRjoGpxPyOMbQSTxzzimbzuwCr/NnbjqtOY7YWHyly/yjglhX8+2bP3O/Ue5MkLOhAIbOSOc45qLzSUdwoRS/ApIpgLbYcM3JGeo5pNpELSJy5b7p/pQl0C5LC+6IqrBSz8c9ai3iQs6LtIlYHI6ngUWcm5fMCkJvzg+3GKQhY4mKgAmVtw/p+FUluHMSLJ5nOAo35Ln+VRyyMrSOgCqJDkk5BpXYxRhdu5ckA+/eoUz5LAjGeKEhXJY5kcrgYYtyR0rSUllPRSM9ulYluxsykxX5d20D1rQtm2WybSSzucn1qZxtqOMinrWjWviLSpbS+hWSGZSCrD7pPQj6V4H4E8W6p+zh8Uf7F1PZ/wAIxq0rtE7E8kMPnHZWAxuHevoxyNjMBkg4x6+tcX8U/hzb/EnwyllKQk8D+fA5APzAEY+hzX6TwTxTV4dx0XN3py0a6anwfE+TSxsI43C6V6aumuq6p9zrvi18e9J+HPhSK8WVbm+u8LbQDOW3Dhjx90d6+fPhp4M1L4veKG8Z+LP31q0rPBEpKq5BxgL/AAqBn61z/wAN/gZr+u+Ipf8AhKRPHYWEx2x3D+Z5iq2AFOcYAA/Ovqy1gS0hjiRQsaABVXoABwBX6Tx34g/Wqf1HAO0Zbtf5nyuTZVjeIK8cXmseWFNrli9m1u3fzJYFSCONFAUY2qB6DpUynP4VEg3bWxjGSBTweM9K/mWpKVSd2ftkVGnGy2GSwRz8Oocc9QMVSHh/Td2TY2+4/wDTMVPc6hbWce+4uEjT+8xxWW3jnw9bPsfV7NXwWw0or1aCzGUb0VK3lc8qvPLVL9+4p+bX6mpbaXZ2fMNtFCDzmNQOfwq193nOO2Ko2esWWowhra5hnjcfKyMCD7VeJyAOvHFcmIlib2rXv5nbh/qrV8Pa3lt+AxgrhgRxjFeH/E/wTfeCNZm8c+GHeCSAefcxRjOGB5dV7gjll9sjk17njj1OO1V7u1jvbaSGZAyOCrK3OQete9w9nuJyDGQxNF7NXXRo8fPslpZzhXSlpNaxktGmtU0/zND4SfFfS/ib4aguoJgt6EXz4CeVbAyR7Eng151+09400W10230MJHe6tOd0agDdHn5c+xOTivMvGnh/Uvg74hbX/Dj+TYXT4MCKxSMleVxyOSM+2K2PhP4Cl8T6nP4t8RK01zLIJLaJ2DKehEnHXn8K/sTGeIGBhkn16Ek6kk1y9m1qfh1etmmbSfDdajaps59OVNarza/E6P4H+ALvwfoEdxfTTfa7tBvtSQUhGSVxjvjrXqJGB9KYoIVQPlwOlLIu6Nxz8ymv4lzPHSzLFzxEt5M/oDKsupZVg6eEpbRX49X8xwOaXB70icKB6ClH+TXkWR7CZGw3KykAjp61y3iH4aeHvEwc3mnxLO3SaP5ZF/EV1LDHHSngfL716mFx2LwU+bDzcWuzPOxmAwmYRdPE04yXmkzyV/2dfDj7wLm9t1OMBJcAfpVzT/2fvDFmT5/2m9j3K4WWQoAVz3XB716ao7daVgNuAcV9DPivOJQcZVpa+Z87HhHI1JSWGjdd/wDLYzdF0Ow0C28iztktoumE/qTWjgB+f8il2AjHpRJwDnnnpXzdbEVsS/aVZXfd6n1OHw9HDQVOlFRitktEhwHyE4yKAe9Cn92R05FA5GK45r4bdjqQmP55pccZxRjIzSE4rG1hhu4paTHU/pSZOAT19KWu5I7qAKMdKQdKXPFF77lCE/N9AaXPSkwKAMU23IS0FH9KMnj6UBsj04pB0ofZDBR7/jSnr+maBwaXqa2jtZAeF/Hbwo9jcR+I7QlXLrHMvORjO1gQRjoP0r334O+OYvG/hG3n3A3NuBDcLj7rqB/+uub8VaRHr2iXllIoIlQoMjoxHB/Dr+FeSfArxTc+B/iHdaJehkhuJfIKkf8ALTIww46cfrX9h+FGfyxuGeX15XlH4fkj+fM6p/6scSQxMFajidJdlLo/mz7BHQd6WkjbMa/Slr+hD9NTvqR4xgnrmub8eapf6L4avbrTkDXUallyN2OOuPrXS7TzioJo1mRo5FDow27WGQapGtGcaVSM5RTSabT2fkfnfr2ufEH4oa/LBMbm7Zbkxg26mKCOQPjHHofWvbvhb+ynIYEuPFU5kUtvMCHG4YGMspz3PQge1ex6r4q8CfC678q8ltdHmmkZ/wDVt8zMcsQQO5otPj94BvJFSHxHbuzcKhVwTx2G3n8Kw5IRldu78/8AI/UsZxFmWJwsaOWYZ06dt4xd380jo/C3gnSPB9mltp1nHbxKeMDkn1zXRjoMDiuAk+OXgSIoD4ks8uMgB85A59K07T4qeFb62inh1q2eGQbkfJww9RxW1+Y/Pa2Ex837StTm2+rT1/A63HHJ4pNwxiuaPxH8NLEZTrFsIwAdxfAGelXNM8V6PrLiOw1K1uZOyRShj+VK1jilhq8FeUGl5pm4OgopF5ApaDAKKKKACiiigAooooAKKKKACiiigAooooAKKKKACk3UtRykhGI644pW1sS3ZXM+8lUzAE/xYx70kiny89fmFUYomkkYsTnfnrV4EFNp5w1djXLZI8m/NNtkcrhUUggHdzmvOfiZ+0L4M+E6eXrV+fthORaW675CCcZ9B+JrqPG2vxeHfDd5qMzIkdshbMnTPv8ApX5LeNNW1L4j+NNS1K4LzXF3dMwEXABJ+UfoK4cVWlRiuSPNJ9P+GP1Dg3hWln05VcTNxpQ3t1fa720P0R8KfttfDrxNepb+ddaern5ZLhVIxnGTtJI/GvctE8Qad4isY7vTb2G+gkGVkhcMD+Vfksf2cvH0Glf2wPDt9NAEMvmwReZ8oGc46nA/xrqf2ZPjlf8Aw18T2puLuY6U5KzQSMxXae4B6Hjn8a48Pi51Knsq0OVvb+mfa5nwHgZ0alXKK3O4LWN0/wAVsz9O/EHhbSfFNg1pq+nW97bNldk0YYYI5+lfOXj39gXwH4mWSbRXfQLkliohBeIE+xP0/wAK94vfiZ4a0jw5a6zqus2enWE6gxy3MoQMSM4Gep9hzXjXib9uz4baIsi6dPd63MrEKttAUR/dWYgEe/NdtZU0uWta3nb8D8/yVcRUKrWWqej1sm1fz6Hn3hr/AIJ42Vhqcc2qa0upWwJzGV29fbbg/pX1X4C+H2kfDrR0sdJt0iQcsyqFzx6CvB/hR+2YvxQ8VJpVroQtYpH+TDtI5TB5PAUdPWvp+JmaNXI27udvWtIU40YL2SSjLXTqbcS47PZzVDN5vm3tpb7kOjORmpR3NNUcUoPGKZ8ItERk9+vWvjj9tX4kpdQ2nhWzmZZGnzcqhG3AyRu/Q19Z+Itcg8PaVcX93IqQxKzF2PA9P8K/OvRreb40/GrULm4YpHNdTTuJeTGivhVOfbAr4/ifMo5Zl06j66fJas/OuLMXOoqWXUHeVR6ry6fee8fs8+FP+EQ8ARTT7hdXx82Tn7owAuPwr0eB2gBG4Mvmk5C9Se/tWXbu1ssdqkfkrFJtUD+LjA/SrltKDtRyVBl2ZA71/BmZV543E1K0teZt/LofpuUYaGBwlPDxVkkl893+JcDDuRjdyB1+v0pzzJJu39S2Ay/wj1FZ5uFiIcnZGZCqgdScUwTGNSp+Qg+leR7NrU9v2qLbt5KncwY7jkr+hqW1nDxRg8or/OfcDOazPtYgeLzsIsshRGOeffHpTrFGjhWGRvmDuXI+6xzwwHoa2dJqPMyVWTdjRtWEMe12LEuWP40ouBFIsRAdWkJJ56YGaorcFG2njc2xCegNIJQqxSZXmQgOD/n3rNQd7sv2q6F1CBCMksDIxK5zgE8ZogcAhcgANnjn6VTs32xKk7BCzncB+GDn34pGmaKONjwrEqM+oolBtgqisWncQwRrMT5Zdgz9snkGrFjMXUKSTg5Geg56/WsoXIuVtUcqqKWY7umferFjMvyh2B3hm4PGelOdP3RKpqa8chR4FJ4YsSx9e1S2o2xhQcgE5qha3DefEkmMfe4PerFvOURFcBZCCWHZf/r1ySi7G6nEnlYIm48pzkdzUMNxusw5bDLkuGIBXFcl4/8Aibovge0R9QuN0zEhbdD85P8AT8e1eHaRffET4/amLTT2OnaRKC/mn5Y1GeASOTnjv61+h8N8E5nxHO1OPLBbyeiSPh834swuVz+r0E6lR6KMd7va76HsniD46eHdBee389ry8iypigGfm9M9Dz71wVl8QfiV8S7ixj0DRH0uyljJlZ1zk5xxIwx0xXsnw0/Zg0DwnaW8uoR/b70AM3mHCh8DOADg85r2Ow0u106JIreBY0UYULwAOlf01kfhfkuVRUsXerU/D/gnyjp8RZ2v9rq+wpv7Md7eb6M+V9M/Zh8W6/5TeJ9bkeQsWcrKX2j0AyK6uH9jfw61qiXWoXU8i8jphWx1Ga+ixxx29aDyP5mv1ChluBw9P2VGhGMe3Kvzaua0eDstg3OtzTk+spNv8GkfKOufsiahpmH8MazKpC5VZiFIccqdwyMZx2rHvJ/iv8LlVdRtjr9pFEcC3iDbsDPJUZ6A19i4HHpUMsSSoQy7sgjBrxcw4WybNY8tehG7W60YnwrHCydTLa86Um76O6fk0z5p8JfHnQdeWCK9dtLvWjVmiuFIXOOcHHTjqa9LiuIpYxIkiuhGQw7ioPiR+z/4c8fRNN9nFlqAU7Z7cYPf7wzg814pc6X43+BWpf6RA2r+HmhWNDGSRERkKe5XoPwr8C4k8JpU4zxGVy5kteV7r0XU66HEua5LU9nm9NTp/wDPyKenm10Pbru0gvoWiuYllgcYKuMginRW8drDFFEipEgAWNegx0rlfBvxG0jxvZo9ncgXMfyS27jDxuOqkevce1dXv4+8eODX864zD4rAyeFxCaa6PofpuCxWDx8VisNJS5l8Ss9N7f8AAJs8c/pT1OVyKhlfEJ2kF9gNCyEINx5A5PrXlxpt+p6bmo6jnZYyVP8AH2rzX4i/FI6LP/ZGiL9s1lyFIRd4iJ9R3PtVD4lfFSSyuRoXh8fadZnPlZVc7CcjgHjIODk8V13wX+CUXh5TruujzdWmkaQ+Y2SNxB655PXrX9GcA+Hcs0ccwzONqS2Wzfp5H5Dn3EmIx9d5Tkr1+1PpFdUn3OEab4u3ab7eKFY8g5MADY9s01rj4uoXH2WM/KAB5AwPX6//AFq+s44owi7VXHtTvKQn7i1/Qr4I4cbaeFX3s8yPDmYNL/hSqX9T5Hl174swu6jTopCDkkwnj2GKRfFHxYRpVbSImCnqIG/ya+uvJH9wflSeSvoPyrB8CcNy3w34lxyDNFtmNT+vmfI48c/EuFGEmhxyS57RMAvT/P41JdfEbx5Ez50GPbxgiNyQe/1r6yNuvPyr+VJ9miP/ACyT8qwfh9w1LR4d/f8A8Af9i52laGZS+aT/AFPlCH4s+LbfAuPDPmNvXkMy4HfqD3xzXU+AfipY+NDJbTR/2dqkTMklpI2SccblOOQfT26V75dpbQoXmWJEyMuwwBzx+teFfGb4L/2vPD4j8LEW+oRSGaVoH2eZgE564NfL574W5TjMJL+zYuFRaq7un5eRn9Y4gyCSxE8T9Yivii0k7d1Ztto7XdhSAM+xoxwB6815l8LvieviO2j0rWI2s9cgHlsrrtExXqFx/EO4/pXpwPQf5NfyBm2T4nJsTLDYmDjJdz9cynNsNm+GjiMPJNP70+qfZpjwSBnrQeSAKQdF4oJzXgNHt3FGeKO2aRsjZj7pByaVTk+vtTlDl0EncWg9OOuOKQsBR74qbuxQpPQCjGc96QdKOme1NK+4rgx5ApQcEehoIBakIw5q7P4vMYx8ktu6da8I+NmgzaHrtvr9kkqqzo0jx4yjqTg9M9Pw4r3jrIRXNfEPw2PFXhe7sUX96cNGd2PmXkf596/QODc4llOa06ydk3Z+lz4DjTJ/7YyipCK/eQ96PqtUl6nofw08Tp4s8IWF7HJ5jGNQ5JGdwHOfxrq9obgivmT9mPxW2larqGgXOI0llMkak5/eDCsAfoM/ga+nAO/X3r/QGhWWIpQrx2kr/efM8LZm8yy2Ep/HD3Zd01oyUDAApaB0orY+wPE/j98E7n4rR232R4I3hOSZSQQQcgjjFeBXH7Kvi7QdNupprSz1J4yWUwzBCQcHhSvsO/rzX3Hk5IY570yaMSQSJjJYYIqHTpzleS1Psss4rzDLaMcPTa5E9mvPufnd4d+Fs/iy+1CwhtUg1crhYn4/e7sMDj7vBH69a9V0P9mvxv8A2PFHcyWVu8aFFTz8nJzyeB3PSqvjVLb4efGm11SeMrFHMkpZNxcqHORtAwRjJ616/wCIP2lPDlvYFbBpp5ZI/lmETbEYjudv6VnCFOLldW1t+p+i5pmmbV1RlgIc0JpO9r2ezV+3U8j8TfCzUvAunF9RmUhxg/Z5M5xyAOhH6074W6ldWHjzS00+yndEaNcKwJ2uwDlsnI6/pVnQ9A8SfG7XTdS3UqacVKSXafKgA6oqkdeQQ3oD619KeCfAGk+CtMht7O3QyrGEacoA8nA64rfkinezR42aZxDB4V4bEtTqyTTS0Suuvmjq0+4v0p1IOgpaD8hCiikA5oAWiiigAooooAKKKKACiiigAooooAKKKKAEPUVFcMEjJNSnqKq3y7lUZwM0RV2Z1HaLKka/e44J6UiguXAPIbNPcYRscH19aiQkIcKAxbJrqR5KR4l+1r4o/wCEf+DGrt5qRtcutsC2O/PqOePWvjP9l/wg+veOrFvKEsJk3NwDjg9civZP+Cgfii7trLRdCizDbzu1y7ovLYPcg/p3xXzX8F/jXrHwk1dNQstNivolwHhfJIA6kHJ7H0ryFiqdHG/vXZJedrs/p/hTLa64aqPDWdSpdpXt0svmfrDJGlnoyx8KIkz8owBgZz/n1r8ivjBq1nqXxO1290+2SwSW4aRooQQBJkhjjjk8GvrKP/goPour6HcWd9ot1p15NC6ieM+Ygcr8vBGTyfSvk3wTow8e+Njb3QhljvWJeSWTywCWB3Z7VyYyUcZUhTozV23qdHAuTY7JZ4nFZjTcUl963fqc/d6lrviMRwSXd3qAiXEShmcqO4XrXS+Gfgb438UNGtl4fu2DkYkePjHrmv0q+FXwE8HeEdE057fSbaS6EQLyjlS3f6mvVLWyt7KELbwJCg4CxqAK0jlVOLvXm5v7jizDxMjhZSo4HDqybs369kfJv7LH7OfiD4f6zDqWuQogRSAu0blbnrznv6V9d4LDjk5zxTFG485zTwOuK9mUk1GKVlFWSPxHN84r53iHicR8T7DxkqPWlP3fxpobA/GmTNsjY9BmoseG5JJnz1+2T48h8N/DefSklUXmpZjRcnO0dcf5714X+zd4dk0vRz4mkfc1xMLMQjGWQjLZ/EZ5rD/ag8YXPjn4qtovmebb2l15MKKMhmzjB59c16v4Q0xNB8O2Gm7lkitzh2TP3ifvdOoz+Qr+d/EjNuf/AGWG23+f4n5JgKv9q55PFTXuwul5W0T/AFO2juBC7F3P+tdVZuPlAG36nr+VWLbUEm/dyIWVZBgrxhcdc+vtWLJd4RGuIWeITbRLF8w5HUiobO5NsIrd3VoWkZXcdFGT8xPrjHFfza8PfU/V44zl0ubSXjSo0PzTATswlcbeMe/ekTUPOuSrIChYgEkHHTPIPXNZEN+SqudzBWIXgh/XgetMsr9EvhBJKRG7MwkU4UHHXkcH1pewvd2F9bu0rmwZvMsrdGKy+XOx2ucNIuOVBJ6k+tQ6ddBYQzKwJPzRsQSnsSOtUJL9Yp7d3IMTSEGRDnI6nnnr0qCaVYYIdkyKrSudiAnZxwx555q/Y80eVlPFcvvXOlV/tBikUhkDspG05LAVRtLxTZRW5XdliQG468c1StdREoRHbDSu4UxfdUjnNMWGM6iFWUuyfuwozzz1P+zz1rP2NrxfQaxbdpLZnSaacAOcbS20FzkE/wBaylvBcLbSlGYSSSbyOEIVsYA/hpkWqxtM6B1by3dAS2BuHBOahtZgRiTc6qx+YNxknPynFRGly3utTeWJUklF6Gqg2ac12CAY1LFXPDDtiprXUGjt7KRVMjyrJuiJChh0x9e9c/e6gv2Iokm4kHCE/cAPPH86ik1eIWSXE829YcySTIdpXJ6+wHStYYZytZXbMamOhSu+ayS1/U6i1lW2tYFYAAIS0hfOe9eb/EX40mzubXSvDMY1DU5YWbeA20AggcfxYIzXn3ij4mar8QtWi8OeDopHlchJruMHKcnOMcY5FfSPwT/Z30jwFpFlqOqqt9rbIJZZ5Rny34Py/Tmv3fgvw4+tuOPzNOMN1Hq/+AfnuNzzG5zUlgsqajFJc030XZHnvwd/Zu1XxLLa+I/Gty88sq+Y9tMA27JyAecrwa+loYtC8C6OoZrbTrKIY5wijA/+tXlfxk/ac8PfDKCOzsmGo6nI20RRH5UAbBJOMfT1NfNusQ/EL4wxTa9r99JpmjlSbZGkCZ2tndHGCDnG7k4OD3r99xGa5ZkVOOGhaKWiitPvPGWLwWRc0cFD21azcpbrzbfZdkfbHhv4s+F/Fup/2dpGpR3t0Y/OCorDK5xkEjB/OuxQYGT1x+lfHH7GumpH4r1N0HnfZ7ZV8123HJY8qfwIr7HA+T0719HGUalOFSP2kn959rwxmtfOMD9ZxCSlzNKyaVl63JQcgGlpo+4PpTqZ9iNPWlHSlooIM7U9UtdIt2uLy4jtoFPMkhwB+NQN9h1/T/L3R3VrOn8J3KysP5YNeZ/tSXBt/hFrTmPzY1jGV757EfjivmDwNr3j74f6Rba9pF0+o6UYY1ntCS/2YggnKkdBn+HsBXlYzMsNl04LEStzXsz8+zfiT6hjngqlFzhZNtb2e+nVHr3xa/Z2u9HuJfEXgeR7W4iBL2cZCrjruTnqBng++BzTfhv8X4NelGl60o0zWVxEY5CV85h1IBAweOnavSPhF8d9G+KVoLZSbLVEjBktZ8Bm4GSvHPNYPxq/Z8tvGcD6to5FlrseZElTgM4Bwx54PpXxHE3BuX8T0HWg0qjV4tbPscFHnwFs04ffNTes4dH3st0/I6FZGyxKkDbkE8Yrx74o/FC5E8vhzw/G9zqk6hWcAMArBgQMchgQvPTmuMn+Kfi86dceErnTpYtVV/IM6/feMDYQVxndnHI5PYV7R8L/AIS6X8NdJk8TeI2iN+qeb5k2P3ICj+IMc5Ar8x4Q8L50sXLEZqrQg9F3aen/AASsy4qr57H6llt4RtepJ6cqe69bCfDD4V2Xw40tvEnii5jbU5UEkhnIKxtwQA2Tk8fmeOteS/Er4x6p8RdUc2AuLDQ7KSPb5fLNyfmcqefarPxF8ceIPjd4sXSdBPkaNbzBZZM/KEDfeZsA856D061a+K/hCz8KfC/T7CyZEP8AaEAnmPBwzHjknrjFfrmP4lwmCxlHLMM9W0rLa10rK21up8DiaOIxmAqwyxcmHppuU3e82ra99z6d+FE81z4E0mSd2nkaFf3rnLMMDBPviuwIC9q434Syif4faLgYxbINp9lArssY71+gVPi+Z+55K75bh3e/urX5IeOgooHQUVJ7gUUUUAcF8Y5jD4E1LCliybMA465r5++D3xwuPCdzaaLrsxm02VtsErjBRc9cgZYDge30r3r43TvafD7UZ1AO1DwRnjmvAvAfg2w8X/DUW2oZE/nySWtxt/eQOTwRjqPUfhXzOfZ5DIoUq1TWMm0+3TVn4rn1PH1uJILAz5ZRptq+0rPZ+ux6L8Yfg5a/EC2tPEXh6cWupwH7SssHAm+XIJOeo4wfTiuU+G/xNknuIdB8QxPYaymEUuMCU9MqB9Ceaq/Dv4mar8IvEkfhPxIrSaRJvNrcBflTleQ3dTk8HkHjpXonxI+E2mfEvSxrOhTRxaoi7op4+jHHOT2J6Z7V87nfD2WcbYL29Nr2nSS39H+jNcNjMRSrvH5WuWtH+LRel7btLv5rc21I2nuCD+NNB+cZ6eh7V5F8P/iLdabrbeEPEim31BMpbyMhXcRwEPHUYJB6EV6vHcI33GwAMdMH6V/F2ecPYrI8XLD1lblbV+5+3ZNnuHznDxrU3Z7Si901umvIsKQmQM4FCNg5z0HSoAxa6YliECcxkd6a0w8/YeqruPUY5r5yVFrU932qRPICZWO4Y28AdqUMS+MHH1qOHLuckbQvAzznNQi4H2sxZ6KDtPXGeaHRcldidVRafcvbsg+u3pTUPTOenfvUCyfvWJHy4PzZ/SrCDc55OAB/+qhUnJWRpGpzDgCVJFIGBPHTtTElDBgO3UHtSRMGOBnOcZIpOktEX7TXQnBAHXmm48wMPQ8e9MLgsR0+anxthT1PNa0I+znFinJTTXQ+dtZMvgP4qG9VXiie5WdTtwGBcbgD36HpjrX2NpF5HqWm292nKyoGH0IBr5n+O2ki60231SMAtaSESdclWz0zxXqP7PHiVvEPgWKOWbzZLR2t39gAMD8iK/vXgPNI5jk0IuV5Q0+Wx/POTp5LxListfwVPfj69T1gdKKAciiv0M/Wxpbpx3rL1jX7HQYGmvZkt48/xn730rSPLAfjXgP7S/hTW/FDadDpCNI5bruKiPqNwx1bkY+tCW+lz08sw1LG4qFGtPki73foeOfGXx7b/ELxgy6fppmhRZIVQybXnYttDLjuCMD8fSux+CPwB1LULhNR8R2zWWnrEkcVk8nmI4HIcYOQcnvxx0rt/gv+z1a+EdMtbzXnGp6wkW3c4OEXrjk9STk/hXuccKoq7UAAAAA4AFHJFPmer/I+7zTiWnhsP/ZuWfDFWctbvzV317lXSNDtNHtkgtYUhiUAbUGM49fWtIDA9aFARfamNLGgJLqB6k4p3ufmcnOq+aW5IMUtVFv4GlVBNGXPRA4yfwq0OlITjJbi0UUUCCiiigAooooAKKKKACiiigAooooAKKKKACqV8ckLVwdTVC+kBZkHWrgrs567tAgLZJXn8akUA7gAMn1plsNyEbt2OM0GUxxyNgDYep6cVszhhFzaS6nPeMPh34f+IWkf2b4i0yDUrcNvCSg/K3qDkEV89eL/APgnx4G1i4eXR76/0Z3JwgfzEQ9sZ5/Wm3/7bMelfEbVPDrWNrqFrbzNElxBIdwYcYbj1z+VfS3hXXU8R6JbagsYj89Q2wHpkZxWM6MKseeSUkfexrZ7w1Tp1ITlCEtVro+u2qPzs8cfsI/EHw9LPJpIg1q0QuVaKQK7gHg7SRgkdua8O8T+AfE/ga526zot/pTj7rSRkEkHsa/ZvcVxxuBbp6VXvtLtNUtmivbWK5hYEMkyhlI9wRXlVMtovWDcX5O59tlvilj6K5MZTjUXV6p/5fgfkv4K/aQ8feApbddO1+ZoYAStvcoHXH4819D/AAw/b38R3+pWmna/pEF8HYBp7RSjHJwOOn9a+ifG37KPwz8Z200cvh2306aQ5+1WP7p1JwcjHHboRivK9D/YD0vwv4hg1LSvEV3PDDJuFvdIu7jp8y8foK2w9CvTqxvNSh1vuetieI+FM6ozliKHs6tnbTrbTVefc+q9A1RdZ0q3vVXYJU3FQc4PpWiDj86q6darYWUFsOkSBfyGKtAZI+tejK3M7bH4JU5ed8m13b7xhQA59WzXP+PfE0PhTwtqOpTf6u3iZjz7V0THGAfWvmv9tbxoND+HaaTFIFu9TnESLg7ioGSR9OB+NctapGjSnUl9lN/5Hz+eYt4HAVKidpWsvV6HyV4LE/jP4kXWrFdhfU3uHZcN5Y3EgHPSvpGG/e1UupB/eklY2B2sewHvx9K8Q+CNra6X4eu7+RWmvLmUxKwcjZGMEkA+px+VekrqrTTiD5lkmY4EgIZsDOCTwPwr+PeJassdjpPorr8bn5tkc1h6Tk3rN3/DT7zbs7hIwpaWWMI5MfmHKbiRnd/e7/SrNvqdy/mQyKqqs7si7gY2b+o9K5ttRiCu5JSGKfycc73OMkA89hTrS72xhNhLbzlXkUNg47D+tfJzw+h9HHH20TOmtdSla7VojvmVyBtwQG78flVW+vmWKFYEVpBdyXJjfoxIwQSc4UnJxWHHryGVNk0bKWZvLA5kAX1xxipJdQhkjUTBmdWZiGXcoHHygDvjH51MMM4S2LlmHNFpSOiXUFnACkWkOGYKEyCemD7e9MjiEtus8zxRQ+YQ6lyQnGSABxgjvWBY3TLaM0hn2QmR0Vyq7cEfNtPTHHB64ot72LUBAXkH2WWVkZuF28feNS8M4stY9NWe7On07U2e3jBhSJ5GO2MEbSeuD/L8KnjdBpcM0Urm6uDKSSB90DJjJ69q5q6vY5IYbY3AmdJ2kMaIVZhjjD9PQ49qNKv/ADNGhESR4DFmkIIEnb1yTx3qHhrLmXU1hmFpcvka9jftbWqyLDHFulIWOclvmBJAAPXkVb06+lIhTz0W4Z22yMuFyM8e3pXNi/huNPIieKdSWCkwMTuyAMBcgHimR3zulvYq4Vmia4ZZCFIAOB+INV9WvqUsfy2je+htRXsdhpthLeOto7xTyAE5HLdGJ6cZPHpXjmp+Idb+Kmtnw34cJa1kzC0qx7RImSuR68E49q6zx5p114t8ItoFhOzXsEDSruUZnYHJVvxAx7039lP4l+GvhlJqGjeK7JNC1qKMt9ruSctj/lmAOmSCQR1zj0r9f4EynL8VivbY1puOqjsnY+QzTEzxlaGG5+Sm3rLytdpn0P8ABX4LaJ8GvD41G62/b/IP2md3+VRwTj8hz7V438cP2rZ/EWpv4X8DTNIXc273MCbzK2ORG2OnvXnfxj/aB8TfHvX4dA8IWl3HpCx5ntxgebyfmkYHAHQD610Pww8HaZ4ItNgMN3qrRLJPIeWA27nRDkV+k8UcXwy+nKlg9Xaytsull2RM66q01l+Xe5SXxS2cu7fXUu+BvgvBpgs9b11Wu9bitC0VpKcwoc9/7zADJrtvGuurpPhaa8Z41K6axhk42pKQQEUds4x+FQW+t3OqFJbJT5NvbKfKZgrTK5wTlgcY5JweawPiPqslr4HvU8hCr2P+raTBMYAGf1r+dI4jE5jmFOpiHzNyWnbXoenV+rZfl1SFBW921+79Tqf2J9OWJdQuSSZDFGvDZAXJI/UmvrMLkcV82/sZ6Xs8H3N+SN0pWPao/uqD/wCzV9ILwFFf2rQhy0KUV0il+CPouCqbp5PBtfE2/vbJAcLRnpRgHjrSBQMY6Vsfdai5wKM4FOprDNBTPI/2mrdZfhTrErSMhijMigDIZgOFPHQnFePfBXYPhcUJbPlOzGVSvUdCffH869d/ahSR/hPqyR7cOoVt/ZTwa8L+DtxMvw7jEcks++Z0VFKlXQALtBb8TxmvxjxLTWFotPvb7z8qxUorib4fsa+d9B3j/wCG5l1U6z4YuG0zXUCyHyiUBbbwQT908Y9DXpvwV/aCbxBc2+geIkWDVCEjjmAIWZ8AYOBgMeTXlPxj8ZajoqCwsyLdpmCSX+c7nVQDtYYwR1KmvUPgl4F8P+EvDa+MZ9Shuz9m3G6B+QIMEkEd+MEfhXoeHksVPCSeImnHouvlb/M+chXq0M+cMtfJFa1L6Rst3Z+XY9hvPBOjNrLa8dPjbU1QqJwCCQORmvlL40fEHV/ib4sbwlZg2EbS+QLeYhM4LAsx9s5x6CvWPC/7VGh6/wDEK70GVRaWQAW2vJGO2ZiQB1UYzngZ7Vzv7UHhrRorE69aaqNN1d9jRCE4kcg/e654BGfoK/Sce6mJwVWFCpaVmk+mm6v0udvENbCY7BOvl01yRknUirJyV9+7/U0vBvhOx8F6RDY2UfmPvAlnHV2CDk8+1cv8crpn8G6fES7CTUIkfsWxlgMe2OtR/Dz4gv4r8PXEeogWupQTRw5T5VnXI2sCP73UjnAPvUfxrklfQdKiQ4uDqKfugygFdrZxzxj+tfybk1CquJIKvdy5tXp3Vj1syxVCXDc/qlox5bJLTtdPzPo/4UkHwJoxwB/o6cDt8orr/wCNfpXMfDqEQ+DNJQMr4t0+Zeh+XqK6gdjX9hz+Jn3eTxccuoRf8sfyQ6iiioPbCiiigDzf47SCPwDfg4OV28+4P+fyryn4Nyb/AAPasFxmR1O0kjI9OeK9O/aBmW38AXrMcLnnHpivKvg5K03w90dtpRTNMuNp+YBmA5HA5HevyDxOXPlMId239zR+ZXf+t/N/LT/NnT+LfC1l4x06K2nj8yRMyQzrgmJ8Hpnr9DXnvgPx1rvwR8Q2eia67Xei3LSNHOArccZYEckgkDb6E+1eoveuk5RlkZGPUZUKu05z61leKfDtj4l0hrS8VI02MYnDfOj7T86+4z3NfkHCPFOIyarGlOTcHuuyPSz3KFiaizHAPkxEdnspW6PumdF8Svh3pPxe8NR6npzxtfeSTb3MfVlPON2eOcc9jXjfhfx9qngrUjoHipZCYnwl9I3IQNtG7uTnAJ96b4O8ea/8DtY+xajbvf8Ahm7OEkjkzkZ/1yAZC5HVAR0zx1r2bxt4H8N/GvwvFe2ssZuYh5kF3GMmNsZwc4yMkZr+g8yyzLuM8vdlrbR7NPon5eZ8bCtPEV3jcvl7PFwXvweiklu0nvddUM+1RzptPMboCMLwQTwelSSvl0LYOxAOuCwB4zxXifg7xrqHhDxbL4P1rddtGUjgnjO4R47sT1XjOe2cV7Kr7lznABHOOgNfxxnuSVslxU8JPv8Ak+p+r5Jn1POcP7WKtJaST3TW6JxPsLfKGTA5JzkZ+b8sVAsjRSSqMSARqolOAW5PH4VCbwG9ng3fOgD4x2PT9RUcsjRBypwjsuMZGPoAK8P2bScbf1/wT25Ypd9i+ZwVBySOm/I5B5z17Vcin3QNKoEisFAC+vrWW8rNvQZBUqwPHHNXJZ0S2mZwwjVS5JP1z+FKlRd3pv0OmniNW7liQg7iTuXcORzVQ3JW4dR88ZfadvVOOtSLM+JVYKNhHCZODjgVDBIspYghhuGWA9+amdBxko2+/wDrYuda9mmXGlBZ8HA3ZHHtQjhepON/JA5z7VnRTKGI+Xa0hRAg69OoqYShyxVuEYgsp7+mKmNGUKl5IFiU1cz/ABPpS67oV5YOzO0iuvmY2nODgjt1IFcN+zVrD6B4svtEun2GVnXyScnerc/1r0q1lWHLEKAWwRg4J79uK8PhvX8J/FV71B5Ucd55hVDxJGzZI/X9K/o7wsx7jXlhpW96/wCR+J8b8uAzDA5rB2akoy9H3PtFeFH0paqWF0tzaxSr91lBH0IzVuv6VtbRn6vTmqkVKOzGngn8qyPEWrW2g6dLf3EZkSEZwvX/ADxWueSR+NZutaTb63p81ndbmglG1tpIP5iqRvScFUi6l+W+tt7dT568RfteQ2cUzWGhTyNHH5hMrYCfMV5BH61y1v8Ate65qto0YtrG2uJIy8TKWYA5wFPH69K9g0T9mPwVpIul+xy3Hno0bM8h+6TkjrzzXUaR8JPBvhlXez0S0tCPvOI+ves+Wd1eX3I/RFmHDlCHLTw0py0s2/L17+R8vz/Gj4heJrW4kt7mcQQxtJK1rbjCKuQ2GK4Y5I4B5FZF1revPqB03XNYmhu5Hjki/fllfeAFUbehBPQ19BfEz4l6ZotrLaaVaRXrgFnMZwnHBGe56e/Ncf4I+Dtx4216LxBq+60s1nS6SzIGAwO5SGHOMdR0rScbWs3fr2R9Jh8xwtHDvEVsPGlCz5bJOTfTp+g34U6brV74lsQoEv2Cfbcvlh8q8cZwCc9a+m0GVGeeKqadpdtpkbLbQrEpO5to6n1q9j070O3Q/K80zD+0a3tFHlS0Q8dBRQOlFSeQFFFFABRRRQAUUUUAFFFFABRRRQAUUUUANPWsq4UtdSg9OtazdKyZDtllY9ScCtaW7OPE/CkLAhUsfU9qqaxKsOm3UjdFUscDOePw5qzDlQwP1rK8UuTomoAj935THI7nbnmtJdWVgoqdeEX1a/NH5a3eoWs3xU1a6DiKNr6RiZlCnBbJz16epr9IPhd438O3Pg7TUi1rTWby1GxbpM9B71+VPiGK41bxHqM8FuzSy3Eh2xAkYyTwPwNQppXiCzmR7fTNThyMbl3rwec4FeDSzGVOMqbptpPdevof1fnnC9HPcHQhKt7NxS7dl5o/Z6G/t7tN0VxFKv8A0zkBqYEbMnnnqK/HC28feMNJQFNS1iBY1Kgea+Fx6g5rodH/AGnfiNo0Mdva+JLlY0OSrMefrW6zGg97r1R+dVPC7FPXD14y9dP8z9bweMDp70BljySQPpX5paD+3N8StJCRPPa36Hq08YY5/Hmvpf8AZr/ac1v4t6l/Z+qadEj7SWnhIAByMDb1rqo1qWIk405Xe/VaHyua8DZplNCWIqqLhHqnf8ND6aVgwzR39Kjh+VQOfxqUHvXQz87jqMk5BzXwP+274uOt/ETT9EinbyrFOYVHR2/i6ehr7u1Kb7PZzPkLtBOfTivy98b6tceNPjdfTytLcs98VQxLklVI29e2P5V8vxDX9hgZW66fJbn5vxni2qMMNH7Tu/Rf8FnfeFZItL0G1U3nlBAGMSwBigI5zz1zU0niOS5uYBJOzRRsWWQJtlb5RweOBnArAVPMuHjiijfbcsZPPJjkyMcA5GTntUdzc3lis0GfJkhlInVl+aIjtn+lfzTVw8alSVR63Pzali50qajHRK3f/M6hdRjWcXHllZyd/nMQCr/xfL78flVi0vbeSxjvFMNsyXZDF3HmswA5UEYYeq8fjXPQ3hk0OUxTtdbp9qRBwrSNgghVPoSCce1V/tk11A1vtlW585w0bkLHEcfMoY9GGcfjXGsImjrWOcbPyf3s34r2efVbS3t7tC4uJTIkSAYz0k6A4Naen3f9owrCxiCy3GGkQg7OnzMoPY49q4uG8itLYecXhXzjGyKoft1ZvTvnoQRWvoesKnmLPIkYkfKq8CYUqB1Oc4NTVw1ldIVHH2klJ/ia+qXItri1e5uYJQzyZjjG0twBk+uf6VLpGoKltbQK8EhRm8+4U4CAc5C45I55z2rk/E13M6wRxWoWFGYRhsK8i4zyOu0HODVfT7qWFUuJYerfuWikAQDJypJ/iNN4NOmjWePcJvlO3tdTmv3eWeZ7qYrIqRWoPmIxOEfoAQOc02xu5LTSbQRmSS7XcrykMY956Yx6da5uw1F0soZLoMtuC7r5TtsUseQSvJHB4FWNNvhuiMKI87OUgaNGVYst23N9etc8sPZWNI4+7Um9bNeepsx6oy6T9mm33DywuY5bdiWLjnhcAgZBBp+gXMlnHtLx3l0GwjRKCxRucEnk4NczrEl/YXFtMk8UccYKRx25KneW5yQcn+VGn+IBGsSpIYJFlZVnnRiM5JIGOvTv71Twl4WXXUX9oWmuZ6rT+uh2BQxwrOsT29uVKfNLuLAsd2cnIGa878f+FrfxncW95LItjItudtxF84BViMccle2e2K0pr/yrOaT7YZ5YwJRGGCkMTxkA8AkZxSC8mmjispblPNZGkIeb91yd+1NoGwkE/KSc4rswdOph588JWZxYjFRre7bb+uhL4e0yy8IWoXToruGMw+bLciVTJMdmMqANwUMOFNdPbzRRXkMskiN5dk9zdOHbhDnA+725785rj7O9hvk8hraS3kaIJE20ImMFihbHLN2FXTqT/bbaRPOV4bMQRmWJUAUD5c/3h1yfXjtVVoSrTcqmrZVPFKjG620sdtpuqaleWlpd21tFHMbMtDcRoXXJJO4DI4CnGMcGsH4vOreGbxoY2jENksc8gDeZLuAySCcAE47H8Km0nV7gvbW17I0N4IxLC8ZyETkEDjA/kOtcj8S9RSXwvcIIp4brcyx3LHaCg28bOvXHNGVYeTx9OPL9o3xePVTDSjzaytv3uvuPrH9kG1ng+GNrKwHkzKrRk/eI2jJNe87gvWvJf2YbRrD4QaDGy7X8lSQTk9K9aPKjNf19tFLsl+SP2jhqgqGVUYJ9L/e7i54zSgc59qZs7+1PzxiqZ9Khw6UU3PPSgnHSkXc8m/aYDr8IPEU0YVhFau77+mMHJ/Cvnj4Oastv4BgViytG7wwIo5jHBz0Izk4z6V9LftClB8HPFYmwITp8xbPptNfJHwx1P7L4K1CRmaKRSVzH/A55A568enSvyDxEi6uEpx7N/mfj+f1Pque06kXZuLv/AMA9C8S6dYeItJv7HUIYpbeVVlaJMExu3BcEYBbg56fjXkK2niOwk1LwbYySTaKJdxmZ2WCMbuWz0XjrXoviS4muLvULUfaYkljgihbcrR72IZiNo4JXgfU1Pfzi8kvhBayRxWgh3FcKkhOQFKH72T26V+WZVmWLyym4Unq016JnyuZ0qeOq8+qa0dr6rqmc7qvwqsYPCENtbSrBqtmytNcM7MS7EFQpzzz/APqNYui+C/E3jS+lXxVcSx28AMW6bBdWLDZsBbocc88nHFegWd8ZRdt5Vtp8s1z5KTOFLbVI3DOSBxk8etN1K+XxDJcxXECyJpk6EXEi4Yop+dfl56AMD6g13Qz3GKjOlzuz9Tlnl+Cm4yWi093ZNrr3vY6Hw+yaZaxpp8ECxLMUk/cGJjIvy7sDqWIHtXM/FveLXRzcNGzpqaq78ZU7Gfa2OmRjrWpYXti7Wyujy5lXa6h3XaSWQcfxZGMn0rkvHt/LqU+gw30Sw3K3zTbYG3xsnQ5bHJGMde1ZcL0Pa5zTq1FrdP53R6ea4mmsrdBPTRK2y/A+zfAo/wCKU0zAx+4TgduK6D0rH8KqE8P2IHQRIBWyOTX9WVNZP1P2/LVy4OjH+6vyQtFFFQemFFFFAHlP7RJ3fDy7jG7czAAKeTxXk3wvkWHwvpsDb0PLmNcgKwJJO4dQe4r079pW7Nl8OrmZCDKjqUBzywyeleS/DyQnwtoEWyWOSWAyYaJigI+8GYfdyWyM+lfkviPBVcBSppXd2/K1z8dx1WVLimVRNaQS+87ndCy7wI0aQ87SzD7xPQHBOcZpEWB7yPfEC8COyuSAM8AsAD0IOMe1Ys989i8M4ZY4CWVxPktD0AIAGcYB/PrRZXsM98qh/KSB3iWZvmxnblCW5BJII9q/nGGF5WrH1LzCLai7X7aFnXbCw1zT7jT7yHFmwIRHj5BxtyBwQMV5de6j4n+ErT2NpeG40y8/dxyls7QRjDKfuk8civSm1iK4vXszI01yityygAc5aMN/e/oBWVbmxv4lljK3jRlYiZfnKbTlUcYxuXpkg/Wvt8kzvGZM3KnJ2s1byf4b7HxOd4KjmMlVpy5ai0UotppdVo9TK+HXhB9HkGq6vITqk8Xk7Cd21cgja3fJ/Ku9l1G4kvbpLaICI7FhKnqDksTzz6Djg1hyaks73FxdvP5Xkx27FeT8zc4C9CM9fenQ3Ut+LyGN12wAW6FJmDYHBLHPDYAOfevmczlVzGtPE1neUndd7fie5lU6OWYeOHovRO/m3bVvfc6eBBHdyjlXZUGM9cA8Enk8k1UDi4Mig3MSPtjG5cbupwARkd+azrW+hkuQDIm4FHMjKWXOTkDHOQoNRX+twWWuvD5ir5oRot6sSVGQZFJ4Jyfu+grwfqbnFz2s7H0TzGLgpNpK9tzdmuGO4xADYQCip8zL028/z9qltxsDokwkm3gHzQXOMDAxnoOufWufs1a7nmEkyywmUyLI43l+mOBjbg445zmkvNQt7ZLhZWVxGybiiqCJB0OCevQ/gKlYVp7AsxULylt6nUR3O2WTY7Rqku3DKeTjLYHfrUVltJmZQBJJKcOe+BxkHkGsI3xZEaYFyZAZCCHJUAgMqjpuIHA5q35zm4JmtwEWQlZF+ZuvBAHt1GO9XPCStbodEMxjJp9v1NeS5R5Au8LtUkEZyfYU+3uIVUJGNkfBYc5DelZz3JcFVblGyzKpG4dzjHBx2qHT7x2Miu4bfK7K0TMw2dB+PrXLLCvrb/P8ToWPUZWvuaomH2nzBhlI8vGMYHb9a8i+K1m8Fxa6jIolMgaCVo1AGQSV/HH8q9GF3J548z95hym5AUK9cEjvxzn3rjviHi68NKihWWFldGD4IByOc+2PevuOD608DmcJp6XsfBcZOGMyqonvH3l6po+gvhLr3/CReBdMutoVvLVCFOegx1rtAMEmvEv2XdVW58IT2bMSYZ3YDPQNyP5mvbs8gV/YqaklJdUmfZ8MYz69k+HrN3bik/VaDx0FFA6Uh7/WmfVmH4j8S2HhewlvL+dYYkBPzHGfYV8vfEr9oa/8YSzaVpCGysXLQGaSUI7P2xkYx+NZH7VGoaofEi2qXE8yl/3dvGGYcZwNoBB5ryvw74T8T6xaRQ2vhu5m3FsAnv0+fdgA/XtiolJp8kE2+rP2/hvhvA0cNHMMVOLlLVczSS7Ozep9D/Cj4RaXa3Cax4qvbS8lK/JAdjIpIBzwOv8AOvd28a+G9KtUV9Us4IQwiUGQAAnAC/yFfJen/B74l+ICIJ9MNnCAoWS4n3A/kffv6V2+ifsy6280E1zfxW2yVZW2oMsQQRkAkHp171rq9FGy9UeRnGCweIqupi8bFtbKNmkuiVrntmo/F3w/YJuS4a8COEc2q79pJ711Oia5b+INNt7+0YtBOoZcjtXltr+zrpf9pi+u9QuZJDgtFHhFc5zyO9enaHolroGnRWVnH5UEa4C5JyfWk0kfn+OhgKcVHCzcpdW1ZGsOgpaQdBS0jxwooooAKKKKACiiigAooooAKKKKACiiigBrnish5MzEeta7/drJHLtW1LqcWI2Q0OySMAMqBmuc+Ic8tv4I1hod3mmBlGxSxGQewBzyfyrpuikA0jIkymNwGXjcG5BHetWroWFrKhWhUauk07ejTPzN+G9hZ6t8RbC7b7IY5ZDuigt/LVhyN4Ug+nPTmv0asPC+kX2iW9veWFvdwoi4jniVh0HbFYkHwX8IQarNqMWkxw3UhyZISV555x+NdtbwrDEEAyigBcntQ3GMFCH+R9txBxJ/avsnQ5o8itq/8jlbz4PeCNTt5ILnwzpbRMeVW2Vc/kBXG6v+yd8L9ZXD+GYbaTOPMtXZGH45/wA4r2RRjOOPagHk81hJcys9fU+do5zmGHt7OtKPpJ/5nzLqH7Anw3v4n+zPqdlID8jfaN4H4HNdx8HP2Z9D+Dl291p17cXszjDGcDB9D+B5r2FVBJz65p4+ZsA8VEEqd+VJN72SR6FbiTNMVReHr15ShLo3caoP0qReev4UmADik6Zq9z5pLlOJ+LPiFvDXgfVr4MBJHA+zdjBbaccV+YfhIO2tTX4O1kkYluP4i3H8+BX3Z+2Z4lbR/he0UbMkk9zGocHptO4/njFfCPhkvFp9zcGbexnxt29SckN+HI/GvgOLJp04Ul2b+/8A4Y/CeLsVKrjpU76RSS9Xq/0O1k1e4vTAGMvyui+Uq4CgdyO4HbPNTC/lW8EaXE17KTjC8KT1wAwJ39ga5221BmvIY5ppRukEp2gjPTAz9RU9xqMNxdyRM0cX758yRRJH5WRwd+3cduM/jX5B9XSPiFUsrNl+C+OoJHGzNI8tyI8eYF2YyWyRg568geg71bfUZLKG6u1zcwTlkCEsCSRuJGTgHpnvWK0spkJHluIWCLKFC5PXI4x2Pzcn6Ul3OzAAGOSAHbE4TITA5YDaRyeOtZugm7AqmxtSai50y2tbdMuZXCxbAzysw5UY98Dmoo7+4jWDzJy7w7o2ed1Vpm46DnAHQ59Kxvtst7cOvlLDdMTKXhGzD5BL4HHUZPrmpotRhkhhKyptwwRRGBtycuR78UnQUVaxnOo7mqGhvGikuGm3yTHmNdzPjGcAcAflUr3VtPYwWsUQuYVLs0cKFmiVWBzKfVhjpnpXP3b/AGWyMqlBCzkBo0OMg9VGTkDoamsri3jjilnu5oYbgMZZvmEgbGRkAjA4zg+venHD6XNVO8bG1DPLDATcSGOJ185I5MnMRHUcjHQ/lV3R9Smt49NuDEuqKwkRYJslHySDz0JAINczaanbwyESsq21zCVjuX+8oBz8uRgYI4yAOueasi/uwkH2tXFtNG2EaQCQNj5WO3r2Jz1xisZYa71Q1U5NUzUtNZe6gWMhisGY1KJlix53MSeeO4qW51c6RHp5N008vkzQzTwoSYyT8rLjPzY+vGemaxNOubO3gt1w0l08JSd0k4ZgeCMqcjtwfxFOfUz5CwTqgSJCM26hW3E53EgAsB9c9OalYdRegvbuOreps2FwkenQvK6rbxx7N0ifNKAxbLdCCckHPrVFbh/sMt+qRpFGvJeQ/Nhzl+B1x19qos9rpsdjLLFM4aLdNOfLZC3zYGNvfGOtLb39rKt3FcRyyWzwJ5Sxspw/UDG3hOxx2ApqhZk8/N8RvPq1zaPb+SZxbvYBpw0hO8dfNHOcD0780yG9lEVul4stvbJEFlEEg4jY5HLZOfuke1ZE1wt5ezX9y9xJMYfIjZFwg+THlknGFAA5I9u9Lpeoxy2t7uM0MUqJtY/vBJMFGFbcMqvAGR+VN0F0NHUbW502ma5cQ7preNFP2KGBobmQZbG4Hb3I5BJ6ZNS+E/Ct78VfHlnplt/qERXuJEAZY+m0/Qdc+pFcpqN1c+XJZIwMt5bwC1EROY3bhsjLfxds9APWvtj9mL4SxeBPCceo3SH+072NS0jr8yrgYHtzk496/RuEckjKq8dWj7sdvN9j08ny2rnOOhRT9xay8l1+/oeu+FdFh8OeH7HTbdAkNtCsSL7AYFbH3iKaOHx7U/O0V+vyfNqf05RpQoU40ofDFJfcLnA5oByaPvAUcg/hSNxHGQRSkYNGDRg0FWOc8d+GYPGHhTVNGuQDFeQPCSRn7wIr4F0+a98B+KtX8J6nbn92zI7HB8xBnA54IweD/hX6NNgd8GvlD9sn4bzfYYvF2moWktZI3ugoGdo3DcO/fn0Ar5rP8rp5pg5QfxR1Xn3R+W8a5ZOrSjj6C9+Gj9H1+R55f+IDPFLKto08cUispuC0azEDG4IcrgZ74zzipTfRTS38fmXM8wmjV1IAFwuR+8cHARc5AGffFcbpmuHVY5jI0tzD56D7BEA3kEfN8oBAbsDyM5I4zitq41hbW28QSGWWW1v50ea2WMGVOBuYEtjbwAQPu5HWv53lhPZydOXT+u5+PQxvMm5v+repdtL4rbX1sFa7Qsv7x4h5Qt+TnaSAJA3JzmteW984TmWVQLlgWk8oiMkYVWc4+XgjkjA71xj3lxdBoo47eRZ5lU28bhNrF8gKxIBGdo5GPWuktrYaRE8X7qfbfQOpiG8OGKlvl3DPK8Yz64FKOHb+YqOLlP8AwrQ6WEvYWttFI5tzuDRXMUoD3EnfAf7zcEDOOOlY3j2HdqPhyN9szC4kmMgGGLFhwF7HnnPWq9xezahbEWdzHNLb6o01wt6xJtI1DY3AnceM455zis/xYt5fapZnS4XjgtpfPaQAsEyeoz0GMev4V9NkNNYTHQqSeiaf3P7i8xxy9hyRWjt+G/S2yPufwztTQ7JM4xEoHPtWsCO5FfC9n8WPitAtjFaagy2zPhWa1iYFQOF9QMCpX+N3xUgjadtRLbizhDZx4QDPfuuFBB9WxX7dPOMM5OWv3f8ABP0/CeIWW0sPCDhLRJbLordz7l+XOc0Yr4jj+PPxOgufKnuTHtJVnnsAEDbdw5HBUjvx+NLD+0B8Ul8tmmUtIHOx7AoF29vU5xnPbOKTzXCp2u/6+Z1/8RFytfFCS+S/zPtvPvS4z3r4pg/aM+JJlG/yShG45sXXaMc80rftO/ECAO4it5IkRy+bRxsYdMkcYHB+larM8Jb4xx8Rspk7csvuX+Z7h+04p/4QCWQdUfkc9MEdvrXiHh6ApY6KyMvnJA8heOEuGUjILOTjIAA+o6YrG8V/Gzxh460+TTNUtYmsyu95khKBSP8AaJ7ZpmmXy2uk6JalhHb3GUaMSvvRy3Bz0IZTjkjG7uK/PuL8XRx1GFOk7qN7+t7n5pmOd0MwzmeNw6ai4pa2TuvK7O9imgmntdQktxbTTxeTKJJjtEfBBI/iY4wP/wBVU4r/AM++jnuJ7e4svJZ3kdSkaAk7fZizDv6fSuZvHEdzNZTNCkcyvFKJYwN52gYViThSQBu9vwpbS6f/AEW3u4IbUy6YyG2ugSGZDuyQOmAM9s8n0r8mjguaLv8A1+h2f2tzTirWs9fXzt953TNPfXFxFHGqK9uEUiUAqvIbOBw3IxWbZ37TgQElUgRovMmkIcberHbwc8cVnDxAjtFLbRoblLMncHUEfKCSmScjknnsRVKLEMDQzsizeRgTrOyIsjEBd2epOM9McHis3hHdL+maVcwU5Lld3rfs1ptobq3EwtL6OS8eWS3QTRrDGGZmDZQqOd3TJPtiqbyyreXK3d3FNHKYpDOn7v5ecMF6ZJGDg/hWbNqv2kXluqNa6gkccJfG2NwWIbDYzjhiDTo9RdUvZoJTE4IigjcYkWME4CgjOGbAznB59KI4NOHK/wANTCeYwlFJPRX6t/JpvpsdDa30q21xFDcLAIlSOJn+YbwPmb5sfKCcnvgGnwaxeXKzW25CDLHGGVyi7Aq5deuBkkYAOcjNc1Yalbbma6uvs8hRSEkDAxPsB2428DJycYOeuc1dnLSXssVvMtsRIgEskmVJIwV+YDaeR8w/Ks5YRq1lv07nXRzOTipRl5WT38rdDpF1CC4tbsFFszHKIkklYMivnhiBkHnB5x1xWal1Iv2qa4FpYD7Z5UdwCDIX24MhJyo5Pygjj2rD/tSK3e4S4V0lS4+ziCNxtkfAwxcYP3iT82evSrS6y8tstu0SQuJVIjlVsSgAEKuTgMeBg4xkdaIYTlpvTft6/gbvN4zkouWqT8uv5mvO08kTkskcq3CFgI+TNjBOVyApGOa0LOaW3MYWA2LtL5rL54kDvx8oJ+bBCntjisKynfdGIrsRJLIzeVLbASJ/sZBxkbTk49OlO1Jola1hu9sZlkxtmUs7DH3QVyD1LAZBrL6q5q3br5301OiOPcLyW/qvzN6K7kEs0txIYi0jEKCU4B459MnvirGnajMjBQu5Wd/nwNgGc4Jz2PGe+frWGtw1nocgM7vcTtIsLOoAcnop6jJ6DPFM0vUVttPtbeW0jt5ZAytChZ0DBsNyQMLnbgDpzWTy9pXXTX7zshmfI05Stpf5t/M1n1TyLmIiHYJZXyzyMSGyeCPfGcdsVT1C4k1fQGjQAhoXJXIIJwcZBOeRyDz9BVdtTdplIhEe2N4vLBPqQrkkZVsDtnOetULO5lfTiIbgCcqRILiPLZHVsj0Pua78uwypYuDi/wCv6Z5uZZgqlGdJu6kntobf7MWppa+Jri2MhHnQnajHHIbge5x+gNfVI4AHavi74R3MuifEPTgHBDTeSyKeCDnkV9oq+VBr+qcLJzwlKT7L8D6PwyxXtsrnRvrCTX36kg6UUDpRXUfsRlXOhWF5ctNNaxSSngsy5Jqe2sba2/1MSR8Y+UY47Cvn/wDaj+IfiPwXaxrol5LbF1BcpEXKjJ9q+e0/aK+IsViZodWuHjVR8xsjwB15xzWc68YPllc/Qct4Ux2a4WOIp1oqL0SbZ+hwKmngj61+ekH7R3xF8jKau8kh65hA2jjkZHStyL9o7x1CIxPrpGSGJW1XpnHXBH4URqRmro7anh/mMFf2kH83/kfdm3a2e5NIwKqD718oeEPjP441fR7nUZruKe0S7SFAkSiQDaSwbOMZwOg717N8HPFep+L7O/u724M0Hm4iDR7GTjlT6+taRkpHyePyOvl8JTqSi1F2dnfU9OHQUUi8AUtB86FFJupaACiiigAooooAKKKKACiiigAooooAY3esuRAkrYOPUVqnnNZtwP3p4rWk9WceIWiIYss7Dr7VJGoEkhz1IzRCAGY98UqjDAYGCK1bucBIqgBh+NJC2S4J6GnDkEdDSgbQxA59u9SaIerbiaTG3cfWmg5J7fWnA5BqCkxVXbn60oODzSKaDwCfT1o3LWgY6855pW4BoAyCKax+U5/Wgb0R8f8A7eGtTQaPounIQI57kucgHlOR1+pr5I02ZFsUjeRMF2JjGUJP49a95/bu1pZvF1pYLIWMC7yd5+TP8IHvXzzaQgWqyGWMkAEFm24+uev4V+Y8Rt1MS432SX6n8555P2+NqS/vNfcbzXLW9puiiwysflDhBjGSOuSvX86ijZ4rcMJjBdhxLGi4ddnXbnqG5rOaR5iY3gXzWOPNZ8bT1+nTvSRuvlJbuGO92d1MmQxxgAYGO+c18b7JJHzyjY07fUHEdtbogLQMzIkcewAnknPXnAp8t/HLLDIiFsyfPC77VxjoSATzz0xWNFcEIrzQy32XHmFpcE46ZPdR7d8UxL4nAViVJLNycouOAoPXFSqF3zFez1ualncNcLkyLHJGrlsSF2K88AHJOPWrY1CURo9ssLRISyHyGwSevzEYPGRjNZRvlNq8ksfnt5gjDGMoQCPujFQC8c2y7pSEXJEMrkqDnlgOx45rN0ROFzYlu3e2ZY2CorsyghQqjghcc4I74PpUenah5FxL57RW9scHa7feYDAbpn8PQ1mxSeeFAgRf4vlj3duy4zz0qzd/aBZRSWxiDTyssez5WXAy52jlcAYz061UaC+EpRv7pc1W5+02tkwjWB1jMI3hiIxuyqsCMbiAeD1pbcQMRNLO5cBc+WoA/D2+lZiam0kcStLNdlhuUcHYcYyT34HSrFszyR24TCqUdgJyCcKdxYn1PSsZUeV2ZEotKxrXGtLqOoJF9sXPkCFZ1j2ojE4wQe3qR1qIS3N/BbTfbbeEwwbVWdPK3kNgoo/iPI+Y81mJecBmkh+zshmdN2C3J+UkjdnOOKckslxFA87NtiiCgkLu8okgkA9O5/Gm6KYOPka1lMlwsduI9o+dw4GdzBCecceo71NPczSmGMXFtfyvZgtGsW0iQYDDOACRisESBrJtogMSxbtkqhXcHKg57nrnHTrTJZWk8krAYIYYFWNmBD7CQRIOg5IJ9OahULIFDQ6R1fQJ4itozvcWguJ42k81nJJIAPTgEcfj2povP7JtpEJRd9mC8RQhgpP3GJ78LyOfesi7MTtZLNpsQjitMr5UhVnB43E/Wt6w8J3/AMS/EGj6BpjmVCkTOrZDYxjaz49+tehgcunjsRCjTV3/AFd+iQlDnnGCvr1/K35Hrf7L/wAJZviJ4rXxHqSKtjb+XJHEB8pIIIx9cZP4V96W6CFBFGNqIoCj2rk/hx4FtPAXhCx0q0jSJo4QJCgxubaAWrriAuQDyBya/c6NGnhKMaFJWUdPV9Wf0Pw1lCyvC80l78rN/dovl1J8fLil6dqai8ZPUgU7rWh9mLnApN3WgdPpTWXk+9A22PLZoPQVGEw5b14qTJoBO+41qyPEehw+IdDvdNuEDwXUTQupHVWGP61rOaQtkgUEVacKsJU5q6aaa8mfm/408JT/AAw8baloEsLPavOjRTQggqhOF2+rHnP0plxcXERiSKTyN6/ZY8MFdTuxtZO5bA619Q/tYfDNvE/hg67Ywebf6dhtmPvR7ssc5B46474r5DttTOu/aLktFbyh9txsgYAtvyqqMcEY5/DvX5NxJlMMPWVemtJf1Y/k7iLK6mUY2dN/Be6fdPb7tjavfmu7XyjIlytytuoHyvEC3zqVyTxj8q2oLme5vtPdraJria4ZjO8pAR4yVwoJHHHIA64PasN7hJZrFDut5FvkPnAAtI3OSgBySCRkd6j0+WOxWBYvtWUnaRXb94J2IHIXIG7cCCMg4XvXxcKHLq0fL+0cY3TNewikeWz+zwx3MlxeszzSSFd3OAhDH5ux55qf7TLe3OnPbLG93dyyIJncESLkjBznGQAOapwX4s5LBne3SXnynKljEvzbX2gke+R7Vd8HW3n+MfDjLNPKXlSZ8qMCTeASADnJAxnGcYr6XJMJCri4QlG92r7f8OYRSxM4UpNq7S/Tb5nY2vwS+ITLCyabbPDuLx/v0KkNyCwPp1FLL8EviQ11K8mlwyLOgicpOgwgGAMduAfzr7S08A2cIABwoB/KrBCnjAr9XeWYJN2pr72f0DS8NsunTTdWWqXVdl5HxHH8IviSgihfRt0SxHkzxNlD/Byc5/l2qKb4SfEeVoUk8Nr9miUom2SLcqAHA3Z3Hnt3zX3FsB6AUm0e1YSyrBy3i/vK/wCIaZfqvay181/kfDi/Djx+m2MeHGVPmfACcjoVY55/+uasJ4A8e/aYpB4cmHyqCysg4XkAjdgnpzX25s/2aTZ/sj86I5Pg46qL+8y/4hlgf+f8vwPgPxFa+KfC0zX93pFzp22GR445nBj3H5TkAkH1xgVG1xa3U1i4u7g3H2YRtwqLk4JGFOB3GW9BX0F+1pt/4Q+NVZY3ZwSSM4Azk4r5xs5mWO2kiitXE8fmuhjBSFRgEgcfMSBjJr4riDL6eF5YUlpLXXpqfjme4CGSY+eDhLmjG1m99Vc2b12kWKK5uFtUgjkBWOUkiHdkx5Jwz/wgelSTxtp0aiOVpGmiJJbnC8tsB7Z4BB6nB7VjNLi4uneGBLdo2ZIhLwwPRgc5Jzn0IOTU13NBNLK0qrPOLTzTLDIERTkfMo3YbHAI9zXxdPCptqS1+Z41TFOpZrR99dv60LlrfmaNyl1IYPs5ghSXZhEDKCM4+U8nknp9Kt3l5cE3EZuGYuVgZy5O1Qx24GOAp49efeuevrox3F1NJasXEe91JU7cuxyrBuhA54OOlLb3CRTzh42t5JEWUPaH5ShBIA3ZHU8AdDWMsO2rL57i+vVIxsm/PVmrbXcl7aSBFllCR5WORP3jBXJ4bIbAUj05HGT1uW90bvT7hZFnug8sSiVxt8xScoU68ITgjp3xyawIr4ebMHa7t0k8sZQF2BUg7u/TH8qswvzI0cibDKpHkglp2bjdjnaflBNKlhrbalxx7Sv38y/a3Ma3epYlH2ya5BjjuF3IygDhsDCtnj8qfNdKwv3+zO8P2gRySS4bbgKdxHXcDjH4VlfaFtorspcMkJ2RhIo8yXBIY7iTg5GTkYptxdx27JHbLDawidHjndG3ORg5yRjbnquDTnhoytfpqUsY4rV29P8AhzQub0TQyTsW2pess7W1uFaX5MB2J5HX17VcN1bXEYhN4sm6VDEdhL3DAFVc4IB6D5s9AORWVcTpGsjhjKftfnM0LFTGqnOArDDAFiRjtx2py30vmfuJ2bN8oEgRcqHBzjjO0Ljv2q40LJxav/XqU8Z717/195sR3aT2kzS5hvRch7iHz2WTG3HmK27IXH8K4/SrFnr9x5Kx27BRcTgmcMCAvYAn7zcck9sCsC4DRRqbaJBdC5Z2kmIywKlSAOWI29uoyKkW5giMUcCRQx581FiOYXYjBUjA2jjuR1prCKL5ktXa5cszqcyalayt/wAH5m5YuCyR/Zd9mJXdSZRlCuSrKQQDz7EDuelS6dK1uI7W4huBcNlkZrggOxb5ckZzgAnJ/HnFYdndRz2sK28TuU+d03LhkydwySGYgA//AF6gN0p05YfOQI4ZfLR/LWPa3HJbrg8Hk/0f1WCd0vy18tjWOYyilL17f5HQ2mo3Ou6ln7IkiAFTLHKDswcg5wCBx3Gc9Kpy6mTtWeNkf5wWVFLx7SASRjlTzniszTL5LaW3mUJEpI+WNnBkUHkNg8Hr1wOfSpJYo5IXurdfsaNuBjUqyqeQVJwT078g1NPBqNT2kdZLf+tNjmq5g6lG19bu/p32LOk3bab4qsr1TsRJUlR1H055HQ5r7f0u6W6sLeVeQ6Kc/UZr4Qur03UsUzsDhBvAB7D/AAr7X+H12bvwdpEjcObaMn/vkV+55bLmwcfJr7mkfp3hTiv3+Kw6ejSa9b2OoHQUUDpRXon9JGbqGhafqn/H5ZwXXp5sYb+dVo/COjRgBdNtlC9AIgMVbvdbsbA4uLqKFvR3xVMeL9EzxqVtn080VXvHbT+tcv7vmt8zjviv8N9D17w3cvLZRpNEnyyRDawHPGRXkv7Kej2cl94ks7mIXLWk4VGlXKrzgAA9xgZ+or2/x34j0v8A4Rq6/wBOg+ZeMODn06V4z+zl4w0jS9X123urxYLi4n3KHDBXG5hlW6dqa3Te9mfcYGpjJZJiKb5nZq2+mup9GDRbHAAtIgPTaKtW9rFagiGNYgeSEGKp2uvWF2wEN5C5IzhXB4q9DcRzgmORZMcEqc4qXfqfAT9qtJ3+ZMOgooHSikYjT1p1NJwcU6gAooooAKKKKACiiigAooooAKKKKAG9j9azbr/WsenPStLsfrVGUbpmGOM1pTdjkr/CitE/zcce1SuDnOOo6UxFBY4P4GpFYOuDnIrZ7nnrUUPhc4P0pGkJOAPw705Bj3pxUZzjn1xUlIUNlc4I9jTlGB6UBflFIpznrU7muzHr94009xQOCaXG4Uit0A4pkpwjfyp33aju/wDVHBxxTS1JqStBn5rftl3Rl+Ml3alCPLVH3L1wRXj5ljR4iUNw4BCxzAFAu0/NgHrjPFd1+1JfvN8ZteaWRZjFMY85ycAnjg9geleYLKdRilmEqiPcBthUBiR6ZIr8wzhc+Km33P50xMOetOa0XM/xbNASQxCRFfc7kjzSAFKjphex46VPJcYiZXXd0+Y4OQeACuOMfWsuJmMjtvQuGw43BWQlSfWp7djcyCBJGxvD+ZtGcnoffNeDKnc4JU7M0PMaaN0ZBPGMKUXgITxgEYHeqE19PMkLSSLMoHlgA84HAHFOjMsah/KndIJA5yNoyfunHfp0qG0geaFVi3E5LsIIdz9OW9gB+FXCnpYcYJItTXaNbxJMkiIpYhUTkNxg5zzjFOhdfLdhEyZIQSM4VoyDngf56VnCbe7zzXIiB3FXkJXJPooXH60ltcPdvkyxIWyB5hwxJxyal0lYt0mka0jzPFvEce+MhCyHa5Jz3AxiqzXsbiCCVdojDgeXg4bPXPp/Sq8WpzOI8SKERSHk4YAZxyPf86RoFjgV5ZypZcpGIwNvYj1x7mpjTVxKnb4tzQGo7YEhUzLG8YKs4VWbGQePTJHp+NToz/ZYI5I5ZLYIzqdxRQcdmxyB1IrEjuo4oXaSQrGPmZDHwcHC4bIBBP8AKp4bx7tEyFMSqSEMhMaKfQemc1lOkovYJUbapaF2K+tWkWa8tnvFMcjPiQxpIWU7CuBxtbnnrirDolrY2jz/AOl/aLdjI0LbmTByg5HGDjP1rEFwLa1STzTFuj2qz/PuweAPTtUn9rJc20pcRukShI1dztHfoOvI7+tW6d1aw3TbtZaGwsiwQ243TASxb1eNASxGd20Z6dQMVKt8b6wjY3ko+zxCOKJRhI1znbn0znr3qkuo2yxLHBcTh0s1jDxKBhmJLAnrgL79c8VPBc5ttkzZxEi7Yn/dHC8ZHQsck8+nIzWDp9DCcLI07VnXyzaefhlXZhBgSDpHnJO0euR1zjivtP8AZM+Db+FrD/hJtShY317Gvl7+WQEAngdulfHnw717wtpniW3n1d3/ALNgCl0h+Z3bI45xX2Tpv7bXw50zT7S1SO8jijj2xoqJkbRjGN3HSv0jh+hh8LQddzjzyulqk0lvv3Pd4dhhVjPbY2XKoWcbp6vz0ei3PpwEYB25GOuaefpXzsn7b/w68sEzXikAfIYeefxq5H+2l8M5GcDU5F2gtlomwcen+e1fTe1pyek196P2yGfZc1/FX9fI99HBPHFNY85YDGeDXiumftb/AA31W4W3j1j52IVcxOASeMA4r03XvF2l+G/Ds2s6lOLbTYlVzKQT8pxjp+VaRtJXjqd1LNMHXjKVKomoq7129fI6CQ/LSjjNeUwftM/Di6lWGPxJA8nXaEf/AAq3D+0T8PbjBXxHanJwuSw3fTjmkmns7mKzvL7/AMeP3o9JbIyf8gUKAuW6nrXB2fxw8E6hfW9nba/bS3NxIsUScgu7NtAGR64H4102u+JNP8NWLX2q30NjaKQGmnYKoJ6DNVZ9tTspZhha0JVKdRSjHdppperubAY9SKRiCORXFj4veDBu/wCKhsBhghzOo544/UVLJ8WPCCbd/iTTkywA3XCcn0+tLlZKzTBP4a0X81/mdLe2cN/BNbyqHjdSpU9wa/Pf41eDZfhf8QJ7BEMWm3lz51s4HCB2645+6f5V91x/EXw3cSKket2DseAFuF556V5R+0RoPh74h+D5bi1vrG41KwcTwBpFILJklDz0NcGPwkcXhp05b209Ufn/ABlhcJmeC9rTnFzhd6Naq2q31Pj6Vha28MTFWMchEc6t8xJGD8vP86tQTMv2VYzKJXl2LvUufM2ksVUEknknPox4rm7e4MkMUd1EPOhuPK3PJkzqTgxjsOcDI5Ga2vDV08UmmSwRRrcrcoBOjMCUIfKEkYyBgZ46DOa/GfY8tRxf9an87So8qu3/AFYu/wBpyQ3VrbRzPcQBJJJWKFmUY2KDkDgLj5QcfjXV/Dq5WPx14atpcGFbnzG2LkkgjacZz6fSuHjuzNJFF5BksrRp1hnwDJIh+YK7DhsYByPpXZ/CdGvvid4et/ldXl3g5xnk7iT1PT1r6XI4qOYQa/pdR4Wk3jKMUru6/NH6E2IxaQ/7o/lViq1nxbxj0UD9Ks1+oy3P7Xo6UkvJfkgoooqTcKKKKAPnf9rmdf8AhG7eMMPMDhtm3JK55+nOK+b42jjaJ1Yea0Ejxn7u85yO3QcY/Gvob9q9Q9rbbwzxsrAonBY+me1fM1lqIUbnnifZZx/urZiwaNjkoxKkqw7n0r47iRLnpp9j+QeNm6meV218LS/BWLV6Wt725gt0ZEiVWCRuGEYkPPzbfmU8nnHBHJqfTL0WP2h4tpkVNiAopU7idw7ADAJ6VTWaeGK5t7aQFYI2iQxMSyoX3EBuNwzu5PTFLqEkUMTtbIWt1VA0QTfKD6MegB9fpXwSXK/aRe3/AAx8HP3pe6aEvl7L+f7OiTXHlW8ab8ENnJ3ZHOTgfn0qC1torC4lieZHuiwVFdgBgg/IxJOGycY9utMlJaG4mEsKCOPcGlHDllwEUjncACOn600XrWpe3ZIkCEboogokOVGWyRjgdvXNW1G6clbT+vvJbbWpLvuIdosbgQu7jd9p2gOAOVODnGcgjpz3qzHcWcL314ltIBPIoA83YsZC5wQDlhkcnHSq95LaXctvL57eVIFUoIQoUKDkg5wFHHHvSSiW7eWeQL5hG0KgEasoHHI4yABn2pQp3b5dbej0t0Ic3GPKLI8sa3PlyRxbZof7wl8zGSI+p/P/AOvVqS4dbuWa3t2gkV1ZA6EyQkjkMMdeOvTB9ay2u1NwS3lz+SDtJCqWbgEEgjnGeeegqSOcTBTdXE7RrlQ6jDcDkhu7Z/lUpJ6L17bDbfKrFs3Eo3qY4zIJQVYgAAnjB4zg855FWrqVcSC382PzbnbHJtb96CAdm4EYA5HfrVW3uEvYo8RGZd5VkZgDtUDgr1PHOQe1R75oQHtnKfvDjYSGTPVR+QrXkUI33T+/5eRzqfK9S0B9nnjZIrqOFyzqhk/eAY+8DjPbv1q9ZXSQQjbGoSZciEkbm2kgBMgfNnkA/hWPHIRHCSvmfZ53di0irlTtPGeakkYpCVdt0Swhd24ERkEkD35q6as3bT+tehLepajVYrK3t0traWUq37uWEeYMkkk+nHb296LTfewWttIIZmWM7IGYevQjj5/Tnp9appdyytcTBiyvHllXBUAn3+7z3FSq5KW7rK7FJB+7GAQeoIGc4zgVChHmbSfn6XWw1Ud9SxaNO8DlpY47tdwlSQspcYww689BzU9i4iNu5Yq7AgrEuS6EYKtluMZ9Kq2zJ9gkaKKVwi7Zo25EJ9VPbnFMa6E0KyC8WWQR7XDAq4B6t075xW8KMYtNb2/XpruTzyTbH3cfkWCfOjFsNmP0x1PNfafwguftnw80Vgwf9wi5X2UV8VThJbeTK4MY2bDw3Tr6H+dfYfwEnaXwBYKzl9o2gkAcAcD8q/Scp96hJrbT79j9c8LavJmlSH80X+DTPTB0FLQOlFeyf1afMX7VHwu8R+L7m0u9AtJboJxKqS7T36DvXgF58CfiObONRpDGRSHI+0Dcfav0XYfKRjcc0mMn7o6YzUuEZO8r/efoOV8Z4vLMNHDQpwkls3ufnvJ8A/ieLaFjoEkyhgSBcor9e3qK17T4IePrq1W3n8PvCiMWRXnOUbpkMoPH44r7yAwOeBSlVH3QKPZxO2fH+PkrOlDTsn/mfG3gr4X/ABC0zU9NmvNPWCGDzE3RMrNGCuM42Hcp9M9q+gfhN4e1zw9DcjVinky4ZST8+7PO4Y9O+fwFek7Se9GwCrSSVkfK5ln1bMotTpxjfsvO45fuiloHSikfNjSMn3p1NJ5p1ABRRRQAUUUUAFFFFABRRRQAUUUUAJjrVK5O2Trir1UL8ssgOMiqhqznr/DcgwQCeOppc5bpmk2O+MkKvWpWGCpFdDZ5iQJzg9cd6eGojG1eacBmouapB60g68U9eDTVGGqS7aIXrxQDg0pHOe9NPBOakvYR+p6dKiuPlt3Pop5/CpmHz/8AAarak3l2Ujf7Pf6GtFrZGNZ8tOUuyZ+VX7TUht/jV4lVwN5udwY4PUgj9K8vS5VbcMY1kkWTdlxx+pxXd/tBFZPit4jkVQrPdSFkTOBtJA7+9edxyxW0UhIEpcFcSAnGQeRX5tj4KWInbuz+fJJSk2u7/MvfamWERSRxQKSGJK5YjBIx/s80+O7jW2uFVo1eTBQzKNwxgn6AkH8Krm6lCmVI3kWNFPmTYAT0ABqsb15Fl3Im+SQEnYCVOf4fr7V5k6ZCp36GhHcusHmRvJDtYMj+Z9xvRfrzTWLxWzPH5STROpCAhi2QQ28dSpGOnpSRBkgmVreWK8eVFUlFW3UbSfmYng+31qkZGbenlebIxJZyQFHqBjr+dVCnZFRg4svLJG+T/EpZwiqNq5/h69M9KWO8+VWik2MDkb1B3f8A1v8ACqdvdxi3M0zsqZwojYDe3TH1pqyje0ZieF1Yq6umCD2BzUez6kum92i8t2VgRWaEBHZu29yQMZ5HAxkfjSXCD/RZDGrtOrAEOMEg+nYCqBYtLJkxMyHzN8g6j0wKje7Eb+biOYLF9yNtm0PnOBjnFCpt7FxpX2LiTCKSa4BhYwxk5Y4BJ44B+tWRIy28gWQrCGKrLjGAOeg9gazLO6kimikgYBuhxHuKgjH496c1yykyTFzxtTcueOmQe1RKDbB072RrWtxJGsb2s63gaEuyShkVV6naTxxk9/wqvasBNkzbHEZKrFGS7ZH0/U+tRF45Y1ErvKzgtwNqjg4/Wq0N8LZ5cM6vGhJaOTa4HQEn0qXBvoChzXSRoyXklvJ5UOf3ihnIGGPr+VaEqwC3iHmQSKyd5CvUEg9Oue1ZVzPPKLcLC2Y4VJ34OEJOH/M1dtbpoojbBoA4Qh5JYo8pIFJwNx9Bgn1NYuDuYSpbMZCkGw7ZEVBBvdpFHzfMMqpxy3NaNzLb7FVLQEJapuaJcNkncx5+8cce2KyEimhQmQbkjjZjHJNvCnbjcVB4GSMcU7dM86zlopZVgICkNkEDGevv+laWs7BKCb3NLU7GK0kuUkiSTzUV9iYcpkKw+YcdwDiql1ZoDeyxwpcrCnzMsgVkbAy21eOPlFPt4IJYd8wmL8IwjUL8x/iyecAgmqV5pJcTXPku8XnrmUsEV144weSTgn8KuDd2hUkr2bO98G6bF/bejGNIM7SQDjLY5+YdM81+gX7QO0/s+azExC4sTnd/B8v3vw6/hX58fDu4I8R6eEg8pWmXyRIxchc4O7mvvn9qJ2tv2etU2Eq5tUTK8HkgH9DX32U+7gZ37v8AI9vJlKNHGt9Ipfez85NPPlQXAkVYXA2q+9c54IwmcnoRmrltaw3KIdtwkJw0cKyHIBJ3bR3BrGARo45ESLgSNuc9OBjI785/wrWinlvdsjS744HjiAdPcHbgYwpBPHqCe9fn8pyUnqfMVI6Np2O/+DvkSfFPS/JRkH9sQobeRyzIm8bWA/iA559vcV9r/tbuz/BmWJU80SSwhkA5I3A8fiAa+MPglZQn4jaTarslQ6sim5i4JUsvyYPOAOc/jX2J+2POLf4PN8xjYzRKGB6eufwzX6DgHbLb37/kfTZU3/ZWO5eyX5HwBcyTvOs8d5NK8V0GdBuI3YyGA7ZAK/hVsTXNtH5S3d3K7yxyExnKIuSMOTySSR09Ky/tl3c2WmpKzzQxzeasOcFWDctkd9u0CtHTL62klLi38kxyhVVmLKY9pyDnuSP1r8+qVqitaR8hUvCK62XkaMVveSatFbTas0Eou0jkcsZI1UgnJ288Y7VpaZbapcPO6arJAY5FkBbAwpYj5exJB4FY8bpamCJ4IprmW8VYkEnl5Uj5t56YIyBz3qa18sxss1v5EYnZPMQlzt3ZIYnnIHO7OMYqViKsUtfxZw1edwuvyuaEcNwmoxyRXTPHcTSLGrxiR5ZF6BVGcMTnHQZIrSsru0uZEupZ8Ry3BMCXM7IpAJO75M4II78frWSt2tlLpZtpBIYJpJY/NKrtIU9G6gZOeec9KqWNw9hplhEmxbkK6YOBsBLYJOPfHPrXNKL+JnI6alBS6/dodBpsUJMMJ8zyZYbiQCcMwZSMhomx6jJ/3a9D+B4jm+I3hxCvlOrx9TnPJIbpxkcV5Pb3NxpM8UF20kKRs7NbiNtyEhMkEY+UgEE59a9U/Z8LXHxW0URlkVUVkSQ5xGWPygkZOOme9fQZFyrGQ7muFpN4uh196P5o/QVZVRURmC8dCalEq4yZB9M18sftfa9qOi6v4aXTr66srlo5cG2mZC4ygIODz2P4V82S/EHxiLzbF4s1blJAIku5EMZDAbjk8gjpg9q+zxmZUsJPkmm9tvM/d8dxrSy3FTwc6TfJ1v5LpY/TozL2YfnTxMoH3hmvzX074leNJZzMnifUrhAmQq3TlmI5OFzkLznJ7fSpB8WPHomnhTxJfDYoCMsrOrE/dUNn7xrjjneHau4y+5HAvEbDXd6L+9H6RGSM87uvvSbhnk8V+dsHxi8etcRQ/wDCQ38rGB/3WdpJUnOO5Ix+tepfAz4q+KfEPj3SdPvtbuLyylTc0UqDPIzyce9duGzGhiZqFO6b7o6cL4gYTE4inQ9lJObST0tdu2p1P7Wt01vDFsDOwjBwuCR83XH5V843ELi4nuTLJFtijRHZlBmVs8HPHYk19B/tdyvHJYLED5rJlffnGM/iK+ddkYtZEEbzCG3HlWyOFxITggt/vMRjPOa8XiF81SEX0St6n4pxYubO8R3b/RFs7VYMxjnuJDtM0b7QmGGCAO/uOtJJLdzySpeuySFQNsjiMFSx4OOvODj2qj5sceoTREfYzAiRiBz8zSZ2sjf3Oe4PP4VOrI6yQQLE5/dnzJ5xt4P3UB79s57GviEm769en/AX5nxsqbg2mWhLJLLc3MxSIllzGykmZscFD2I79qsyz7ZrpTKWMsnSUbuP7+TyMnnrgY6VnXEUrLczeUTbowlw0udoLcBSPpjPtUsbXDW8skUVwkIXe0m/av8AFhQSOuAw6/hVx7NP8fxMZR5kWIY4TqyNeahG0XnmFi7F1CbMhuMDGTjOfwohtpLbyre6mWLCb/KdyVUHJGAO55+neo75bae4nVLAXQVI2G2QDbFgBgcDrk/e9xxVYF8SBW3QI+xi0fI2j7pJ7mrjDklovnr873CaTgT3Q895ZwQJxKCG3DaoAB+bA6cdfWp7y7adJ1e5ltZiwAkUbEOAADxwOR249arzTrBOWVG+zl1UCRcl+DlCw6ZzjOOhps89vCkyWgYRSSF1ikbzFUDG5Dxzg4IrOUeV3vb+txRT5Uy2kshnvPtE7Jchy5KYUb8AH68HP4mpUnnhlRZ5QUMu8NtR8HO3Ofqeh6d+KrWCySiSaOLAkl2iOR1w2eQOenFI07x3L7YxCdj7YUQFCw4JGQfx6c04RaUZO/Xv/X4mLXNJl58GLzzMZoYrhmiVkLgE7SQQOcfj60kf2J7dSJGthMCS0cYYAng/KCdox2z3qrbZkjEQUpz80kxH3upHHt2qQMVTYJ8RuCqSRruVs5yMdutbpfaS6fj16mbv8L7oarhowh8qItA3BTG1vvbM+v1qa2udpRZfIDNABFLMgkCsMlcbT8uffPPpUcI/0WEvAPMcDzAZeT024B6HGfwzUXzCMJIreZJFvQvGNpAPcjp+NLkcVdfr+pS30NCFgyxGKCUTrEq745Cu1geSQeoxjg0rJiMq90vnKmGEcWOc9M46+4rOtEWZ35Dt5W5UjVnByD3HTkfSr2k2wu4pJQfNEYIaNSqlQOc8nNb0uapKK5d79e3kuphNNfItKN8MscZ34AVRK3zDjpk9ef519Wfs5zNJ4MYMCu2YgA9Pujp+tfKEYPkSxuEbaAd2MH8x1+tfU/7NcwfwhMvPyTkcn/ZU8V+gZQuXDzXkvzP0rw0lbPo67xf6Hso6Cloor1D+wgooooAKKKKACiiigAooooAKKKKACiiigAooooAKKKKACiiigAooooAaetV7zhM4qyfWo5xujIoi7MzqK8GjMaXPbrUsTBlA9OKruzRynrt9asRDC/rXU1oeQkPD9AKkB5qDOHyTkVMhzUNFxYpNOXgZpm3Jp4OKzN0CnJIoYAn3oB5zQTgmgroNZfu/Wq2qrvsph22nj8DVojIFVroZt5R/skVpHdHLiF+7ku6/Q/I74/KbP4oeII5AxInkZ93UfN6jtXmqSSSRmUHZBgHaCAeeh55r1L9pO3CfFjxArtubz5FI7qQxNeSQyPJEocglV429QK/PcbD/AGifqz8HilZ27v8ANlwTTXK7ELztk7jKwPA6AfSiJz53zgNhhuUnGD6ZqlJO2SkRaRsgABAN/rnBqKK/eOSQCcqsSjt95Rk8A9TnpXDytmvsnJaGklu00k8kMYaMld6AnAz0z+VKVuIl2COVGViQH+6OMHk9KoPqMckeARIJBvVMbAuCcEqD1/xpxnhMbqsp5A2iGMjeT13EnqPx4pcrH7OXUmeON4cNBv8AmY7UYknPf8D3qUCWZlkd5pppTu+eQEnHrnk1E1zGVNvJceXEJMboxsQEDq2Bk4PYVTWeNI42kXOH2mVUYjJ5wSBgjAquVtFqEmjSguxAVYu5ffuUQvzgDnINV4Nkt08u8rJK5LyFASR67f5imC6MTxSK8lvJE64AAcAH+Id+OafdGQWYuhLHGjylnjRSrHHGQCccihRuEYW+ZZSbz5CkJMvlYL7QOcEDj160G0ZXileJlV921tpcp+X51l2s5QW4eQruViIo1xjPfn6VbQCGSPLyRvt2kllAyTwCc8de/FJwsQ6fI7ImwPs6oFlWHcXxhhlu5JOMY9KrCOB7dHDOJDkbRna6jJK5HX/61XJLu7EcTpK22IlApBG0MpBOD6ZqpKbu48lfLd0iGzgKBnByMZ6nAoUUhxT7/iXHu45EyJm3KNqIFZVRc52g5zweelM3/ufN+VwH2+buyDleMjpVRLpidqqh5+ZnfG5gPunPfH544q1PdidRNIzTkbdvmKQJePu7QB0HHWs5QTYnBp7F7VRB5kduzr8iDzHRUJdvfHUZxj6U+/uYxp1op+0PgncxkUIGPGOBnBHUfSsy0mRriR5pZH3RMvmGPEbt/CADg8fNUzTwGONpFByeGRMRhce/Q1Lp7GTg4tLexaNzN580Udk8rxohWYy7hHEQGdivYnIFWtUhfEggVR5JC+eCQEGAQxxnnrj61n6pqs2pak95JdNNNPHsWSYrtkVAq7R/dBxTpHR08qS2gln3iWNGYoiE8YY9MAYx+I71nKK5mwdP3otaf15s9K+GdtBp/jWwhhaZQksKorsXeQueWPv3APTPvX3Z+1rJ9n+BF2CXy4jT5epJ4r4Q+DNsLjx74fEoW3Sa+jkmlC4JYSDlQegx27190/tlzrB8EJ9w3I0kSnPfmvtsudsvn8/yPRy+P+x4yV7uyR+dEcjxyvZXANuGmVZMAZOOUAOOOce3BqS4u73T4m5ufK+0KJGB+RMfKMpxgjnn3puq3Ant7rUZpIzFPcKy2sjE5IwSUPGOOCKoyK8zyCVsI0qyyoSzblGM7iM4X6/3q+DaTbPAUE7X2PYP2arz7T8UtBRlVZJLyLDtxvG8Nk9s4PHevrf9ua6jh+EMULOFkkuU2AgkNhWOK+TP2bFvNQ+LOgpFOjqt7DIYYVwAAw3H6bRX0/8At3rJ/wAK+sWMvl2yXkW4DHUhgD07DP5195gtcrlbs/0PcwFoZXi2l8Uor8D4Ptr2BUQtGTNJcrHM4VmMMeAFAUDA5BJPsK0xdwwKoluxEvnfNbNG2GKttJU49CaxoLmVbyGZPk05rxRCspUlX5BwOoDf0q5NP9ouluJrmbeb3zZy+Axxk5xgLgnAwDkYr8/nHU+bqUlJq/b+unQ0LNbe5exhkUyfZpGlMcJxJcDLMuOhIAz1OPbOKv2kqO1n5KFHu5PLRpedpAyV5PPY9s9Kz/DsXn6va3OBCZpjtEUmWLsCSR6E45/Coprt7ea0ijR2aGeS5a38veksm3AIYc44Ge3GajlT3OScFUkoN7GxbXSKIpHDsixtuZGBXZyTgZxuz2FXXuvsjW8MIEjXiGPDoHwrdQM8A9elc5pYhtfla2eaKVI3dCyuVk25UA5ztz1UjpnmrAa7igt7aVpJPME8ixtk7WCYBI52nGefpRGOpyTw0XLR/wBf8A1bvzLO6nkjLiMxNFGJ5CZSCoB3ZPGQeAPXivdP2bnFz8UdHDNvaOI7nIw5bIyHHZga+f7CaS5treeF3jiKYJmdcuMFXboM4x9a9z/ZTkWb4n2dsrSBlDuQ67SQCuG98+lfQ5GlHFxu+r/IrCQl9eoJq7Ul+aR6J+2xNcW2u6FPGmY0tpSH64bcvTj3r5ruJngWZWSOLFv5vmSriSQHAOOo4xivpT9sp3Hi3Q4/KSRVtWZTKfkB8xQdw6Ywea+YIblvO2giBI7R1kaSbzo2U4KnA6ZyRt6ck1rnEObEtt9jv4jgp5vXbXX9EXLHVBdXCzG3F5dTxpHCwlKSRgnGeCBkBSNpHOelaMN+Ly+MV/H5aJGQUtW2GQj5VfdzgnqT7D2rnY55Ib4XEtnbHy7ZGJTbGFUktujXjOMj8anSeJLptywKgi3MdzSFScFeB13YbofWvnk2v6/rU+Zq0b/Cum5t6Zc3bLNAks8UaBRhYVK7Cfvs2M/xHpXsX7OEaXXxXimSTzY4MRRzKTiRdpx168CvDVkaJplMDSSwWm5pNpSYF+d2P4gF/Qdule6/ssY/4WQigq2IVwyABXG3hhjjHXpX0eSv/aEm9v8AI7MqpXzLD/4o/nc7r9ru7U6noy7gqpy579f06Gvmia7RDcQj96ZIcSlJSu5cluVxgY4PtjNfRP7YAaTU7VeBiIMCxICndgNx6ZFfO4uGtpbhNkc1uIwSkUwVQ6rjKk8c8HBwfSunPVfER7WX5FcTN1M6xMut7dtkiWylggeUyXAazaFVSZBkzKrAhjxnjHUj8aIL77SJhI5TMioCVGWxzv8AUYHO4Z61RaaUw3Rmjkj8xUYvw3lKx4PB7gjjPVavxXE1tcFoYFsLq3SONmhkOA7ZzzuPXHr26V8tCPN7v+dz5mdNO8pbk8jiZ7tHnjjYBQ235BIpJIIA4x3x60kbw3Ur7y6LLIu50AIBRcLJjcOME54xzVa0kadZIUhbzN2xwjCQkAnDjccdM8cdeKcjL9s+zXRZCp2geWWMO0cZUHgH1P3av2ScUjFQaukaN3dpJbzM5uHkkCBh5YDbQOSRnphf0qAQ20c92gLSBnMweJxIGyOMkds4OCaYt35ouxtQbZdxmWMbYmCnbhAfu5Az2qdLx7l45FKWsr3BjdY4xGofIxk9B256CtFFSa/y+Xcy5XGLSLjXglkBSOK4lYq0xhi+/jJB9ARyeOvSquoeXDJIwnmt5kkZfNWMqhXgjAHzHIGeeuMUgM08kD3UslzbW07oY1C9DyxyMggYHUdqZbyQwSRRXDzqqMz/AOrO1RuyHII7jPT0+lVUhzpJ6euhKjy7ak+lyRT2kkM0AvEkmYb87bgrj/WH2Ax0pttLCRJHHmTG85yWBBYYJ/AZJPc1HZuxeOZJDB8zsquDhwCckLjIzgjHekgkQQ+XGIY1yZC67gxOecHHIPvUKFuXbr06ET15kaFvLCjx5OCszMFds8AABgQfUjpUcnlW5hdvJeRlLMSW2tk4zzgjofbimaQZIkdYSP3xzuAzgZ+7x0ANTlX1FFSC5LzFZIzbPHny4xz8rHjHoO1bxpKULJa+i9e5zWXM10FuIYxFBuV4dyE7/MPDYPQ5xjjioYJVQs0KP5awlw7kEgd2x9cVGqM1qkTy4MaeWkkYLKVzwG9Rn6Uk0gswGV8yxptMkYZQcA5GO3GfbmnOFtVp91xqOltx9msnRw0EsiHAyEyCCcsPT+lW1iaOxkmKmRFRQZIzjDEDg54PaoDO0bynzEZZI4jtZiQ5xnAIJGACM+9SG4+QpGBFKI8PEoOZD754/KnSpKO7/pmc07ly1YuAo8yPYPLZlY4+jZ7/AOFfVP7MsPleGdQJIBN2SQDnb8iV8nJOJItpzCcDsT5h9evUV9bfs0tu8JXBwykXDZ3Dk8LX22VWVGaWu35n6J4cx/4yCDf8r/Q9nHQUUDpRXpn9ghRRRQAUUUUAFFFFABRRRQAUUUUAFFFFABRRRQAUUUUAFFFFABRRRQAh6U0jIp9NxkGkhNXMidDGSeuDilJYOgDAHcMin3I2zMM9ecGmhvnA6V2fZPImrSHuxDDIyD3qRW596ax3YHWiNSGNZshbkwOaXPNA6UqjrWZ1IARmlPUUmMmlHU0FITPGKguVyh9+amPWlKZHtVJ2ZE486aPze/aB/Z/8d6x8VPEN9pnh661DTJ5zLBNFtO7IBI9eua8ruf2ePH/mYHg3UsHB+SE8cV+uDw4IIj9utNESlScKDXn1cBhq0nOad32Z8BU4TjKo5RqNXbe3d37n5Cj4B+PIyD/wieqRAn5T9lckD8BWa/wb8TReZv8AC2qO6AOQbV8r354r9i2t4yAdi9KaLKInOxfyrL+ysL05vvRzPhSon7tb8P8Agn41v8MvEcaOX8NaknCtuNq/TPsv+c1Ul8EatFEx/sy8IU5LC1fC9vSv2fks7dY2by0xjr2qMadaupzDGQevHBrF5RQeqk/wB8K1k/4q+5/5n4sNo0tlEYxbXEYG4MHiZlIbg8kcde1VLjSms0ZCJoI+hDA46e5r9qLnw3p0qsDYQMSQeUFNfwno8wbzNMtXDdd0Sn+lQ8npfzv7kL/VnEX/AIq+5n4sy6YQpTeWbopPTaec1HLYtMyN56MUUId6ggjrjBJ4HbFfs1N8MvC90zNJoWnSE8fNbIePTpVJvg14JYnPhXSjk4P+iJz+lT/Y9PpN/cZf6tY1fDOP4/5M/G1bHdcp5sxAjG07BtwOnBP16U9bEERBLhY3QtvLRqykY44PfPcdMdK/Xu6/Z4+Hd4B5nhLTAASfktwnXr0xWW37Kvwvkx/xSlrnth5B/wCzU3ktN/b/AAM3w9mCejj9/wDwD8l5dMaYRtJdKIHyChALD15z1qWbRGSJJ59iZQNsOfn56g7uCB7V+qbfsgfCqePB8MRbMNwZpf8A4qsp/wBiX4VywmL+w3YEHk3MmeeP72OKx/sV7Ka+5mf9g5grbfJ/8A/L6Tw99uZXM9tA6QsQxDAAKcjHq3PtT49KuprQnKzum1xIZicE8DAIzn8q/S+T9g74YSQbUtryM4wHS5YEHpnI/wD1VSH7A/w9dFxNqafIASLgc8denWs/7FqW0kvx/wAiJ5LmaSXIn81/mfmtBYXMST4HnSKC6pnG09A4ye2c4pbvT7/cyylcRxqERZN2EIBwCBj9a/SC5/4J7eBJoZlXUNWQyKMsZ1YjHpkVnXP/AATv8H7y0GuavCCoA+aM4/HHT2FZrJar+2iJZNmcdXT/ABX+Z+e9jp1wJrua3s0Vbdd4BIEiqCAdp/i7H+tWrhLm3vLuzWydLeORRPFIo3842EEnjk9a+8Z/+CdGgLK0lt4l1GDfHtYGNWOSME9aoar/AME7LAvNPa+L7td+wbbi3EncZBIbnJqHklW/utfeYyyjMLuTpPbuv8z4+8Kazf8AhbWoNVt4TNcWMoI3LlFcMCCQOMDgV6x8U/2pPE/xT8LSaDqmlWaWoZFPkgkq4HDfTnIr1hf+CfGpjeo8VREcBALbHPXnDc1DrX/BPnWHu2Nl4lheKTariS3KspCjGPmPetoYHMKVOVKDXK+l1+bPO/srMoqSVOSjK10r622TS3Pjt2AjmRbFXlXaIwudsa7sFcNx7cc80rkyzym3sobSI3gUbZGj8vcS2wnrjIX1xgjjNfXM37BfjO3C/Z9b014mKgo4ZcAcjHBwc+9UdS/YM8c3UhP9o6U7DBWQF1zz0Ix265rzP7Gxf8q+9E/2fj4OzoS+5s8S+C/xIh+GnjKy166tDeyRSNm2DbH3kHq2Dn64NeiftFftOx/HDQLXR7bSf7OdJyXc3HncbT22j1rXn/Yb+JJSMRS6U7wykBhMQXQ4yM4+tZY/Yr+KNvGyjTdPZxcblBu08soARk55znFejDD4+jReHUVyu/brbqTHC5hTpypRpyUZNNqzs2tunQ+fLGNIrWzimWaS0a6jEkyD543UHCoT0OccVoM0l/eeZPN9oGw+YZpVZVkUkAFe2eOBnNe2w/scfFCCWMtoUBcyEPIl3Fg5wd3Xjv0/GrE/7JnxLa4t5n8OxPIrMrsl1H8/QAkbsD8K8aWWYqW8H+H+Zy1MNjL/AMGXXo/8jxvRRJawWUkNzsn6xiQbFQtnc3TngcdKd9oubO4s4/M2tFG3k7nwGLBvlz2yc9a9esP2VPiPpg2y+Fo5yzbEzdIdnXJJ3fdxTj+zJ8Qp54EufDMoty+SnnxlOASCRu7Emud5Xik7cr+482eExSm26MrejPIrC7t5YbeUqsgEzSSuXCpuZTiPpk46+3I70+2vEkVBJNgwEP5sy7pBJgjy0Hod2efSvTU+AfxAgks7W58FXFxCFmkikTbtUspHzf3T9fwqrb/AnxnCIHfwherKsOQzx5GSckkf3hjiksrxbatB/czCpQrRu3TkvkcC3mXMsD2v3IwzsqqrZAwccEep4xXtH7OvjOy8E+OE1bXZnhjVJd5AZioJViSOuOMj61zupfCDxjsgaPwleBRaNCRHDgvlRg5AyG6j8KrW3wy8Rm3i2+FtSQCBISTG4Py4BByPUV6OEwmLwlZVI0m7eTtqcadahOFaEbSi01ddtdT079pf4kaH4/8AEGnX2l3LahZLZNA22JuG81W2MhwSCFHft3r55tmZJLnIeORoBuj8oQoiDAHfLDGOSO4r0K2+HWuyosFzo2oWrMjknyGLbSwwudv3uOvXk1gSeCNUOoXVvd6PfqwhMYEsTRlxuO088kYXA+lXjcLi8TP2kqbXyZFfFVMZWqVq0fek7vt8r+hgX0S6jKqiWWS72gqoDPGykgFUUHjGD7cVqi6ke7YrHLHHNFFsluotiyBTnbuIIGOeh9a2bbw6HuRby6Zei2jjjYwOHYhlP8LDnueKrReG1mmuImguli8rBXDrt+cAjHt1/CvMeW14u/K9fJ/5HDKtGS5ZReiKdlqsc95c3Nr5m9YFgyxBEbZyFOeq4wMDOMmvef2U9Qs9B8bzyajNBp+2D5mmZV+YlfkHH1PbjtXittotvaSmyfzljScMyMpJyRyqg+wP9Kt2+lM73f2aeQ+XuDLsyWIyCCTk8fKPoa9TAUauErRqcvMtV56kYfF/U8TCvTjfkaavfW212j6F/ac12x8QeIbQ2Fzb3S+T5Rw+VJzkL+PH5186xwWqtciK2eOWcr5eyVpEJyPMYg/d/hwSemavqr3cys0jSQxoSkTJhlYHj+HB4/Glu9Jt7OaaUmcRzRLviUHyy2Ocj+9zxjp6Vvj3PFVXOMdFpr925yYzFzxmLq4mqrSm7tK9r6af8OUZ7SCCRHEwQTBYpLYzjJ2t8gOB0IxyR+FTWcEm+4EUkUKSkssO7fiXdyNvr0wfTPTOKX+y7GZIlSWRkUDylkPKN1GTjkezdKvf2TF9jmaK7ffJKfM8vaRuIzlMgFScduMDpXiQwdVyuo7f5HHKorcvfujL0+533UybopNzGIREbWjbGdpII+UHIJI46d6u2pDG4hSHyZ2cltzhU2YyIywxjlevcH2qC0sEu9PvfNkc3E0kc/3UyzIMEtxyfbHv3q/ZWPnW7K8yy9Y0yu1yOmC3qecVpTwlaSSt3IruCu4vsQwXIVbqI20RWWNceU/cN0z36/8A16la/bT/ADk+zrLAn7qSMHfgnop75yetSQaesoz9okiRJsPKq7nxtxgf8CHekj0d4n85bhJJN3BlQ9x14PBzk+nNaLDVorRfM4+aF/ef5hpbx3AmGxwvL+ZsKlht+ZDn1OR60S/araztIDKYklmPlpOuRIAwxuPZSD+lT6fp4tIPkmIVWYNA5JXB6FTnJIORVlNGN3PK1zJEUkz9ws20nGCOfbNaQwlScVeOuvWxk60IzbvoUIpw1yWwBIrZaIn5Ac89ewGRU1kzwuEtIGMjvt+zkZWUHqPb6inro0lpLFmdQzAk78khhwOvGKuf2cBJbP5odIGbOc5Pocg8c1CwlXppYydWCej0MmO8kj+ySxQTv5cjbpCcmRSTlcHrjAHHrV62ul3RyR/uxggQOSJTz06AEc/WohpMkSRpDMYhG7GMgkkZGPvfp+NSw2bkCJ2lLbeFVlABPOBx93+X40RpVIvVDnUpTWg4vtktxHGR5qEtAcqI8dwT+J61alv2t/NCM1srIXkCjcWXaQcfLg+lJFZMoO5BIhjQthw3Y/N0/OpLizV7Vw0QCspGEAA/3s/mPxruhh6ri2t/+BscbqQ5lcz7wi2ErCcIDAjqtwCzE88A47Z6U63vGEgj3tLGy5IDFeMcEZ/kK0ZIZJoXSTE0TxKjK4UOrADGGA9vrUT6e8Sn7TCf3EiAMhy8Xpg9x9c1n9VqpqVtP+G9TT2lNq3UdbSJJ5satsUOFC5JJ45OD296+uf2cIwvhG6K52mc8H/dXpXyUqtPI73EJ38ASL1/EV9j/AGyS08AWm1QC7F2wOpr6nLYOFGd+tvzP0vw1pe1z1VE9Ixf42PTh9wfSnUg6ClrsP64QUUUUAFFFFABRRRQAUUUUAFFFFABRRRQAUUUUAFFFFABRRRQAUUUUAFFFFAFDUYhgORyKroc44q/eRmWBgKziwCjOc10U3zRPMxC5ZErfKQQDUkeQcfjUaDzEPaplFDZilqOzjinDrTAvJ5PXNPBwKhm0QzzmlPX0poHOaceRipNUJ3pf4qb3yKUNzigSDPWkK5BNKSoBLcCs6613TNOXN1dww/777f51STeiRlOrCmrzkkvN2Lqsp+o/WnqMn0rOsNe029H+j3cEgIyPLkDVfikEgG054602mtyYVadRLkkn6CsMqwxn2pqDbDjuF6U5SCKY5+VuvSkjRuwiD52Y5p+B82KAv3j60wPgsOSR2p7mew9V6jOeaXbkEH1pkbbmYjpkCpRwMUnuaLVCAbuKbnK596eRyKjmOGTPvQtSmrIcvSomQDyzjlQadG+7j+HtTgMAA8n1prQndCg/u1PXj8qRmCpx1C5wKVh8uPbrSlAVB6kLjIpFLW4ONw9eAaHAZBn+7RIueP9j7wpU5Az/doKtrYRxkAf7OaSZA6FT0GDmngZpHQOrA+1JOwWuI+dwBHG371LLjcAQCSenrQSNw/CiaPzDjJXDA5pjXWw+Xkj/eFI7bVJ5+90pZR+HPeoJ2K+VkZJk5P4GpSKbtceyeVt2jhnyaeox374o6KvfkdaVV7+9DY0tdBC21lHrT8ggcD1puwE89iTQR8wWoLSsKUBYcd6dsX+6PyoA4x1oWgpRiIYlDdFpNkYONq+vSl3c49KTbls+3SquTyx6IEhj5ARfypBbxF/uL/3zUiDBpoJMho5mL2cLL3Rn2SIn/Vp+VNOnwsf9Wv4rU+Mc0cg9aXNIToUnvApnT7ZiQYEPqdtRvodjKfmtY2ycnctaG4Zo60c0ujM3hKEvign8kY0vhHR5HDvp1uzbt25kGc+tQt4F0AuznSrYux5byxk1v59qdhqOeS6szeX4OW9KP8A4Cv8jmm+Hfhx+uj2hJ/6ZCmH4beGiCP7GtMHqPKFdPt9qMGnzy7mbyvBPejH/wABX+Ryb/C7ws7MzaJZszEEnyxzjpUb/Cfwq+QdEszn/pmK7AA0uPaq9rPzM3lGXy3ox/8AAV/kcU/wg8IMcnQrPcWDE+WOtQN8FvBjEE6DZA7twPljINd5gd6TIHel7STIeR5a96Ef/AV/kcC3wQ8GPEUGhWqLnd+7THP4VBJ8BfBUmN2i245LcZHJ6969GGCaQ8dKFUkuplLh/KZ6yw0X/wBur/I80/4Z88Dkg/2PGCG3A+Y/U/8AAqj/AOGePBS/d0sLkk8Syd/+BV6dRQpsxlw1k8t8LH7l/keXP+zr4MkRFOmABW3riR+v/fVRP+zh4OKFUsChP8Syvn9Wr1fHvxRip53e/wCiM3wtkrVnho/cjyBv2Z/CZDYilQsMFhKc/wA6rn9mHwt/C9ynuJa9mpePWqU7dF9yMZcI5JLfDR+7/gni8n7L/hp1QCa5Vl/jV/m/GmSfsu+H5AB9uvFwuz5XHI/KvbMcUnPvQqjXRfcjJ8G5E/8AmGj+P+Z4mf2XPD5Oftl0P+BCmyfstaBJv/0+8Xf6OB/SvbsGjBFDqN7pfchf6mZF/wBA0fx/zPCh+yvouSV1K7GOQPl/KvV/CvhyHwtodvpsTmSOEYDP1NbC5Y8HoakLfn0/Ghzk1y9PJJHo5dw9lmU1XVwdJQk1a6b1XzuPUYUAdMUtIucDPWlqD6YKKKKACiiigAooooAKKKKACiiigAooooAKKKKACiiigAooooAKKKKACiiigBpGQax7uAiZyWI9BWwTzVW9X5d2M1dOVnY5q8OePoV4xtwM1IGO5h1xUUJIHtUyjIFas89Co2c96eD8tR5HOKcmSOalo0i+g5OppzdKanU0+oNlsRg80v05o/iNKAOtAlqfLX7Xv7QOu/DS0h07RrR7dpzh9RZcqnUYA7mvnbwJ8OfH/wAW401qbWFi093ZRcXMxkLSA/MNo56/QV91fFX4U6P8UtEfTdUtVmj8zzEk6PG/PzA9u1fHXhLWdd/Zz8eT+HdfUzaPM7ILo5VHUHh19/UV+d8aYrNsHhXiMsdrL7mt9O7Py/GYKMs0i80k3Sm2k72S7Isz/Af4haJGZ9K162vAzbdvmNE2e456cfzrS8O/Hn4gfCSS3t/EdndSWXKBLhC4IGCcSfTPNfQFrPb3dnbXFvIrwTp5qMp6qakayguRIs0cckboVZXAIIIwRX4TlXizm+Bq+zx6U4X1T0a72Ptq/AWH5ViMrrypy6NO6a6JnQ/DT43eHPiVZobC7VLvYGa1kOHH+NegpjaT29a+E/HXwHv/AAdJNrfgKWRJI1aV9PDlWbHUxNnggdE9Pwr0T4H/ALUbTNB4f8WHydQjZYGlbhkPT957+4r+nMi4iy7iOh7XBT97rHqjxI5lisrrrCZtCz2Uls/XsfVy9Bjpjio8bWJB+8RUNrex3cEc0UiukihldOhBHBqZAd7k4xxivorW3Pr4yVRXiOUAEnGCT270/OMZ9aZ9wEk8mlZsfXNTYtOyHKcsfrSzgHGex61WRxCeWAJJ6mpXlVgMMPzo5bMSqxaauNRdqAKc5PU08L0HcDqaRXBAwakRuOSM4obKi4sbtOev8ODSqdrAZxxSblB6jpSGRVOd642YxTHeK1uSMcqwzj5aRBtCj0Wohdx93XgetMbULePrKn3e7AcetKzF7elu5FldoLHPJqHfukkQN83B5qhP4r0eGNzJqNsigfMWlGBWfP498O2sgabWrGMHhS86ihJ9jCeNw8LLnj96/wAzoQNsjnd8vYYp7SZ3gNyCM1yzfEvwmjOG8Q6evlkB83K/KT2PNLqHxH8M6fBFJJrdnGskqRKxmHLEgYpWuyVjsNFN+0jb1X+Z1eCFPPeoXXEo+bPIbntXPH4i+GkKodcsgxYKAZlzn0qe68X6IqW7tqdqqs+1WMoAbINCi/Mt4/Czj7tSOnmv8zdwGZTyCueKerFlyOgrKtPEenXKx+TeQS+YfkKyA7vpir8bnagEgIHcHr9aHFrc6IV6c1eEr+hOgJIJ6mh0y6H0zxTYDtRBjpx9KeDxyazOlWsIfvjnAHanDoaaDkjvSqc4x0oGhwYbcU3ODj0FIcbiPUdqCp3ls8belAXbH0d8U3OCfanD+I0WKTFIxQRkGm55OaBwSaAuOft9KSlyaRRgnNAdR46UUi96UnFBoFFNA6mgdDQA6igdKKACiiigAooooAKKKKACiiigAooooAAKKKjllCAliBjvQS2o6sFO5j6ilJHNchrvxN0Lw6zRXV2pmBI2ICTn8BxXGy/tFaNHd+QLeRlJwr5GG/8Ar1uqE5K9vv0/M+VxXFOT4Kbp1sRFSW6vdr1tex7AV3DPWlAwOT2rhvCfxY0HxXKtvb3Cw3Zz/o8p/eHHoO9dwjbhWTjKOklZnt4LH4XMKarYWopxfVO48dBS0DpRUnohRRRQAUUUUAFFFFABRRRQAUUUUAFFFFABRRRQAUUUUAFFFFABRRRQAUUUUAIOppsi7lIp+MUUk7CaurGYx8p9uM5708NwOtLdR7ZC2SFpiDjqa6U01c8uacXYcpyxHSpVOBUYGCPen9selJijoKPWlB4NJnAFHf3qTVCdx9aM9aDweetHpQTcYVJGRXkvx9+CWnfFrwxLbuBDfxktbXHOY2wefoc4r13BJ9qYwXzNuPzrKdOFaLpzV090cWNwdHGUXTqK6f4Puj4Q+DXxIvfAPiO68B+K1lVraQxxyvgbCDtGD/dOK+jCdxG1gyMMgryCPasD9pf4AR/ErTU1TSitnr1luaOUDHnLySjH8OK8f/Z7+Kl1d3D+FfELtBqVqxWIy9SRwVP0xiv5H8QOC54KrPH4aPuN9jLh3OauW4hZTj5aP4Jd/J+Z77JGGGCNw/lXl3xM+Cem+M5Rf27f2VrMMZ2XkC4LEnPz4xuHb2969VWPMhHT2PrVeZCRKrg5C9D6V+OZVm+MyfExxGEqOEo9v1R+l5jlmFzSi6OIjzJ/evRngfw5+OPiv4ReJj4a8WRvNbq6qGdyV8kH70bY/DHsK+z/AA/4j0/xLpcN9p1ylxA6gh0PQ9xXz549+GulePtFnsdQicN8rQXEWVkicHIwRzjP4V43ovivxr+zbrZhvN19oE0gWOdvniYE8Kx/gY89a/s3g7j7C8SU44bFtQrpeil/wT8UxWDxvCdWV054ZvR7uP8AwD79bBUjgnrzSAsD6jNcn8OviDpvxG0GO+06X5lAWWJj80b46H1rqULDduzwa/VnFp2Pp6GIp4qnGrSd4tXTWx8b/t0eMdX8Jaz4ZvdOurq0BMkIa3kZAScHsevH5ZrzfQPEHxwv9ItNY0hdTv7SaPzIpFvQQwz/AHWP9K90/br+Hv8AwlXwlfVrZA99o063SL13IeHA/A5/D3rB/Zd8YQ+JPhpBZxzGS70obCjYB29Rx+fNflfHHEmZcOUY4jCWlFtKz2Xf8T4ahk8MwzmVGvVcHK7Vna/ZHBwfE/8AaAntlt/7I1MhQSZAkW4+2QBSSfE74+RNGq6Vq5+VvmMKZJ6jjp/+uvpW0k2xpJjaQCCMc5q7b8sj85GSc1+GT8YM4s1yR+4+5/1Bje/1qf3v/M+X9U1r9oq7aJzbXoPl7iVuYkA79FI5Oe47VHf2v7QmqaCbpJLkOIyjKNQjR1HuuRn68mvqS6INoJQedvB/Gq1r/qkKMdpHP+FcD8V87eqsvv8A8zePAOFlrOvOXq/zPla0+FXxw1BUSfVhbgomWk1NnAGPusRz6jgd6TUP2efi1fTidvEdgnlwkB2upZCAB93G3OD6/pX1gB9mUSnOwqQc9DSqwRFfdkMOAa4anijn83fmS+T/AMzSPh9lad5SlL1Z8nv+yx49u5CLjxXYpthQ7wjyFnxz/CvHpVjUv2QPEt5YTvL4vtwEUbDHaM5ZsjOQXGOP6V9SNIYgGyRkYqw8gVCeqeh7ivPqeI3EE3d1fw/zOqHAeTxafK3bzf8AwD5O1n9kDxCtnC8HjWJ3e4Ecm+xYAqCCON5569fWptW/Y31T7Zp0tt42czF1Z/NsOAMjIBDfXqK+obhd8KOeAzk4B4pbpv3yEDIDAVj/AMRAz66/e/gjpXBOTr/l3+L6/M+WtT/ZL8VQ6xCbHxjBLC0gKyNbOpTA+6RuI6g9D3o1L9lnx49xDFB4utXgXBDOHzu6e/rmvqS2A2jLEHzjIecjHarAyrY5z7961/4iJnsHpV/A5p8B5PJ6Qa+f+Z8lWP7NnxQ0ye3jtvEtg/lgiMLcSJzjjHy8Zzir6aV8d/C1pDNazXuoQo5cNbXwl8z0+ViDt4ORjnHvX1Sijl14IzuU+1KkIhaKAcbQWGOnNenhvFLO6DvKSl63OKr4f5f8VGc4y8mfPHg/9sXxb4Mnjs/GulzO4hLsk8P2aQkdcHGPT9PWvpr4c/HLwz8REtlsL2OPUJYFma0d/nXIBIBx82M4rn9Z8P6X4iha01Owt7+zZGUxXEYb7wwQCenHpXzt8QP2Ybnwo9zr3w6uZYpYEaUaM7n5QOT5MhOfcKepwM9q/XuHPFbC5hUjQzCPJKWl1seBiMlzzIo+1w8/bU1q4vdLye593Y3NkH5SM8VIOAMjJzmvkj9nT9q06tqaeGPGDm1vBGgiuJY/L2sCVZJD06hQD3Oa+s4mSRFKDKFdwI461+7061OvCNWlK8Hs11PXy3M6OY0+aGkl8UXun5oUfedhxnIxSTSxwRvJIyoqjJLHisXxh400rwPo8+papcR20Eak5c4yeyj3NfEnxS/aE8WfGDWLjw54ZtJ0spkxHbQAM8nzdXPYdB6DNcuNx+Gy6k6uJkoo8/NM9o5c1RgnUqy2jHfXq+x9V+Nv2hPCHgeaa2ur5Zr2Ndz28XJH49BXi3ij9ua1gN1HpWjsggUM0txKMfNkDoPXHeuU8Hfsnpc3hvvGV895KwVzY2r/ACqeuGc8n04r2XQvhP4R8OpcRWOg2cYm2l/NTzWOBxy2Tx29K/FM18WsBg5unhoczXU4qGV8TZsvaTmqMH0SV7fn+J45P+2j4xlab7Po6iGNljZ0hdijEdwARj3NS2/7YfjP5zJYRFFIDP5bAAntnFfQtvYQwFwsSKpAU/KPmAHGal+yQkOpiDBjlsjrxivi340YpSfLRX4HVLgjM5q7zCSfzt+Z4Bbftl+JtkjXOmxxYcKGZCFHsT61ctv22b1F33OmwBA204kxnp37V7k1hbTK4e3jZTjIKAhv0qBvD+nSF99lbkEjcDEpB/StIeNNdfHQT+5fkiFwXnMH7uYS+av+bPNdL/bcsZkCSaPmboRHcqQfwxxWxH+2d4eWRY7jTrmNmYJtVlOCSB6iurufCejXcPlT6XZzRZ+48C/4VgXfwW8D6gP3/hrT2+bdnyQOfqDXp4fxnoP3a2Hd+6Zc+GuJaTTpY2Ml2aS/JGnp37WXhC+QGT7Ra5OMSIGP14zXV2Hx68FX6oU1uIFu0isvPoSRXkFz+zP4A1EODplxbsZTNhLqRSD7c9KzG/Zf8OuXeHUdStTJIX2JKr7e2AWB/wDr19Jh/F3JqiXtoOPoc0sBxhhtvZz+9fqj6U074heHtSA+zatbSnOMLIOvpW0mo28i5EyN9GFfHt3+y9cBzNZeK7kFsgx3FuCrL+BGOMc4qnF8IPiJo8O6z1W0uJVzhfPeMsP++cV9PhfEbh3EvWry+phUzHiXCfxsBz+cX+mp9pLcRuvDKw9jUobcBzzXxXaaX8Y9CuFliUNECS6R3iuT74PtirkfxJ+MWgKHudOu3s1BLO0Ubkd88Zb/AAr6KhxVkWItyYqOvd2Mo8U4ukv9qwFSNld2V0vm7H2PuGcA5NLu9eK+RrP9ob4gxTp5mj3U8TKcYsnIJ+qrxWo37Sfi2OMeb4fuEYDktaSD8eRXrxzTLajtHExfzCPG2DcOedGpH1i/0PqLnkg5f0o2D5ee+TXyOP2pfEsdwqyWyRh9wUPCVOa+ivhf4lvfFvhCz1G/RI7iYHIThcdiB716VKVKrT9pRmppaXTuellHFeCznEPDUFJTSb95W0+87QDAFLSDoKWmfaEeMEnOKbzjO7t6d6ZLII/nZgAOTmvJviR8arTQlez04+deFvLOATtY5GMY5NNRunKVklu3okeDm2c4PJ6PtcTK3ZdW+yXVnb+J/Hmm+FoGe6mXzAPljGcnr7cdK8S174j+IviDqAstGgkggcFtwIEYAJGWcjjqOBVbRvBeo+MLg6t4hZ4rd28xLXOHfnPz+gNej2FhbaXbrb2cSW8SdFQYUV+NcWeJ+X5FGWGy5e0rLRvovQ+RwuV53xfJVcVJ4fDPVRWkpLo2+lzg7D4SwySrNrF7LeOSGeGMmNN3fkfMe9bh+GPhYKqjSIRznec7s9Ouc5rqQu0Zz82fSuO+IHjD+xLUWdkwl1G4BCJ+B7V/OtLiPiTivMI0adWTcnok7W+7oj7DE5Fw3wxgZV6uHi0lq5JOTfa7u22zzPxx4bstL8V2cfhp3guIiN9vGWJU5IDqx6fSvqfwHHqEXhbTk1Rw96Il3EfQV558Gvhi+nRrr2rqZNQuV3YfkgHac9eDxXsSKqLgfdHNf2zlGGrYHL6WHxU+aol7z87LRHxPCeUVKVetmso+zjV+GC0SV7ptd2icdBS0inIBpa9U/UgooooAKKKKACiiigAooooAKKKKACiiigAooooAKKKKACiiigAooooAKKKKACiiigCG5j3xH1qmoPl+hrQbvmqsihDjgVcH0OOvHS4xARin+lNU/LTi1aM5VoLSEbTTh0/CkfkVJo1pcTPNB54oVcU4LkUE2bEBzSN0oxtpB1P1oDyIpIxLg+mQa+Uv2n/gBPNM3jLwkjw6tATNdwxDHnKASWGeSwx2r6uLByfQU2SJJVK9UYcjHFcWMwlLHUJYesrxkv6Z5OY5fDHU7PSS1jJbp91+p8k/Av4up490p7G+LR6paYVjL8rP2r1U/MzK2eBXg/7Sfwo1D4V+LIvHPhAGLT5Nxv4UXcI5Cch8ehBx7HHrXo/wu+JNl8R/DsV1bt5V7Gg+0QsclW9c+lfxTxvwnUyPFSrUY3pt79j3OF87nUcsuxr/AHsdE+67r5HWuoaCQEZbA2/TNZGvaFYeIdNudO1K3W70+5ULNE68HBBH4jGR+FbFwDlAAuCmQy9Gp8MSPw2CPpX5lQxNTCzjVpNpp3TW6P0Ovh6eIpunVXNFpppnzbrOjeJ/2c/EFvqug3NzqXhtvmlkRSzQAHhZMZ3D3r6n+Dnxq034n6THJ58Ud+AC8Kt9BkViXWmwX8b21wqyW8uEZZBkYPYj0r598YfBXWvA97L4h8DXBi+zOZTpcRIzg7iYyc46Abcdq/qvgjxMo4ilDL85laS0jLv5M/FMzyDF8P13i8sTnSesoX/FH27q+l22s2clpcxJNE/ysrjKnj0/Gvgr4m/DvxV+zJ42PifRxNc+G7m5cK8QO2AbsiOUDopyQGPp1r2H4L/tYWep2sem+KWktL5JPJaeWPZj2kH8J96911PXPDPiHSXt7q7sbjT7oFXWSRWSQEcg561+25nlmFzvB+yn70JbNarU8ieIweaxVelPkrQ21s0+zPD/AIZ/GTw/8RdNgEV1FZ6kQfMtJWCtu9Bngg16JYXCvlAR83THevnP4vfAX4d210dQ8H+KtP8ADt8jlvsgnJgJB/hKklT+BHsK8o0343eM/hhcQW39uwa5aLvjSJ3EisQT/FjI6jFfyzxJ4X4nBzdTCyTi9kz28Bx9HCy+q4+PM1vJNO/nZM+6JE3FT0GCMVCsaiMAHGB0r5m0j9s3zYYF1DQQrBd0zQTdD68iust/2tPBrW5N3b3tu+N2xUDg9cHP4V+UV+Fc2oO0qT+Wp9vQ4yyevoqyXqmvzR7heKZ7ZUU4MacL2NN4eJsjGADgV5ZB+0p4GlVcXk6nHVo+lX7P4/eBr2XyF1hUVkzukXAJ+tebLJswiveoy08menDiHKptKOIj96PQdTUGzMg4Cpg064BmgkjJGAwJz9K5mP4oeELi1J/4SPTtjrkBpwCSOO9bNhrOn6zbq9jqFtcxv0Mcytz+dcs8FiaUU502vVM9OjmOErfBVi/RplrBKKpPIPIqC6kEU0QfIaZ8BcZ5znr+FTNJuQlcYD7fpjrmluWDqoIxscNH/snPNcSXJK0j0k+bYSJChTYSSHyAOvv+FTxSZuI0zyTnnsfT9KWE7Ejc4DBs/TNNEQmuIpGUGSNy2R6dv1qLpvUsmhy8YOMNzkdxzSxkPKoVgWVTkE809vlCsOGG7B/CohEZGhkHLBGRiP4gaysnd3ILMeZGGeTjn6dqriTEskUnCeW4yT19qmEgiO7IIIxmqV0VfehIK7CxNFJtSuJx5tDwT9oP4LNrWkN4l8PRmPXrG33TwpGc3UQ6Lx/GoHB7jI9K739mX9oIa14J1Kw125j+26LCGDsx3lAuPm9wR+RFd/EGMrFiHDrs/wCA9hXwr8atIl+GnxE16w05mtrbUoFdPLOBsLHkepzkfhX9M+G/F9Skp4HE+8krx+R+E8X4GrkeJjmeASTneMl0bezf5nYeNfH2vftIePZdK0+RjawTrGYlB2xIx+82OMLnr3xX018Pfhpo/wAOtJ+x6bAZJ9ima4k5lkPoT6ewrhv2X/Ai+GPANvqt5EP7Y1eKOWe4ZQGKAfu/0wfxr2ZiIY5pBkfdPHbBxXwHHXFeIzjHToQk+SLtbvb9D3+EOHKeFp/2ji/fqz1u9bX8x6srpIBlsAHaev8AkUbh+8HUAjBoGN0p4w5BLDvTtpw4JwSQa/H5WvY/VELG+4HqR61IB85+oqGNWwcMFIcEE/SrBA28DHtWclYTYjttXOCR7CnA5yBz701f645pIlwGHTmpewDyenB+tJ8p2gjIDZH1oJ4NMLcZ6Z7GlFtbCSuKnL7j15p/TjtTFAA3U77xHOOM/WnqxMUNypxQBk0LyPSk3DcF7kGlqxDs4YUmQcZOaXHOaMc5qlUnHZk8sXuRhNpzgDnsKCMLjYGH0pCME8D159K88+IXxX0/wrFJaWsq3OpsNiwRkHYTxlvp6V9DluFx+Y140MNzSlJpaX6ngZpmGAyjDyr4tqKinv1fZd2zifjvqS63rmmaDZoJJkPmuyLkq+cBeeDn09xX1J4A0kaF4Q0qyGAYbeNDgdTtGTXz38Cvhje+KNefxRrq+ZFu3xh+SXyDyPTpivqVVWJAqjAAx+Ff39wpk9TJMppYWv8AxN35eR+OcM06uPx2JzyrDljUsorryrr8xQcgfTrVLWdVttHs3ubqVIo0BJLHArn/AB18Q9O8E6c8tzIDPg7EB5Y84r52ufEHin4x3zNbhk0yOUqZWwkagdh/eIBr6DHY/B5TQlisdUUYx+9+iPSzjiVYaosBl8HVxEtlH7Pm30SOn+Inxe1HxRczaP4dgkmYnb+6+bd2GTj5Qat+DPhvBozC/wBSIvdVLb0kdeIvZcfz71ueF/B+neFLTyrOEea4zJMfvyH1Jre3buMe9fyHxt4n4rOHLBZd7lBXWm8vNs9bIODZe2WaZ3L2ld7L7Metku67jTwgwc+tOGcDApjcEZ5Gax/FHiW38N6c88jYc8RxjqzY4xX4jg8JXzLERoU05Tk7JLzP0vGYyhluHliK8lGEU236f1oVfG3jG28M6a43b7yRSIol6k9Afzqt8IPhzdater4n1/DyOCYIWXheQwbr07j61l/DT4eXfjbXX8Qa8rNbffhjc/KfmyBjPQA/jmvoa3to7eJIo12oihVA7AdBX9y8D8G0OGsJGtWjfESWr7J9E+5+KUPrHFuMWY4yPLh4P93B/aafxNfii1FHtQDpgYp1NX7o+lOr9SP0ZLlCiiigYUUUUAFFFFABRRRQAUUUUAFFFFABRRRQAUUUUAFFFFABRRRQAUUUUAFFFFABRRRQAVBcQ+bg+lTcUHuPWlezIceZWZR2/KB0pQMCllDLLjjbS44re55zhZgPWjqKVhkD6UijJqCra2A8dKC238aHPzYpOpq0S/IB1obkgClb7o+tJt+bNAgx81Luw4FJ0ek/iBpDTsZut6Lb6xZT21zEskU6FXVxwQQRivgT4g+ENa/Zg8fx39hvm8MXcmI2Y8Bc5KMB+lfoZ94c9K5fx34G0/x34du9I1SFZrS5iaNsgZBPQj3BrwM4yjD5zhpYevHo7M+fzPL5VnHE4Z8tSOqf6PyPKfCHiiy8ZaLbapZSCS3lQZxxtPuK2lAJIOFA6V8vaPLrH7MHxOufDeqtLc6FcDdbznJSSMnAb2YHqPWvpvT72HU7T7dbOJbcxh0YHrX8K8UcPV8hxk6c17l9H+h+g8O53HM6Lp1dKkNJLrfa5ZG6KOZeCHIGaYyDaxwAd2AD3qUfMuMdTnHpUbriLcMkA9RXxMZOLPrmk9DzXx/8DdB8eOtw4fTdSXhL20IVsHnDDoefWvJn/Zk8YSX0sS+JrdLJX/dSMrb9uR2HGetfUJGXODwtOAwSSMjPJ9K+9y7jXOsrpewoVny9nrY+Kx/B+VZjV9rUhaXVrS/qfONn+yJPObcal4qubhBu85IIQpJPcEk4qQfsWaDMqRy+INSaNcsQERSxzwc47V9G27Heo65B/H3qzEokO3vg1FbjfO6sryrO/ojKlwVk1JaUvxZ82t+xT4aiiJj1rVUJBxlkb5fyqVP2L/CzWMkcurarNKIh5ZWREw/fsff86+imOxYuwlQ4P93mhDvTI6HpXHLi3N3Zus/w/wAjpjwjlCd/ZL72fOX/AAxb4ZSAFdZ1aOQp8wDoRn8qi1D9jDR006Wa11y/E6R4G9Fxn1wCOvSvpCRTGpPTGCR9elSFsRFRwehqFxZmt03Vb+S/yJlwhlEv+XS+9/5nzQ/7GenTW2B4nulGFwY7cKwzz3Y5q2/7IUWnTK+m+LtStn3IWJjXI5GeAR2/lX0aYAcFcgHHFEgJfjr0NP8A1rzPrO680v8AIIcH5TD4af4v/M8r8C/DPxF4O1ecJ4sm1LTXm3vbXkGcqOwOTjAxzXqDRGV4l4wZNoXOaaE2TDK4UkdKkJMdxxgruxn2r5/GY2rjantalr+SS/I+mweDp4Cn7Kle3S7b/FsiSQuoaRSpSUqAP4lqaAkeX67jkeq4/wDrU+SNfNjKjCN6UsEeJgcHaQcH3rzpSud4+6Xa0fAzsbn+9RHJmXnHC8GlZhKsfmKCR/e6fWm4CTZHAI3YrN6oFsLd7XyhC7/LLEn9KrSKCRnrs2tjvVpl3TgkfejGf9rmoJPvvuHO38KpPsNDLJCIpG79gfXNfJX7WcC6t8T9DtYtple2jtiBjO5pTgY6+tfXUMuxX24yy5Hoc9K+Y/2g9LN58e/AyRhUa6eBFZx8u4TZI4r7vhKbpY+Unp7ra+SPzvjWm62BhHe84p/N2PpbRrGLS9GtbWJPKghhjiVOcKqqAB+lXmLpIQRjeBk+nNRohkhm3IUIAG09x1pIy0hl4GHK4HoO4NfF4iXtK05vq2/vZ9vhYezoRguiS+5JFqMfLjGOcU8YAbPQEZpkJyrggnnvS7dqyZ7tx+XSvPS1Z0XHQqV3An8akU8sCe/WolG5/TNG4sy8bgHI+nFK1waJOhHp/KlVSFxTCcjHJ5p+SNvfnnFRYlle9v7fTrZ57qVILdBl5HOAK4fUvjd4N0/y1bWIpHcsBtUtgr1z6V2uoadbapZy2t3AlzBIPmikGQfSuTvfg74Mv7Xy5fDlg2GEmRCAcg5617+X/wBnJf7XzX8rfqfPZlHNJSX1BxStrzJt38raWOfj/aT8F7M/a5WGCeIjyPWnD9pDwdIoMVzPI3XZ5RBq3qfwB8D6jaxRf2Hb2rI4cNbMyNwCMZHOOTx+Pashv2XvBed0UVzCwj2ErOxJP97Jzz06elfSU1w7L4uZfcfG148Xwuqbpy87P9S1F+0n4Q2fM9xH6hozn61ZP7RHhEWqTi4nYkZ8tYiWFYbfsr+FWhEQudQQBcArKMrzxzjt0qpL+yX4ee32Q6vq0MqrhJVlT5T6/drqVHhlv3qjXyf+Rwe141ivgpt/15m1J+0h4aUMY4rqYAZ+WPHH9PWsLUf2lFuGjTStNG9g27zn+6cfKR2Oeaz7z9kuOUbofEk8ThCqmS3VsE9M4YetUbv9lTVLeIPZ+IYriRcAJJblFwPfcea9/BYbhKM4upNtdbnzOPr8e1KbUIqP+FK/53LtprPxH+KBmtLUJZwFUJ2kRfK2fmDZ56Yr0v4efsy2tldw6pr8/wBsuQoBtw2UXnOSc815enwX8c6HILjT7+CeQIAI45mjYe2TWqLz4s+FgGS2ubiNMEeTcRy89ehOT9MV/RPDeY8G4GmvqdSMZ95b/J9D4anhczp11iM+wlWs11veK26W/U+tIxZaFp6opS3giUAAdAoHT8hXj3xQ/aBsdBge20t0uLgHa7DJC5yOBjntXmd1N8R/iI0aXMc1hbZVZZrjEOzpnCDluvoBXZ+DPhPp/hdvPvG/tXUR0uZlA2HsFGeOp/OuviDxHybJKbdCoq1Xolsn59z7unPPeIksNgKLw1HZykrO3kuhyWmfD7W/H99/afiKZobF33/Z8gvL36fwg5+tew6bp9rplosFnDHbwxjCpGMKtWVG35QoC+1O9q/jviXi7MOJ8S6uJlp0itl8j9R4f4XwXD9N+yXNUlrKT1bfe/T0EA25x3pD15PHanHtVHVNUttHs5Lm6mWKNOfmOM8dK+PoUKmIqKlTV5N2S8z6qvXp4anKtVaUUm23skiLX9ctdB09rq6kVFX5Rn+Jj0H41wXgnwvqXxZ16PV7/cmixu22JhtyBjCrjGcgk5rP0vSr/wCM/ihSMxaJaucMD98cde/fj2r6Z0XRrbQtLt7K0RYYYlChVGB7/nX9o+HnA8ckoQzHGxvWkrpdk+vqfhtfE1eNMZ1WDpvRfztP8kWdN0+LTbSK3hUKkahVA7ADAq6RuGKYTtO4/dFPByTX7k227s/QacI04qEVZLRfIWiiikahRRRQAUUUUAFFFFABRRRQAUUUUAFFFFABRRRQAUUUUAFFFFABRRRQAUUUUAFFFFABRRRQAUUUUARyoHHPUVW5VuelXM54qvOuDnpVRfQ5a0brmQ3PFGcCkB4Apas5hCc0HgClppGKBMXOc0hYDANB5Ao25oENBGeKeBuIpmME/WnRnGapij5iHnIpw+YA0zHzlqVTzn2qSkeT/Hn4PWvxa8My2hVY7+LL205XlHGePbPrXzH8IPiPqPw4126+H3i6GSG4jl8mOWY54B+U/wC4RnmvvCQAFj1B/nXzr+1R8EF8b6OPEWlw48Qaeo2MpwZUBJKH1618Fxbw1R4gwbi178dn/XY+WxdGrlmI/tTB/EviXRrz8zsEVfJ3q5dcAq4OcimD5o2RgVyQc14r8Bfi+ddgPh7Wv9H1C3IiTf1JBxg17bMHDnccnIAOOtfwpmuW1sqxU6FZaps/XMozWhm+GhiKT338n1X3karwd3Lk5yaW4jAhDZ53dunShU+ZVYgMzd6ADvEZ42kj6143me8OSMrCmCdyk8Clhl2TgnIx0xTnYIm4HoSKihxK2CQWKk8UldgSMzSJCOQQrKCPc80bhGuccYojXn3xRw0TDpntSeu4E0oExbbnaFC5HaopU2KnzE5PWnJ+7t2AIyCKdMAVY9ShqQJHfy7YheWzgGolXAYjrnPXtSoTJGemB1BpwJaFuQeewqfIdgAEjgk8k9R6f1piKJQuchg53Z7jtQoygYeuBjtUsSEqrDnBOKd7KwidIdxQHg5zzUaN8u7BUhjw39KdDICVbOcE4/rTxllHpknNZX6EjfLyuP0qvMfKmRRuCFDkDtVuL/VA9sEcVHMMvluMgAtTjKzaY0RsSIwNp+VBjPX3pZk8yP5B+8KHAPf2NLJkoc9lwxqNmG/aD8wTGfaqi9bjK8YG1fKBG2ML5b9tueD+deL/ABW8Oya/8bvhy8bECMtMWC8kRsXIz+B/OvbcHoCOgGaz9U0aG9vtNvXLebZyF4yvUFhjj8693LMf9Truq+sWvvVjws2y95hRjTT2kn9zuacEokluIsEGIgAHgkEfKf6VYCZLty2ccDqajj+VixI+bA3D07N/n0qwq5yDlOa8OrK702PZi+SNhI22sxP/ANc+9SffGB9ahcmO6bIG2Q5DemBUsYKggHHPU96wkkncb7gnX3DU5hv2n7pHPHemnJjYqArk8Z705DgcDn0HapegmNBAUAkr8xO70p69qay7njIJBBPX9c0qDauMEDng0S2QhQeAfY07IBxTQwOw8YOaQHdj0IzUtWAcvVT7Uo4GKFGQMEU0ZBX0xyKT11FuPA5FIetBPQdaP49vtRZkge3O2ndRSAZpAeSOpHahK4DvajqcUEZJwfwprtsBPJ7YqryT0FypjicZ/rR0FGPegHmp5nLRjtYjYkHj7vel3jHvRIRgjqarXl5DYW0k08gRUGWY9hW1KnKtJQgtWY1akaMXObslq29kg1C/g0yxlu7lxHFENxLe1eMRpq/xv8XRWtsGt9It5d3mDHMf+168nIqLU9R1f4xeJo9H0pSulxSYkkGNoGcbif6V9LeAvAeneBNHgtLSIK+3LyY+Zzxkn8a/rrw54DWFpxzPMo+87OMX96bPwjM8fiOMsW8JhW44SD96Wzm09l5Fvwj4UtPCOjQ2FrGFWMBcjucDJPPUnmuhTkc9RQAD1pMEScdO9f0g227s+9w+HpYSlGjRjaMUkkuiJR0FFFFSdYUUUUAFFFFABRRRQAUUUUAFFFFABRRRQAUUUUAFFFFABRRRQAUUUUAFFFFABRRRQAUUUUAFFFFABRRRQAm7mmyKHFPBpB1NLYTV9Crs2nHak3VYlTeDVcrtFap3OGpHkYueKBz1pAaUnFMhO41+AaGOMe9D9M0rLux7UEDT1A96djHNC9T6Up5P0oKS0uIT1pqnJAx2p5GcGowpTA9qAegrL39KhuYRc25RlBUjGG5BqcjcMVGRtz6DFUtDOSTTTWjPjr9pL4DXvh3VG8e+EI2E9q/nXVnEmd3qyDrnHWuO0L9rHUNPWKDWvD8xkjOJJeUJ47jFfeN1bRXsDxPGHRj8yt0NYdz4B0G5j2yaTayAvuKtGDzivgc74LyrP5+1xEWpeSPlFl+Py+rKeV1VCMtWmrq/loz5FH7XuguY/N0ueLBw53Zx04Fb9h+1H4Inij3y3EErZZhIo+WvetS+AfgXVdzXPhuxkLncx8rn9K5fUf2RfhzfhB/YSwndkmCR1Ld+fmr4HE+EWWz/AIM2vW52U8y4opP3pRl/XojkbP46eCbtI5TrUMAwSUkGCcEYrb0jxz4a1EtJaa1ZuRkZMoXryOtUdR/Yh8C3Nr5UK3VsQWO9LhjwWzjk9AMVya/sIWUMJlg8SXUBPIVU3D2BO4Z/Kvn6/g43H9zXXp/SOr/WfiChZVMMp2W6aX6/oepQ69pdzCwiv7aTeNg2TA9al3qfk3owwCrhs7a8Hk/Yp8WxW6i08SRRsV3b2VuD6YB5rKuv2ZfjDoscjWevrdEAHbHMQWPfqfwr5ur4QZlC/spJ/NGtPjfG043xGDkvS7/Q+mlQMDxjOOfWmXCfv3jKkfKCGH1r5wvvCnx38N2yoTJegsnMEyyEY9e/PI9KoL4x+OOkmdrjRb2cjoWt1YBfy/zmvnKvhbntK7jC50x8QcLHStQnG3dH04o8lcDjPanuCsG1R87MAPQV8qf8NIePND1CCPU/DtzcOylghtiu4jrjA7Vp2/7Xd1CyNqHh+SEBsHaCN35189iOA88oN81F6Hp0uPMomlKUnG/dM+lY1MMphOGUEbmHc1bjG1lHXJ5rzj4Y/GnS/ibcSQ21pNaXMSeYfMwVYe2K9HJGxT/CTyf5V8PjcJXwVV0a8eWS3R9tgsww+Y0VXw0uaL6oZsK3BA+6QdpqxCAXA+vNN2ZVT1b1p0abSvqOleY2j0XsNjHlrGOCGBFLIPnwMYp7gADPOOaUoNxOPzqb6giJUPzp6rnmoEjKyyDuQOalQN57ofuKF2/WlA+d2OK0vbQEQ3AMa7kIV/l2+mc05ow8bjbtY8gdl9aeFDlw4GCBjNIx2kDp2/8ArVXN0QxB/q+33gOTipY2wdqgjnAHbilVNy7CBgtnFJbx7FkGOGkJA/CpdrCuSJh2/wCBcGmQOWB3/Kd+MGli4JXHf8qf5YZcHrvzUXXUQ6I7l+tIp6cAE0kX+NNnQ/ZpMD5+Sv1qUruxD3JVIdCOpoT5gQep5qOAjylbJJwOfWpHX5AR160n2AdgMoHH0pCuVP8AKmozMoOMNjmnEgryR60csyOaK6gowgHTil6r/jTdy4HzikaVFUneuAOpOKv2U3pYj2tNfaHgDt1FIwwAQORUbyopLB12kD5geSe1KLmLp5iYzjhhTeHqJ7Ee3pL7ZL0HFMO7e3TaehqCW6jiJIljBBG4FgMCnNfW6bSZ0AY7Qdw5NbLD1rWUWS8TRX20WM80jHOQQCM8VW/tG17XMXXHDiqreI9KZQxv7fGSAfMHXuOtOOEr9Iv7jOWNw8fiqJfNGnzkZFLj0OKyT4o0gcnUbcDOOXFQP400NF51K3OTtyHzVrL8XLam/uMJZpgoK8qsUv8AEv8AM17i4itImllcJGnLM3GK8T1XxDqPxd8SxaLoW/8As1Zws8iErtAJDBmPY5BHrmrHivxZqPxD16Dw74aJeCR2ElwrYXI6j9fxr3X4WfDWw+H+iRxRwr9skw0823DO3U5+hziv6d8OOALKOaZnCy3jFrfs/Q/IM4zOvxViXluXyccPF+/JfatukzQ+Hvw+0/wHo0VraQqrkBpZAMM7YGSa69VwD9c0oCnkDHvSjHrjvX9Q2UVaJ9fg8JRwNGNCjFRjFWSQ8dBRQOaKDuCiiigAooooAKKKKACiiigAooooAKKKKACiiigAooooAKKKKACiiigAooooAKKKKACiiigAooooAKKKKACiiigAooooAKrzp3FWKaw9aE7MiceZWKnTApT1A7054tj7uTmmDkmtdzga5XZiFhnbTgcn6U0gFsc0rHHSghO2oKwZjjqDQWGcZx7UyMfMW9TSuPnB7U7aivoSA8UuNwpgI4p2cUi07iMuKY5ySKkpsi5U+tNMUl2Gqck0uwk9ejZpCdnvzTlOSaolDxytIeBn0oBwP0o6qBUGvQYhJjyeSaeMBQB0xTf+WfHpTh2oF5AygIFHXHejatK5wvFAOc1Jelxr26MCNuc+tQtYxtnKA5arGfmNKTg1SbREqNOW6M19Lt8qv2dXy24ZwcHuRXNeKfAGgz6ZdTS6VaSylCxLQg8kE5/Ou2we/TNUdbw+m3IH9wj9Klvm919TzsZgsPLD1OaCdk7XS006H5+/sjyGL4h67CucKkjFcABCHxX1xajy0CE9OcV8f/s3XEtp8b9ctgMCRbgMT1/1mcV9hqD8n+1X8B+IMHDOqnmvybPS4Aa/str+8ydFJUDrxQjZZV7gUK+3r1NKpGdvG7Ga/LT9NYrLiNs9dufekQl4QOpI70+Ubo2C9cUdOPQAUX0IuREZdsdenFMuBsSQjrgVMowzHNMlO5gDwuKaepSY1Gyi46nrRPF+7ZlUseOnehQFXPTn86nVuOmR0+lO9ncbZXU5OB8wJBDVJ96MA5K7+T7U7ZtJ780saBQQfXNHNYliLHtkwefelmfYwPXtmpAvGagZsvg9vWs07sS11HQyDKA5+bOKmIGMdariLYwIwNuSPqTVim7X0E9GRgCIKrcCnDhRjsKSTlwP9k/jRIcQM3ov9KbWwHgX7RvxC1rwpqOk2uk3r2ZnhkkkZP4ucDmqWm/Dn4x3Vnb3FvfM8M0KFA8qbtrKDyOxGa5f9pN31f4maXp0MjtPsiiWLs2XJKj07V93aNb7NLswwwyxKpA9cCv7S4A4WyvGZLCvi6KnN9/PU/nStQr59nWLg684Qg0kouy7M+Tf+FI/Ftwqya0rjA5Mx/I/Spr79nT4nXIDJ4kj8qRAskUrsec9iOlfX+3gDGKCmeK/TocK5JTtbCxPVjwjSTbliJyv3kfJN/8As2ePryLEfigwEosbDJIwO1RW37L3jl2bzPEinLh8qTgkdyPX8a+u8YHTNIo68ba6Fw3kyu1ho/cP/VHCtJSqTdv7z/M+Ub/9lvxU1wD/AMJTJcRSAb/MQqwOf945qe2/ZK1ZUt/O8SzM2/MiAHaBnI2/N1r6mKgkZ4OfzpWG7oK1p5DlNNWjh46eV/zE+DsBKUpTlN3t9p/oz5ksf2R5WnuJbrxDeHdIGCxgDKgcAgnH40xf2PUa5Bk1u5KtIS7EDkduN3X3r6fwCBRtx3xXQsoy5O6w8PuRb4NyuUVGSk7f3nr66nzwn7Imkr5DHVrl3TruwQw96uW37JHhq1mWb7Vds+cspkGxj9O1e8bAMrjjrTiR0/KupYHCK1qMNP7q/wAjWPCOUQv+63XWTf5s4X4f/CXRvh6kn9nozySNuaRzk549+K7spxwKROc560/HHNdu2iPpsFgaGApqjh4KMV0Wwo6DPWloHSikegFFFFABRRRQAUUUUAFFFFABRRRQAUUUUAFFFFABRRRQAUUUUAFFFFABRRRQAUUUUAFFFFABRRRQAUUUUAFFFFABRRRQAUUUUAFFFFADGG4EVWkXYTzz2q3tqOWMSLg9ulOLtuY1IcyutytnABNJgE+tLkl9jDpTSSjj+6a2RwNApDEgHpRIdvFRxnEzfWlmXdk568VVtSOhIO30pwOKqwtkEE8ip+iE98VLWpSY8Nk4p5GFNQxA5bPBp5bLEdgRU2LT01FIyMUiKQCeuTRu60o+6BQCsxe4zSHhacRuUUxvu5oRUtEKfuj/AHaG6UZxGMc+9NzgUEt9CVz8oA9KaoxgUpPakJ+bikjR9xxHFIRk/jS+9LjGPekVa4JxnPY1n6wC1pLg8AH+RrQBwSPeqmooWtpRngg/yqlujDFRcqEors/yPzp+AUUkX7Q+tq24bprtT6feNfZKt86ewb+VfHPwotXsP2ptVtyW+W7uwADgYy1fYCkxOvYbeAa/hDxHhy51L0f5keH7vgaq/vMnU5UEZHFWVGJSTwdlVVUAjGcbScH+lSxvzyDjbX5C0fqbVyYk8EmnKcKSOMdqjTkkfwgAUobBYVnYmwbcfLjnANMZSM/pUm7JoIDA55ouC0GsmVyozyMZ60+Nd2TQDzSjC/n2obuDIw2Qc/39lPB37iOx704qCpGAec4pFG0cUNp7E3FB+770x1DDnvTygKDHbpUYPy5PWlbsND8ELSjOPTik35ZR6jGRRjZAO4C9aLXENYkMD1p5+4c46ZNNKbgMcnrSTMRE/GcrzWtNc00jKq+Wm32R8reIIW8RftJov+thgngGAOeGAOK+9LMYtY19EA/SvhfwBarrH7QlyQpdI785w23G1s8evIr7qRdiqPpzX+ivBtBYfIcOl1X6I/nzhOc6+Nx1eXWdvuuSjjFKTk4pw6U0jrX2Z+nbDqKKKCgpo4zTqKAGg5zTh0pvrTh0oAaD1oyaXdS0EDR0NA5Bp1FBYDpRRRQAUUUUAFFFFABRRRQAUUUUAFFFFABRRRQAUUUUAFFFFABRRRQAUUUUAFFFFABRRRQAUUUUAFFFFABRRRQAUUUUAFFFFABRRRQAUUUUAFFFFAEMsPmAkcEd6ps+1grY3bulaOOtQXFuJBuAG4dKqMujOerT5tYmcj/vHOB1NTKcg596oQ+b9vdWULlslanacE4HSupo89McqNu46nn8KmMgZSp602JgXJH92kVgwfNS9QJVbaW7Yp456etVydyHqQafE2FbNS0NMlJxSrgimSEgAj1p5yAKVhokX7oph5Ao3UHkCs2aN3FxlaaOCB3pynA4oYcA1QWvqgDdaTq340wtgmnpy+KBp3aH9Dj3pQetJ1Y/WgcYqTW40jJH1qG9ObaT/dP8qsAfNn3qO5TKuMdQf5VUXqY1Yt02l1/yPzp8PeXD+1XdKGAT7VMDz6s1fXq/6tTwflzmvmfxz+zb8QZPi/rfiDRoYY7aadpbWZZRle/PpzV5/DPx1t3MKkMqx7wyuo4HXnHU+lfzLxnwDm2eY/6zh4rl16rv5HwfDnEC4fVXD4ijKV5N3Sdj6OXLDJGQsZyfWpFbJAJ7dRXzFbXHxyijmU2k4JjCjKqec1Wm1L42wSMZrO7baA+5IgR9Olfm8vCrPn9g+vl4i4KOvsZ/cfVkeCrdfrQx2MQAWHrXy1beL/jBDPMjaVe7Dg7jBx1+lI/jn4vJM4TTL0k7ScQZ/pXFLwuz6L/hP7mZ/wDESMuTs6c/uPqdF3sTzTgMNjHvmvk8/Ff4sWzNFNpV6oLY3/Zifb04qF/iv8TITKzWl6ql9pzAeM8elZvwzz1fFTa+T/yMqniXlsXb2c/uPrcDdu4NDJu5GePSvkiP4w/EmCKbzILkKrcuYDj88VMnxn+Io81Bb3LMWypEGe3TpWP/ABDXPOlN/cyP+Im5Wt4T+4+sEZmGcEHvSnPOQeK+V4fjl46Dr5trKoBwcwjk981LH+0F4yjeGR7BigYkgRZDD3rmn4d53D/l0/uZpDxMyeTtJTXy/wAj6kQ/JuwaQfMqnnNfOCftK67FCqzaNtbnDEEA4/Crdt+0/cta2zy6K6uVy4GcHH4VwT4FzunvRZ6lPxByOpr7S3qn/kfQbHbz3C8U5SSoweCK8Ag/ajjRlFxo8qK2dp/yK19O/af0GdCk1rPGyryBXFV4Rzmlvh5HfS42yOrtXS9U1+aPaEI24PYVW1CbyLKaUfwRluK8tH7SXhmOQb0nUMgYcdBSa58fvDr2dylo8k0vlsAuMA9v61OG4bzP28FKhJaq+nmicXxdkyw1RxxEW7PZ63t29Tg/2bpP7T+NmoM8bEiSSVGxkKC2evToTX3Mozg18gfsc2kd14x8VXLo32qIRYLDA2sNwH5ivsEHj6V/oBktJ0Msw9N9Io+A4Kp/7HUxH883IeOlFA6UV7Z+igelNQ5zSt0pAODQR1FAxS009adQWFNPT8adTT0/GgAHWnUyn0CQUUm6loGFFFFABRRRQAUUUUAFFFFABRRRQAUUUUAFFFFABRRRQAUUUUAFFFFABRRRQAUUUUAFFFFABRRRQAUUUUAFFFFABRRRQAUUUUAFFFFABRRRQAUUUUAFFFFAFa5tRcMGB2uOMisxrbyJVUg5UE5rbJxUU0KzqQa0hNx0Zz1KSlr1MeKQoGxnJWlD/NmiaJ7N2Y8gKQGquvERcckLXWrM4Gmty2smSeae7kAkGoYWVoWY9T3pPM2RHocsOam1xFpZvkDHH3sUqTAhag8zKKB0FOH+rAAHep5RXLYbK0FsYqJWIdB/s05jmTH+zWdi7kgOacGx1qLdlsd6eTkVLRcZCFckj1Oadj5h9aQN82KUEKcUPYqO4gOGP1qReRTAuGJ96B8oAqSlpuPUYNIw4BoU5FKeCBQinqhqQr/cxSGBG/hGfpTwetJ/hTuRyQtsV0s4snIGT6inmzjwTtXGKlAO2gHg55p87ZKoUkvhIo7GJgcIo47igafEu4hFz06VPGMbqVyfmpc7LWHo2T5SodOtSxBiXrzxTW0qzJ/1Kkd8irucZOKdu46UueXcX1Wg94L7jOOjWbA7oU5boRTholkf+WK/981fXJzxSglR0pc8u4LBYbd019xmN4d05t2baM5PPy9aiPhXSz/y5x49NlbBPHWk3Uud92Q8vwj3px+5GI/hDR3Tyzp8JB7bRVNvhz4fZNh0u2I27eUHSunJPpSqSFHy8fWmpMzlleCk/epRfyX+Rx0vws8MyqQdHsyCMf6sVUk+DnhR1Zf7GtRuAyAmM4Nd3kfSlAyvXinzyMJ5Jl0781GL+S/yPPJ/gV4NuEKvotvtIHQEevofeoz8BvBzJIn9kRBZAAcFgePQ54r0fB4pcVKnboYPh7KpO7w8fuRx3hT4b6L4Kv7260u1W3e72eaASc7eB1NdcBjAxjjrRt649aRgAfU03Lm9T2cNhaWEp+yoxUY9lokSg4Ao3U0dqfUnYNA6mnDpRRQAUUUUAFFFFABRRRQAUUUUAFFFFABRRRQAUUUUAFFFFABRRRQAUUUUAFFFFABRRRQAUUUUAFFFFABRRRQAUUUUAFFFFABRRRQAUUUUAFFFFABRRRQAUUUUAFFFFABRRRQAUUUUAFFFFABRRRQAyWNZVKsMg1k3dgYAXQMy+gGa2aafeqhJwMpwU9Gcwt5tSQEEDjginLIZYi3YPjitTUNIS8Rip2MeTjvWLvktmaCRdjF/zrthNT2OGpTcC00myAMDyX2VPDJlEPbH61mC5Lt5fG0MTxVwzCCKJmxtHBGabj0OfbUulgnlnPOKer8huvFUml8wLg8KtSpMclfRcms3HQq9i1n94Tx0p55FV3mGxmHU4xUsT7kzWbXUpMkBAamsN0qtSFh+tOA3H8anYpO9iUfL+dI3X8aGOKQHJFQbX6Dk+9Sk4JopCcgH2oK2Qg5+mKFPb2pEGMD2p38VBAueTSEZJpoPWlU7gSKCr3JRxmgHPB703OBmnUGtxG6j60JyKD0oXpUD6jkzk0oOSRTV6enJoQ4IoNE9h54FA6GjPGKD0FAxSMrSA4Wg9BR1OKADOQKcOlNPWnDpQAm6lpuMHNOoAKKKb60FgBz+NOIzTKeOlBC0CiiigsKKKKACiiigAooooAKKKKACiiigAooooAKKKKACiiigAooooAKKKKACiiigAooooAKKKKACiiigAooooAKKKKACiiigAooooAKKKKACiiigAooooAKKKKACiiigAooooAKKKKACiiigAooooAKKKKADv7VWvLKO7jKsoz2buKsZ60A5pK6d0S0nozlLvSJ7IgqDKofJbPOKpz3x3Im0lc+nSu2OGyCBj3rK1Lw/DekOmI5B3HQ11wrLaRySodYmOtwY1Rs/ezU6z+XtJA/eIKrXdjNaSxB0/dIDuYd6ha5yqEjGEwBmuhWkcslbc0pJQJck9gKvRzAFu+cVjiYSKWPZasRXQljYq2MkcVMo3RlHRms7jkE96WJtxI9DVZ5VlkyD9al8wB12kcnmsGjW9mWQcHmkT75pud2MdmoRuQfes7Gl9iVGyc+5o6ECooW5P1NSg80mrGid0NI+bPtQh5IoP3sk801T+8I9qZN9R4OKVFwW96a7Y3Z6UqNjNSXdXHbcZFKD396RjwTSpjpQWtxydTQx2gH3xSKc/nStzxQWthDnd7U4HvSUh4FAk7DgcgU4fdqMHgU4H5ag0TFoxzmgdKU9BQVuB6CgnFHU06gBv8Ipw6U0k5oI4FAA3WlwKWigqwUUUUDE3UtFFABRRRQAUUUUAFFFFABRRRQAUUUUAFFFFABRRRQAUUUUAFFFFABRRRQAUUUUAFFFFABRRRQAUUUUAFFFFABRRRQAUUUUAFFFFABRRRQAUUUUAFFFFABRRRQAUUUUAFFFFABRRRQAUUUUAFFFFABRRRQAUUUUAFFFFADHQSAqwDA9jWPqnh1LvDRHy2HbtW3RTjJw2IlFTVmcdfW0ttmLawBiKlscFqh88LCCODtBrs3jWQYYBh7isHUfDjEySWrhWYco3T8K64Vk9Hocc6DjrEjhcLiMnD7gfwpZZTDcuwOVLA8/lVCRbi3ZxJC6NhQvG4HnrTvOKShHHPXca25ebU55K25vxN+7UAjrzSq+Xz23VTErNHtU80+CcFdvRg2KwcbE3LsZ3DPanK2TmoI5RgZ65xTycsh+tZtGikPcjOfQUEcH3FM3AsP1pZG2xkj2pWHfqPkIK4NOTnFRF8gGlDhMknGTQ1oCl71yU9SPejkfjQDzQxwKg3F6EfWnk4znpUf+NPLDODQVF6ApzQTgYpF4FNc4IoBuyHJ9wU7kZpgPy/hSk4AI60rFJkmcUZzTQc5p1SzVCZwTTgc5owaMYNA1dAOc06mgYzTh0oKQ3POadRRQMKKKKACim55zTqACk3UtFABRRRQAUhGaWigW4gGKWiigYUUUUAFFFFABRRRQAUUUUAFFFFABRRRQAUUUUAFFFFABRRRQAUUUUAFFFFABRRRQAUUUUAFFFFABRRRQAUUUUAFFFFABRRRQAUUUUAFFFFABRRRQAUUUUAFFFFABRRRQAUUUUAFFFFABRRRQAUUUUAMZA/DKCPcVn3mhW12c7dj9itaXPrRg+tEW47MiSUt0YcmnTW0RKYc+1UEukjYK+Fkd9u0nmusxmqc+m21w++SJWcd8c1vGt0kcs8Pf4ShDPuwfTrVmPHlEjqM0+TS0YAIxQeg6Uq2jRcA5HoKpyi9jL2MolWB9xU85IqSQ7cemKpssluE3oyKqnJ65qWGfzEyRjC8j3qrdTNprcfNcIm7PbGalDrKRnqSDWdqUiiPHIYhT+tXLRlePI9jQ46XIi9bF4nIFLwTUAcqzE9C3FTKcVi1Y6FK4q96VuMU0Hk0uf51Ni09BQeaRgHUe9JuxSBulNIbktmCfLhf7opT8wI9PSkYA4YUI3NIm+tiVTxT1OBUZPy0qGpZtF2diQHg0lIGxTgcUja9xw6UUUUFgTgU0HFIxooIuKDijORSZ9qbkk4A49aLC5h4OKdTQOKcOlBaG96dRRQMKKKKACiiigAooooAKKKKACiiigAooooAKKKKACiiigAooooAKKKKACiiigAooooAKKKKACiiigAooooAKKKKACiiigAooooAKKKKACiiigAooooAKKKKACiiigAooooAKKKKACiiigAooooAKKKKACiiigAooooAKKKKACiiigAooooAKKKKAEZQw5AP1qF7aOQYZB+FT03Oe1JOwmk9yjc6RBdIAwIx0IPSo/wCyXj3COXrj7w61p59qUHNWqklpcydKEuhQaGQbflDYPY01maPqjYJ6itGmkZp8/ch0V0KqHcMjp70jsAKt4AHIpNqnsKSkJ0elylE+RjryacHBPXpVoxoR90UhiQ/wiq5kT7F9ypG++NsdhmnodzEdwKsGFNvTAPpUa2kaPkAhjxnNHMg9i1YTPzGnbiAKmVB6UYNTc0VNrqRlulLninbDSham5aixqn61IOlFFBaVhpGaNoIp1FA7ABgUUUU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ISPRING_PROJECT_FOLDER_UPDATED" val="1"/>
  <p:tag name="ISPRING_PRESENTATION_COURSE_TITLE" val="trò chơi với toán"/>
  <p:tag name="ISPRING_CURRENT_PLAYER_ID" val="universal"/>
  <p:tag name="ISPRING_FIRST_PUBLISH" val="1"/>
  <p:tag name="ISPRING_DEFAULT_PRESENTE_ID" val="None"/>
  <p:tag name="FLASHSPRING_PRESENTATION_REFERENCES" val=""/>
  <p:tag name="ISPRING_PRESENTER_PHOTO_0" val="png|iVBORw0KGgoAAAANSUhEUgAAAPAAAAFACAYAAACC6PFTAAAAAXNSR0IArs4c6QAAAARnQU1BAACx&#10;jwv8YQUAAAAJcEhZcwAADsMAAA7DAcdvqGQAAP+lSURBVHhelL0FeFVnt7WdBHd3ghMsSIS4EyS4&#10;OxQrUigFihUoxd3d3d3d3d3dnUKhCiTjv+dKeE/Pub7vu87f93retS07O5s11phzzDHn4zI2VUqN&#10;S51Kk9Kk1sQUKTQ5VQrNSJNKczOk1+y0qTUrXSrNzpBac9On0dx0qbUgYzotzJhWi7m/JGNqLcuU&#10;SmuypNdanluXyEVbM6bSxqxptT5bWq3juJrj6uzptCZHOq21x7Om4/l02pI1vbZmzaBNmdNqE7fX&#10;Z0mrjdzekCmN1rHWZ+L16XnPdCm1NnUybUjP+2ZMow18lg0cV/H44jTJtTBtSi1Mk1ILUiXXvNQp&#10;NDt1cs3n8WWpU2pZyhQanzunCuXOrlR5cypLsfzKV7aYvKLLqlrtcPX8obGmTuyjLWun6urR1Xp7&#10;86D06w3xf6y/pU/v9PbGJV1etkCHfuyow7UqaWdwaW0p466t2ZNrT/rE2p8huQ5nTqWT7pl1ukA2&#10;nSqYSWeLZNLF4ll0tmBGnfDIrLPFcuiSRw6dLpxFqz3TaHWJdNpZMqM2BKbW1ujM2ls9rw6G5dY5&#10;75za6ZVFm4un1zWPbLrhkZXflV6zgtNqJmuNXwbt886oRWGZtLFWfh0Jzq7ZZdNoSkgGzQ3LouXV&#10;3XUlJI9ulsqhteHZtKpGDp1t6qGJ0dk1LryQdraO0sji+RWQPpmi8+TQ5Ehf1cyRUT6Jk6mWRykV&#10;y1lQ2TLnVkHfKOUOrqRUOT2U0jdE6SvUVvLcnnJL565s4VWVpVI9JcqcX5nyllCuiMpKlK2I0oTE&#10;KH2Nxkrs6S+X5FmVIk8JpQuqqEQFvZWiVJCSB5ZTMv8oJQkopxShlZQ6qqqShVZU4pCKShpZXYn8&#10;ysm1VLBcvcOVKLiiXMqEKFW5mkpWqY5cgmN4rLpSRtWWm3tJuXgGKVFkNSUKqiSXwj5y5Xcm5jO7&#10;eUfI1aOMknp4KXHB0nLJkEfNm9bR42tH9fDqUR1aM027WtTT9QEDdObbDjpVMUZnq1bTyUqVdbFR&#10;FX068q2+3P9Bny+21eeHg/Xp6Rj9c3miPp/7Rdd6VtLJZmE62tRP+6v7aFe0r3YEe2tveJCOVIjQ&#10;wfJR2h/J87Xr6NrIidrV4Xtta9VEm0f10smNc/Th7hnWWX24d0Z/PDqn3++f1N+PTuuvh6f015Nz&#10;+vTiij49v6YvL6/r84v49enFNecY++aOYt/eZd1T3Pv7ivvtMcf45TKWE97WRE7+iSmTsZJqOvfn&#10;GmgzpNCcdCkAb0pnzUmbHAAD4kwptYgTdzEnwtJMybQmXRIdDvbU4Qb+WpLJVStSumpDjuRanzOV&#10;1rLW5EqtVTlTak1WHsuaEgCnBLgpAHEqbc7Cfda6zMm1ybmdgtspAHAKwMwxY1KtS59EGzMl5/Wp&#10;neP6DMm0mt+/LF1yLUqbVIvSJQXISTWfNZe1IF0yLQPEK9Ik05hcWZTLPYdccmWTW77ccsvrriSF&#10;CypZEQ+lKVpQ6VhZSxdV4bDS8q0SqGotKqt9j8YaMr6blq6dqMPHVura1Z26eXmHHl7bp6dX9urZ&#10;6U16vG2h7i4Yqyujf9LFH1vpVJMqOlElRCfCPHXEM4uO5kuhY7mS6Gg2N53KlkgXciXXefcUOlkg&#10;pfYXzaD9gHiXTyrtCOSiFZ1BW/1T6xSP7S3N8sqga0UzAmAeL5NKSwJSanpIci0J4rv0S60Vtdy1&#10;tk4ubffnIubLv1lACs0rz2sb5tHloGy6VjKLdlbMqG3NM+tYu5w62jW/9rd117l2HjpTzV2H2hTS&#10;xmqZde6Hktr/fRHtiM6qHeXzqV9gLn1bIJNGhZZWu+AwlciRXZ39SqtTSLhyp8+l7Kkyqnh4pDJH&#10;1wIc+ZS2sLeyBFaRS5ZiyhvdQNljGsu1SFkAnJPv2kdpQmvKNb+vEhcLUpKy0UruXwkQA96wGkod&#10;XkNJAisB4KpKUa6uEvlEy7VkqFwNiEFV5OoF0CO5cJRvIJfAqkoUWFtJQ2rLNVtJgB6pxDyXiMdd&#10;C/nLtViw3MpE8jgALuSjxAW8lCh/GblkLKBuXVvr6c3DunV+j/YsHKVdjavrzrDBOtW8uU5VqqAz&#10;VWJ0skIFXe9ST3GP+ujLw3b6/Lyj4j4NVOzf0/Tr/h8Ve7mPrvQM1LsZVfXH8vJ6OSNUj0YH6Xpf&#10;X51uHagD5UJ0IDpMB8uFaW/5aF34qb92t2qjbe2/0daJ/XT1wBq9vXVc72+f0O/3Tun3Oyf09tJO&#10;vT6/WW+v7NCfj085AP7sADYetF/Xl5c39OX1DUB8W3G/JgD4w0PF/vbIWS7jYbBxaQAvoJ2QIikM&#10;nFzTUiYGrIABgMxOmwzwGogNzAA7PQwHiBakTwoDJ9OKjIm1LHMiTSuQTtu7ltPDjbW1tnI2zU3l&#10;qrV5OOHcU2lV7pRakSOF1uZIBTMD0mypAOt/AXhDNlg1exqYOJU2AOR1GQFvltSwMvd5nT1mwDWw&#10;b+B32lqTMbmW8hkXp06ixQB4EaCdx/05aZMA4KRazsVmBSAekTOzssHALu455Zovn1wLFJJLgYJy&#10;KcgxP8d8+eWSNy9HFuB2yZtHLoVYxXiueCGl8yvOyemtvJHeKl41VKHNK6lp59rq/nMbQN5b0+cP&#10;1dKVo7VjC2DfOUunds7UJW5fWTFKV2cN0OXhnXWha2OdbVmZkyVARwH4Qd9CMGlu7c2fXHsLJNOO&#10;iJzakd9VZ3Mm0rk8yXSxWCZdKZRO1wql1dFiqXXAkwuhTwqt9uPozXcQkVGrK2XWiuAUWuwHgMsm&#10;1cxy6bWrbl5dKptNV3yz6nDtTDrYNptOdM2lw52y6mjnPDrTJp9OVc6gqx1z62zbLDr9bXZd7VJQ&#10;FzrB/t/n1KXeuXSmWTrdapJLx3mP1WFcAGKy6nxoHs0unllL+Txzw9zVxruwqmfLou5eXmpa0l/5&#10;0mbTGF9fLjDBKpnHQ2lTZVdUcT+V8opQynyeSl/YS6lLhSp1UGWlYqWPrKV0UXWUmNuJwqopuTFr&#10;mah4APpXUKKQGnIpGaWkYTUdALsaUEN5vX8VuWUvrkRlKyhphQZK7FdJrnm9HQC7lAqTm2eI3AqW&#10;VaJ8vnLNVVJuWQtpwvj+enH7uK6e3KY90wdpb6PqujtypE7Uq6tTVSqwKul0TBU9GNFGcS/765+7&#10;rRX7ZYLiNFKxnxfp461J+nBtks62KaW/V0XrrzUB+muVv35fHqB/tlTVrf6R2hcWoANRwToQGaLd&#10;EWE627WHtjWop23dv9WmKb/o1vGt+hUAv712CMDu1ZsLO/Tk8HI9PLRIby5u1V+PT+ufF5cA7VWH&#10;hf87gK8DYFj47Z0EAD9Q3Edb9xX74Z5cJhCKjk8bD+BJMPBkjlNh4Vlpkmh2GjsC5AQAG3jnwrpz&#10;YMB56RJrPifcgorptaBjPi3sWkTDCifnqlNGsZ/aaP/AolqULbHWGYBZywHwmhwpHQBvMAZmGQMb&#10;GHfmz6LdhXPCuslYADhHGq0F5Ot4zXoAvDEBwF/Ba6y8BpAvSQ3zpkwECyfTQgA8l888KzWfi8+8&#10;HPAuB9xDsmdUZsDrks+df9wCXKE95FrYVmFWIe5zLMDjRTgWLcoqQkhWnBCOUM2LVcaTkK0EgC4i&#10;l6KF5VIEYBfIzfvB6u5cGPJm43Z2JS+URdm88qpIaDH5VfVStZYV1aF7I/Uf1FHTJvfXykWjtW3F&#10;BB3aMF2nYPb90/vp7Iz+ujSmu04M7aCj7arpTP1wnY721Hn/QrpQGpDlTw+ok+p07iQ6nT+ZjudL&#10;qmMFU+h0kTQ6UQYW906vvd6ZtNkno9YFZdb2UMBWKquuBuXS0fo5daR9bh3+LhthYxYdaO+uIy1y&#10;6DjAPv1tDp3qkEMnqqfXmdrZdLprPp0EwOf75tHJrpl0oXlWnSuTQgerkt7U5QJTiQgrPIUuR5Ee&#10;dCikQ+XT6xy/8xih+ZngLNoenI/P7aEnfrl1qHge7SiRR/fKFtGB0h6aU8pDC31KaYJnSeXPmVfJ&#10;cxVW+tIBSucfoeRlgpQyqALhNGxaJkJupcOVFFCnKN+Q7zxSycLrKCnM7lYyQolKEVoX9pNbxoJK&#10;7luB19R3WN01D0AtGuj8rFuJEP4tfZQor5dcshdTmtzFtXLpFD2/dVSXjmzQnhE9dKBRLd0ZMVJH&#10;a1TTiZjyOl25os7XqqnflvXV6w2N9PZgU+nLIEA8XbHarr8vD9ajWQ11vm1xkUPpr43B+rjEV2/n&#10;+OmP9bV1vLm3DoQFAd5g7Y8I1r4K5XXhx5+0oUYV7Rj0g7bOHKx7p3fo3fUjen56M8BdrGdHl+jJ&#10;0aV6fW4zbHxY/zw5C2gthP4/ARj2fXtLcRY+v7Pw+aHiAK4BOO7jE7lMJsedCANPSkkYbSF0qmSa&#10;ypoFmzkLMMz5FwPPgd1mp02sGRncNLVSWk3/2V0LxhfWgh6FNc07tcYkd9GxYd7kkJN1cHgYYa2L&#10;1rqn1cpcKcmFYWHAGA/KFA6j2lqflVAZYBuo7fbmgNy8ntcaoC2s5mc2cNFYnyFpPANb2E4IvRSW&#10;XZQqCexLRACAZ6dK5AB4AYBe6uTBSTUgeyZlyg/gCsKqhM4uHh7Oci1UMB7EBmDY2LU44C1RHPAW&#10;gwlKyLU0oVqZUnLz92b5yMW7FKzA88UN4IC5BKsIy8Pek583gBc2Nud3OSF7FrnkzCgXckyX3JmV&#10;JF9WpS2UXe5ehVQ6ykdh1UPVvEMd9RzYRsMmdNPchcO0Yc1E7VszQQcXjtAJ7l9fNFI3p/XT/en9&#10;dWvoDzrfHtaoEaKTYSV0yjuvzhTLqhN50+gU6ckpDwDlDaCKpdel4hl0LjSbjpTPrr0VsmpPeYBM&#10;2H2jj7du9vPidgadbplTx1tl14UuHjr1gzvMlFrHu+TQuX5cOGqn1WmvlNpTLY32fptWB9un1eGq&#10;aXSMsHtrCy4IlXjOJ7EWxqTUrjoZtLdeRp1qXULXfbLpkWc2PS2TQw9L59RzvwJ6519ED7kgnQ0t&#10;oir8W7i4JJNryvTxK1laJU2XXclyFpBb+pxKnCmvUnj4KF1ETSUyNs3D95+Nf4+kmeTqmkpuyTI7&#10;t+2YiPzWLR1RVSpSI7udiegqAxdp3sMtA6lS+jxyL1Zau7ct1uPrh3Rm7wrt+JkLZfNGfJcjdbhK&#10;Zdi3ok7DwBfq1dKHxf31eFpz/X52MOfuFNZ6fdFqvd/QQHd+CtHNnkH6vLGcPi731cdlZfV0mp+e&#10;Tamug0RVh2DeA1GhDpAPVa+usz/21qaaVbVzeDcnbH958YCentqmu/sW6PHe2Xp2cKHent2kP+8e&#10;1T/PzuvLs4v6ksC+/wDif4fPsa9uwLwA+B2gdcBr7HuXxe3fX8hlErmvLQudjYEnwb5TjIEBxxxy&#10;yFmAYC558BxAMcdYDgBPT+WmyeRfEztn0fQBCCkD8mmId2JNzeKqJeS+0zO66PXVn/kSdmpd/dxa&#10;kTmJlpMLG4A350KMyZyMMDlZfP5r+a6FzRw3kvOuzZVMR5qT45VIhoiVJD6EBrBrEYzWZ+A+P+fk&#10;wITwyxJCaCcH5rPNgo1nAeIFAHo5kcUyLj79smVQhry5ADD/wB6A1RZAdi0I2ApyLAT4YGI3A2dp&#10;T0AL49rRy5McjXwqyE9Jgv0I7bzk5sfiOZcSgN1YGsZ2g7lT+XkrCeBPZOxd1NgdRi+cD2DzO+yi&#10;UYjb+fkMCEcOa+cG3LmyOlGBS24YPHt6jpmUrkgu5SudRyU58es1jdR3HWrox56NNXFqb23dNUfn&#10;zq3T3eu79OreAb27dVC/Xdyvt/vX6PH8sboxvKdOt6utC/WjdCKoqHZ7pNOegmm1r3AGHSYcP5E/&#10;jS4TCl+skpfwmNA4NLvOtS+my51K6Fh1Quwa2bifWzcGFdCJiMQ6H5hBB+oRGX2TSid+zKq9tVJo&#10;T7302tESxo0h/QlIpIWVk2l76+za2Di9tkWn0tVSmXS7RDbdYt0tkUOHS2XW2oBsWhSQWXO4iNQo&#10;wsUtWRq5kUu7pmQlTctKJ9fUADMZx8Rp5JKEY6qsvIbvyDW1XBPxGgOvSwpew88kA/huKeXivDa9&#10;3JIDbpb9nEtiXmvP8zMuvL5w6eI6cXiVHl3Zr9O7l2hHz9Y61baNbgwYpMMVKwDeGIeBL9Wvqavt&#10;m+ka+fKLWYP1z9mF+uPyZL1c3ERvJ9XWpe8i9HRQNX1aU0V/rorQ35ur6OGkAN0fFqN9UYE6BHgP&#10;ImDtDwrQsXr1deL7Lg6AtwLgQ8sn6N21g3p2apPu71+oxwcW6M3ptfr91gGY9wz59nnFPr8IaC/r&#10;00sWx88cLZy2/Df29U0AfFux7+MBrN8BLswb98cLxf35DACj4FruOwkAT3bAm0xTUgAGHp+N+jvT&#10;8mHYbH4GE7JgOe7PL5FBMzvn1pTe2TVnqLvmDM6vGbVzaEGuRFqeh7w5tYu2NCbk+Ku/Lq4O05zc&#10;gI3weWUWmBPwrsxAaA0ov4pWDkgtv4VVNwLciwM8tDUmM0pzIsJt2JefWc/PbHQAnFTr+RwG4OWA&#10;dikgXQzQTVCbnSqxZjoAJjcHwCv4/L256qe2kLeIsSwAc9g3IXT+CmgLn0sTJpcpITfCvaTBZR3w&#10;uvkhhPh6ydWntANsN0LqRN6llcjY2QCMEJaK55KXKgZA8zgXBVdjY1jZAXER7hcl17b7HjxfmFUE&#10;MLNcPSych3mKExEUIDrIC7gtV8+RTcnIvzMF8DvzcD+PhehZlaxgVrl7F1LhgBIKqxmqJl3raejM&#10;Ppq3eqzW7p6hE+c26OrFHbp5Zptu7l+hu7tn6+aK0bqKiHLpp7Y61wwVtaKvjoWX0JHQotrnm1eH&#10;S2fSiZJpdMYznc57pteFshl0JQY2LZVYFwHw6SqE4YTRZzrm0EGYdkt0Uu2uk1F7GmVBeEusTQ0z&#10;6cAP+bWhIReL8HS6UjKzbnlm1U0AfMczu7YS3v9cNpX6BKbShOrZ1Cw8v9xSA7LUGTlmlWuKDM5y&#10;S5udlQ3gAmSWS3IeNyACUNcUxrpc4NwM+Fm4D4gNqMk52u2UANh5HBBz283eI1kGh+nDy4foxtmt&#10;un9ht45vnKmd7RoRcXTRpZ69dLxiNOAl/wXAlxvW0sWWjXWtS0fdG/yz7vbvpQvNqups9SCdqRWm&#10;E5VDdK1ZBd3tWl4PBlTSk/E1eU2EbveqpD1hfoA3RAfDQ7QnwB+doa0OtGit7Y3qatPo7jq6cpKe&#10;nd2ix8fW6MmhZXp5aq1+u7JTf9w5ok/PzsG8FwDwJcJnluXBL21d1pdXCQB+c0t6hwJt6jPilT4+&#10;AsDPAPBL1lO5TKX8Mz4BwAbeydyeBoDnAOCZhKcG4LnkyCZozQU0BpIpudNqTts8mtErv4bxjzn7&#10;J8Lo/uQ7/CMuye4GCyfRnFyJdXVpgC7vD9XMspSdsiTVKgC8In0imBOBK1NSh4E3kfOaCr0R0Wpz&#10;ztSooYgoU4vpUGd3Lc7opnVZ4gFswN2QwMLr+ByrUL6XIVgtAcCLuL0Y8P8bwI4KDYA75cyipIDJ&#10;xcLjEoRjFjabiGWhNAC05VoMRgWILr6Eyf6UISIClYiw2QGuMS9htCvAdilJaA1wnXCbUNuN+ylR&#10;aV2LAcqCXCQAomt+QAswXQygRVnFADRKt4HXrRAhXuG88eA1gBfihC5eGBbn8+TNzs/mVTLYPSnR&#10;gBvvb6zuQohvTO+E60WKKllxLjR58smNkD2pD4/b72alITQvXtFHIbWCValRtL7rVk+dezbUL4O/&#10;0+zZv2jd8nE6sHaajiwdqz1Tf9bp6b/o8sReOv9LS539FnBXK6tDfvl0pEhGHc6bWEdyuuhULhR0&#10;cu+TlLJOBuXQscDsOhmVV0djCLkpgR2slEWHG+UC2Kl00C894ltGXSueVbdK5tLFMtm10CuVfvZN&#10;rt6BRHjk5D3qFlQqyoUuyWHONLCsMS+gS5SGMDg9IE7HY2kAYypjVWNoA3gCIGFc19QJAE5ijxtw&#10;EwBrr3eAHP9+9nMurinUonV9Pbq8V7fP7dThlRO1s0kt3ezTT2c6fKfjFcohXhmAK+hSg1q63q6F&#10;bnbrpOvft9XJOlUQ7yJ1uirRTKVQna4AiKNCuPgF6Vikn46V90MMDNaxirBvZJAO8txBntsdEKjT&#10;bb9DTGyo3e1bauPYnjq6fKweHF6hlyfX6925LXpHNeO3a3v1178A/CUBvJ8AbzyIEwD86ibqM+Hz&#10;ewD821fxyhjYAAwDG4AtfJ4I+04HsF8BPCVpEs1InkzTkxmAkyBYUaZIELAMxBOTump07lQaXzaL&#10;uiRx0ZiQdJrbP6+W9i2ouZQ9FmYhD4WNd/1UTAdWhWs2CunCjK4wcHKtypjEAfHabKiq3F6WxlWr&#10;YNYVabiiF6XE0jS17s7NpytT3bWkkCuhtgHd2JpykjEyebAjYlkIzUXFALyU6GAFJ8YcbpvwNp9w&#10;/2sZqR2harIiAMpAVwwAGwMbiJ37BoB40co1AOGDlRhF0TUI8PrCtGUBroGXENmVHNjJjW3Z6w3A&#10;hGhpQyiX+JVSqjLFAFcRJQFgiTw9YGkPJS5TRIlKAtDiMG0RcrP/sLCF1rCuPVaiII8DSELspKWK&#10;KlEJE8oKcSym1OTgrnaBcfLzYk6InprfnT0oUGn9fJ2IwRHZeJ2LF/liWU8lDrALDWAnT8/kz0XJ&#10;nVAUBk9RKIcK+BaBlfwUUzNMdRpXVtcezTViZCctmvmzdi0fo/3LRuvUqnE6M/cXXRnTRZf7tNaV&#10;Lo10pVV1XUNku9Ohsi5ULKPdlMIOZAfg7qx8LohrrohsSXSxUBpdpwZ+s0RWXWcd8URcK5VOq0pT&#10;8y+fS7MAcO48hLoWLsO4BmIDnMO+GXPINR0ATQsIUxsgAbABNSFENtb9+noXY+cEtnYzUCcA12Ff&#10;3s8Jp5OkVt+fO+nJ9QO6dmKTDiwYqd3N6unO4OE60bipjpQL19EK4TpC+edk1Ridb1oP8a6hTtas&#10;rKMA92rbqjpdOxShK0inK4bqlL0uOlQnywXrKBf4w6xDkfHrMOLVwfBg7Q4M0PmOCFeVq2lv705a&#10;D4Avbpii1yfX6eOFrfpwZY/es95e2kX+awyMePU8gYEB7n+B9wrK81UHvLEWPv9G+GylI1bc70+d&#10;3NdZFkIbeCfAvAbgqRZGw8BTkiJSJaOclJQQOgVsSi48l7B0DqCZBdtNp847PrGLJiR10bS0bhoC&#10;iOc0za1di0K1pncpTUY1nZXdVetRp3fODdDcyhm1MLObVsKkK1CvV/A+uwMKam8NVr0C2l0zFyFz&#10;Nu1smF0HO6fS/YX59GpLKW2uCaPz+9by+jWIUyv4fWvSJtLqTEkAPSAlT1/CZzMzyXIDMIw7i/sG&#10;YCeE5vlW7lzVCWVdjGVtOUwGKAyIlveaaEX47BZSFhB7K3FCvuswclnC568A9i1DXkzozLI82NUA&#10;41NC2aODlBrgJAM0SQCw5dJuZciHAW9iLx7zKsqCLUsXJtT2UHLPQkrCSlqK50qzeCwRAE/Jz6f2&#10;J0Qn5HazPBr2TU6onqgkv4v3dCHMT1G6lHKHh6pw+UglJ0d3YblxoUnOZ07i6x0P5lLFlZTP7MLF&#10;JWuonzJ48xhlsaQwfSp+R2InEqBkZqIeCnrSonmUpmB2eYaUlFekj3wq+Kp8nUjYq6b69WmjiaO6&#10;a82sITq4boIubJ+uGxun6cbiobo9qaduDWqvy+2r63TNAB0OLKyjgPZE4bQ6QfR1KpuLzuVIpItE&#10;Y5eof18tmE6XvHKoRgFSBROwHABnIeQFrMa6mXIgPgHktNw3ZjYGthA6pYGSlSjdfwDsSoj9FbhO&#10;KG4htF0IHDAD4MTplCRNBs2a1FdPbxzU5ePrtZdyzv6mDXVr+BgdrVtDr8fU0avpMbo7OEAXf/Cn&#10;lAbbfhOk/TW8dL1bhJ6NqqxDMT46XM5PxwHtCcLkUwD4BIx7umqETtcNJ/f11xHuHwG8B0ICUaHD&#10;daZzF20oX1G7B3bVOi6Cd/fM0a9nEcNIcX67souS1D59uL5Pf907CnjP6gsANhHLYV+YNxbgxr2J&#10;z31j37Cc/JeSEQxsdV8HuBY+//lccX89jwewhdDTYGKHgZMnAcCANJkxMMzM/dkIWcbCVhueksJF&#10;s73SaXkjamz8A80CUDNgvbFZk+rI5DBd2BCpZS2yaqoneW7nbFoxILemhqbQoiyJtBLmXM7rl6Z2&#10;05psybUVB9Gqenm164cSOjvYW6cGl9Tx/jn0dJmnnqwqqlODKJM0z6idlTJqSzB5rzdiV2GcWZmT&#10;kkebiEUOzFpC/msi1kzCe2PgeZSTlhP2r+CxFqYGw8DGYG4sF8t/jXUNjJzsriZIkde6BePmYblZ&#10;7kvYbOBwsbAZ4crVwmked+6biGXLwFKymNID/DT+PE54bEAxRk3qBYi8iytN2eJKZ0eAmhqgpvcq&#10;pixlSyqzT3Fl9vVURlaaMkWVErBnCfJWRiKAJBYal/JUctjfDQC7eXEhQfHOAEizh2OuqF5NxSqV&#10;Uy7KFplZGTiBEpXlNXYR4u+wC0siLjaJiBgSwcL5IgOUybuEMpEepC1NWI6wloJjUj6Tmydsb2Kb&#10;OwJbAUJ70wHycDsTIMjCwilnKnpiBLZMHjnlGVxMNRqG6cceTTWW8teipaO1//BCXbq0Xg+ub9Pr&#10;a7v07vxWvdq+RA/mjtYNGPBM40o6St59iND8RK406skF1SU1DGlM67AtQDXGBcCuGQ3APGaAJr91&#10;MYGLENotBfcTE3an5nkDs+XOCWGzA1oH5F9DaH4uURqlyQj7owA/u3FYFxCydo/sjTjaRLdGjCGv&#10;r6A/58Qodlu04vaVp54boo9oNR9WRertwnB9WBGtR+PK6nSHMjrZgDJR+TI6FO2lgxGskDK60aGq&#10;zrSM0P4QLx0LC6G2j4gV6KdDOLpOI2BtrByjbQhYu6b30cuji/XqxBL9enoVDLxTf946rN9x/BmA&#10;vzwnB05QoY19DcCfX14BvF8BTP33XwCO+4D76vfnirX1F7f/AcAG3vHJkzrsO8WMHHab0NnCZ2d9&#10;BTCAmJEikSYXhInbZdf8AYU1oWYWTUZxXoaKbOBZEppLvx2qokfbi+ruqtysvNrWN60mFHXVwmxJ&#10;tJK8dwVh8DJYeGUawuHsMGbxlOpRIImGBqfXpu89dH16sO4tLKULEzLr8pg0ujU5pe5NSq9XS7Po&#10;9pg8WBFTkv/y8wZgC59h3CUOiMmBnRCaGjX1X1OoVwDs5hZCWh5aHKY19sW84ZR8DMDGpBaawrRu&#10;IQA4FFcPLOyKeJUOZTEL/9BJCY+ShAcqqbGzd0nyTk9nJYH5kviWVKrA0pg8ApXTy0N5qH3mDSwu&#10;d7+icvcvofyBJZXPrwT14aJK74nrq1RhZQbE2QBxTsJu94AyykXIm4cwPBNsnhbgJyMiSEyYnMgR&#10;zogSOGYHpLnD/ZUCVs7k66M8nCxFK0bJs0ZFZQ0LjM/VLeQHuA6IDbwsNy4y2WHh/GFllRKWT054&#10;nggAp+TilKgk4ToXIDdq25Z7u6DEJyYqSV6S2rcZXiizOXVvU9LzkN9nR0zLCviyAmx0BZc8MF+B&#10;rEpVPAd/S2H5VPFT/U5V1WdCRy3ZSL59ZoUu3tquuw+P6Mm9g3qOgv5q32KtHNpVSTLwHgbadPEA&#10;doMtE2WmJJSe94SB45nZgGpCFfdT8nsBsGsCgF3+A2D7eV5r4DXGtiOht4tLSuWmnLd/8xw9RQE+&#10;h6i3a2A3HW/ZgqhhmA5XCtev4wDt0kD9uS1Sf64P0h8rgwBxqGK3V9D7JX56t9BPf6+PpHxUWnf6&#10;ROi3+aQQA3wAdTHdHR6lk+1Ka1dEMe0O9tKuIFveMHttHf32O22tW13bRvXU/rkD9fLYYhYAPrVS&#10;H8h//7x9RB9vHHBC6HjwxpeRvopYX14RPr/CvIGl0hxYcb9SMqL+G2sKNOpzrJP/xrNv3D+v5TKO&#10;ENlCaIeBDcDGxoB4BkcDrC0nhDajR3YYuE4aTfshnWb0zql5gHh6zcxalJNabBo3DXVx0boG2RV3&#10;L1D6UE26H66zg3Jrci4XzSUvNtfWCoSo5RZGs1bDxhuwGE7On1TfZnHRoNIuujCiiH4/XEEP13nA&#10;xGn155Ysit2RkxpmGi3ErbQgtauTO68kb14G0y5FyPoKYsuBrW5tIfRKRK3VGVOqYV5ONhxVjhBk&#10;ZR6HgY11EwBs+ayd/EE4eFCfXQIBMCtZkK9SAtwUADgZK01EkDLitilerbzyhZZV7qDSyhnoqUw4&#10;tTzCveXnX1wlyhSQp5+HipYtrGJ2pAZaGDDn8ylE/begcpYqoBylCymbdzFlLwuwYeLchM35OQEK&#10;kXfn4iQwpkzDxSVloC8AJgzmdxYoH6asiGsFK0bIk/C5UoMGCFX1FNGgttwRUJyQmejADSAncnL3&#10;MkoRWFapuOgkJwLIH+GvlITtrk6+nV+JYXTXEh5OROKU1RDe3DyMkYsriaUVpo6bal/M9AIueOZO&#10;y+3OEZY2xRzF3SU/EQdinMPgVmc35s5NeIypxaWou5KVyqcMZfMpb2hxedcIVtWWMerQt6W+JSxP&#10;noPXpoRF01m4zDF1eiXOgv3SAJwmHsBOLmtqNDmwAdiVsNgRsUylNmA7YTPLEbbsdcbK8aG3i0sS&#10;+SAunju8Rg8QsU7tXKxd3dvrbPvvdLP/IB3FMvt+epT+XBOuf3aVh3n99BuC69sFZXFYBev5jDJ6&#10;wdJ2bJEdqW9jo/xtSRTmDW+9nuujX5eE6CnP3x3mqcvU1e8NL0eU6K3jLVpob9Pm2kGuvXUMHujl&#10;o/Ti2CK9OIrj6sRyvcd19TvgNSfWx1uH9M/jM/qEicMA/DkhBzYAf35pnmhjYav/oj6/Q8Cy/Pe/&#10;AZhQ+p+3eKFRa8fCspMxb1j5yMJoU6Fn0dQwPbmbA+C5AGJmssRaVTGfto8rrTW/5Nf3xZNpRP0C&#10;mvezh6bXAlDVk+ggrp/z47Ppj4cVpFs+erO3mBbWgNGzumpu1kQAmNAWBl4K8FYC4DWAeSWC1up8&#10;ybTcK4n2Nkuk66OT695SSlCvWuj9keJ6tjCtzrbAQpjbVcup8xr7riH/XUFuvJS82BGxTIk28PJ8&#10;vIhldWAAjAHlGyvDwMDxIhZ1WwQsN1OkjamMgW1x0icmFLb810LoRIDXxUpIACEdeU8alEdX2NbN&#10;D8CGBqgwYWmZqNIqGgg4fQFrQBGVD/FUxeASqh7lpRrRPqqK9TIaf3iIXxEFlfVQMMfQgOIccWrB&#10;1J7eRVUQoask4C3OyVYUxvQI8FERLhbeCCn5AW12WNe/djXnsYKonPm5oETXr6Oq9euqaqP6CiGX&#10;KxQTrWzkZ6kw1ltOnizQS2l5XRZYOz0ATgbjpyL/zhYMOwNiU70Tw76JTWQz0cxq4NhJ7cKWiNA9&#10;kQHYwAvAXbnwOXXtAjyf31jZauccyZ9dyaNdeS9XY3CnTMbRUfWJbhALXYh4LG934eccu2oeAJ8L&#10;cKO+u+UhpTFxKq3lrwAuOeBEhXbNwPPkv27O4wAzKeyczABsOXDqeFZ2ABxfOrKykfM6B+gJ+TK3&#10;DcAVuNhdP7NF9y7u0qnN87Sjwze61qOXrvzYR+dwvP2zpAqsG6q/1gXqLxj4t8Vl9XwK5+zsYL2c&#10;7qt38/30ZROlphYldaN7gB5PDYCxQ/XrPC+9mlUShvbWr4tK6tUCT71ZGKWDdYN16tv22kkdeHfn&#10;b7V57E+6gG7w/Mh8PT08T6+OL9H7M2v027mNenFivX67sV//PDilz48Rsp5dAMCsl5g4ElYsLBz7&#10;1vLfB/rCivtg5SPqv8bAxr5/kwfTbOMyDuCOBpwG4MmwsS0D8MxUxsBuCSo0IXIyN03Ihd+2W6hm&#10;RWTQINj2B3Ll4RXy6cAU/ohjvvpyzV//XPLS5/OldH9Fdh2dkVvLe2TV+EJump0OACI+GYAXYQRZ&#10;iTC1OgHAawvSqBDspheT0+ntioxa1dRFbw5G0hTURKdGZNHirC4YPsipCZutfLSKn3UAzIXAAbBZ&#10;KQmbZ6a0z4tDiPB5uQlZNGM0Qt21E81Rm42FOVFNhEpkyjIhphk2zKCRzEpHsLBj1kgAcVIU6SyV&#10;I5W3SriyRZRVJkLiLOS7HhxDcUNFhBRXVFAxVQgoqhrhpVSHhojaNAI0iCqrGiGlVRmGLu9bVFVg&#10;63KUfEIBUkipQvIvnk9elJbKwrAVYNASgKREiRIqDIBycrsIgMwLAAuS44bUrK4SoSEqW7G8wqpU&#10;UQVWtTp1VL1JQ4VjQMhB2G9hdL5yQeS7/jQXlFEBLjq5AXEaLjrJyHUTUWYqFB2ggqEwPPlwakL1&#10;FAA7GbmwsXFSwJbMBDPso/bduHGxS4Q+YCG2oxfgVHMzEBcEtJhS4o/cp4ZtAHax+jd2VDdT+S1V&#10;MWb/KhLaBcDew2F0jlaKs0qAlYcwbDiCVFJKRGkBIgB2SkPGqo5CbSUkQGxAxZzh1IH/BWC77Txm&#10;4E0Rr0xb3uziklwtWzfRg0u7defcdp2mG2hn07q69fNAnW3XSRfrVtS7MbX1YWYNvZ8drU8baurt&#10;vCg9mxik98uo9U4oo7ezffXX6igdb1JCD36J0pMpQfoA876eW1ovZnoCYB99WOajl/M9dfHnUjSP&#10;+Ovcd521uVoN7en7AwDupZvbpjrgfXJoLvZJDBwnl2PiWK03pzbo1yu79cfdY/qLrqRPT84DYFjY&#10;Ae81mNc6kCx8vgeAUZ9ZDoA/AOAPzxRrIfQ/rxT3+TcYGMCOTh4P4CmUjMxGOR0WnmWKLnntLGrB&#10;C8zEASjGJXXTAIA7lrbB2eSwU7jfx81Nk1AX9/YopcszyRFGFtPS6uk0iDrikUG+urc7CFN3Js3O&#10;4eaA1/JfA7ABcDW3l8PAa2DzUx2S692SFPp1BeWlxi5a3ToVrV219HxbkNYUdtNGwG5dTytSI4YR&#10;Ni/HfbWEz2de6MV8RgPw9BSuDogXw74rbdE5VcXEJYcpYF+Y140TzOq3bpysVp4xe2QygJsGxrMQ&#10;OrGZOMgbExMm28pQPlCFKwYpqFKAYmICAW5JVYFlG1bwU9PKgWpRNVjNUG7rh5dR/Qhv1QXANQJL&#10;qFzpAirnVVhRZTwUUDSv/FB7y6DA+nq4y5vP5EkYWpqTv3xUuDz5XMU8iqpkydIqXLw4zFxSJcKC&#10;5RkRKu/ICPlEl5MnIK5Su7aqVa2qxs2aqmGrb+icakI4H6gilDh8q1dSVL0qCqwQLH+6Y4qF+Spn&#10;QElCdQQzwugc5NylowOVA+CacJbKxDNjYDOVYAFNAnBT4TpLauo634+ZVUxEi6+dm2ONUhflLnOY&#10;WRhtDjQ3QO7maaUvllNaA/TG4ibyfS23Wbpi72HHBHC7mXBoKnQyA5+pzakcJnY1FdoUaGfZcwZg&#10;A7SF0AZQ8l27zWPxIXT8ax0Gt2UAptzk4pZcvXq3w4G1W9dPb9XxFVO1t2FNJ/89/U1rykEVdL5a&#10;DA6sqrrctIquf1tFV1qX162O5fRkeGX9Nre6Xk+J0KtJFXSiQUm9GFNNT6cG6/Wcsnozz1tv55fR&#10;r6z3S7z0elEplO1AbSsfpJMdftCGKlW1b1B3bZ3QS3d3Tcd5NVv3987Qg/0z9czY+Ag58amNeKMP&#10;6OPtY/p457j+fEAzA46sTwDY8l9HxEKBNvukA17HQgmAfyMH/vBUsZSPLP+N+/JBLqNSJNbI5Ino&#10;BY5n33gjB90tiFqmPhuITYG2MNpyzBm8dnpyV54D3IDJ/McTAfUw1ohkHF2pC7u5aDJrXuH0eru9&#10;nP48H6YVpkQDrmWAcAFAW25Maop0hkTkD0n0z4ai+rItry52A6SBbhpTgPri6DL652RlbQnFemnl&#10;Iy4aXwHs5L+AdmlCQ8M8J1/HiQWgF/I5V1genDmNqhclhDMAc2K5sZyrv+XCdlKZmwrl1cowKWDb&#10;ZAZcBCVbKYIRlgBBfq6s4dWCCYvLqnWtKDWjgF8noowalS8L05ZSo3Jl1JhupZaVADKvqexVQBHF&#10;cyusWG754332oQZbPFcGFaBnOC8hfW70hDy0anogDBUrkE+FYS73XLnkgbhWpFAReQDkYh7k016Y&#10;MipUkl9YhPyiI/kMVVS/UQPVrVNbdevVU90mjRSJXa9IcKA8aWPzqVxePpxEkZUiFE7IXSYIwIZ6&#10;qRSRQy7vIkpbIr9yAeYCsHCSkvmVjAtLUurVSXB9GYiTAsaUfvzN1JiTUFdObEKYgdG+NwMfOXJi&#10;wmNLQUzgMoAnMrAbUC09SahVW1nOHjcGthzbybNtGXgTQG4XT7esuZ0QOd54EQ8+twwo0cbEGDsc&#10;djbvs9WCAbPVfo1tHca10NoBMz9jP58EBqe2bCG2i1tqAJ1Ko8Z21yNKNlewMB6cQxthbWsjHK3T&#10;9RpT143RmRhWpUo6W7kyi9t8f6crReJWo+ZbGfNG9RCdq4XCXN5bV1vhuuoeroeDwvRqRmW9W1xZ&#10;r+YEQTgB+rA6SJf6laHhI1LHDcB4oXeP7AGAu+v2jsmsSTDxeN3cPgEym6KnR1fow02Y9/F5+oNP&#10;OMsBMK4sY+Avr6/RuGCtg/HuKwuhbcVZCcnAa3Xgv55Jn99gVQbAI2HfERYeO+C1MNpyYICbwMBm&#10;5HBELPJKB9AANz4vBuSAZQagnE9IuxhRaREAW4whw0C6DOvjDJh6Bf2pO1rm0qTMLijFiWHLRJpP&#10;br0UQC4HyGvom304qKiej8tD90tKzed1C9ITCiNWjSuRRo9RBvfj9lpJ6cmU6+UsC78NwKZCLzMV&#10;2jqm+CzTnZCfz2BWSh43ANdC/TVTg1sZcl7L73BhOQB2QjwWJ1MKQuZUMG8K8uBE5KQpORbEIucf&#10;6aVy5X1UhRJC48pBqmcMG1xKNfyLqjoiVYXS7orxza+qZQsqqmhu1UZ5bkyjQlTJfAoqnEulcqZX&#10;KcBbMk9mFcuVUUUpyRSiXp07bSplZYhCUfJJT05sd0SdIgUKA+bCKpS/kPK551OBgkUUHBaloJBI&#10;eQUFKbp6VTVt2kQNyIFrw8RValVXFB0vHgG+KgFTFw3zB7C+KsuFJ7pimKKpX4YD1oCgkvIJ8pQv&#10;kYE3ob9fmJcKIKylA8DxLAy4UdUzhfgpNd9DWlKIDFgCk6IRJPOhHOWEvBYCF8GogshlYTK3HTCa&#10;fmBHC42dnJmjAdnAi6hm368DYANvAsBd7DX23edB+XbUZECKVdIJpQFwvKUSdk5NPuy4sCyEBsz2&#10;Gisp2W0DNexrgP0KYBfzVZvwhQKdPFNWLcC48ejqXl06sUEHJg/WvkYNdXvEWBxntXW+MmWgapV0&#10;Di/0OVKSUzEVdLZaNM0N5Lwx5XSqXCR+8FAdJT05xoX9KILgIVOZI3x1Cnvl6UbButgqTDe6EVoP&#10;ow/c6sd1aupw63ZaX6uGtqJAbxqHZXPtSF3bNEZXN47S5Q0jsLdO1aszG/Tm6kF6g4/rN9bvd2no&#10;f3BGfz89CwvjwPoPgI19Aa8p0I6N8jE+6CfMmXjBeq3Pf/yq394agJMlBcCJ5KjR5MJWTjLwOo0M&#10;jpUyHsC2DMCWY8b7oy3MthAbbzTlGusPXmjmClvWj8tjK7k9E/PFBFh5BmGzA3JjbRh8MUBcBoC3&#10;FMFsXzWPVuV3Ixx20Xz6iBebsMV72M/uapJfF3qU0IpMsDcGkuV0QlkJyUJoB8Dk6otg4rnOhQXR&#10;jQuK1YSXGwsD4KolELA4SV0S3FOu1lLICWfMYaaLRJRq0lAKSM1KiRCUhVU0xFshTN6oGFRcFXEv&#10;VfIprIYAszZgqMuqhm2xGuFx7cBirCKqg5hVwTOvImhGqBngqSblAxRZIq9882eVV95MKkkdtVjO&#10;TCpBE4MnywMgF8iSUfmyZXMAnCtbTgDsoQL5CqggIC5WpJhzLOPtr8BQAOwXqJCIKDVs2EjVDcjN&#10;m6pytaoKrVhO3sEBXGjCVIaoITjcT1Uqhag6TNykRjlV44SrDIjLk4NHUa6qFOajGB6rWzNK/qGl&#10;cGYVVeaS1KfJhTNzsqbh704KqDMSkRiAk3BxS+a4wcwAQwry1clmSj7fX3wpDgBbPd284gmsaxdK&#10;N1R+x/DylYEdIJuQCNAR0Zz2TaepAQbFu+w0KtBF5JoWFjZ12Vg4BeUj60Sy8hGgderBKRElHQDD&#10;wGksZzaWpunB3FlOCSmpciKa7do2Tw8v79bFo2u1ZxCWxhbf6DYMfLJKLZ2nln6qYiUMGpGAtrxu&#10;tquuc5hXTuHMOlMpWmeYsHESbeI4usgJUpQTobivgjFsWK2Xi9tB/7Laz9oX5K/dpB1bKO2daPmN&#10;9qBAb2rWSFvG9tXW8V11YeUQXVo1TJfXDtOV9cP18MAcvb9GAwrdUb/eOKI/7p/SH/dO6neA/Nej&#10;MwA4PoT+gvr8hf7fL0774AOngUF/PNPfvz7Xs3uPdfPCA925/l43bv0ll+GAdxi57PgEAJsKPT0B&#10;oF8B+xW88YD+ysDGyDiunBAb9xPLQGwANnCtpF93OZ1DizFvzKfZYA5lpkUc5wGw2TDwEpja7JNL&#10;APFCgGqK8lKYex5AX2DP8dq1AHUFLYYHgnJrHSNsFvPapVwAVvD+5rJaxoXGmvYXWq7OczNYFtIv&#10;IlQ1k8dK2K4KfmQX1FcXcjUrkzjs4YgsZuSwfA0/M7liJlTaguG+8kd8imDsTrRPEUWVyq/gItkU&#10;yJiciqXzK6pIDoBbQA1CSqhRWCk1Di+t+tyugwpdhRJSxVIFFVIwm8Ioo8QQrvoAXl9qpSVyZpAH&#10;Y4M8MTF40GJYDDW2NOFzEffcKsHFJEeWrMqRObsKAdr8+QoC5ILkxaVU1i+UvLisPD195VsW+2Ot&#10;+opBzKpGG1wUjeN+3mVUlQkQIT5eCoZFowmZa5AD1wbA1RmXU5f8vSYhdDUMB5UIqcvzd9qqFuWn&#10;6hWC5E/pqwgXo8KA252oIwMXr6RMJ0nCSobJJKkXqjbur+REL4nMsWag+9qGaemI6Qh8f/8Rrfh+&#10;ne/YAOzk0DxXjJ/5N4gT0hfLsx3ThlkmAa/VeV3SAV4Loy23dTqSAKiF2cbE5spyHosHs/NYGl5r&#10;obR1OJmIxXJxSSRPH2+dObJO9yjXnD+AiaNHR53v9L1uDxzmAPhU5eqOGePR2Gq62i1ED0dE60Qz&#10;Oolqw7JVfLBYlsX77A9YvXWQysARSnzHiFCO4RU4gtnnMK6rgxz3A9692Ce3+wfo5LdttblWbW35&#10;rpXWU0LaNa2HLqwaCoiHOgC+uW2cnlIP/sh0kD/vniT3PQkDH9Nvt47REwyAn5gbi2b+V4hY1v9L&#10;/it6fr/Avm8fPtC9q4909fILXbn6RtdvvtfDF7G6+zRWLiMIh4cnTeTUgicQTjsAduyTxrZ4op1w&#10;OT58/gpo5zFEIuv8MVAbgOcQ0s4DeItNHTaA2cgbWNgBLWLVbIC3CPFpLiw5CwZewv3lvH65c7QG&#10;B0Jfbs/heXNS2f3VdCxZvXiZiV7WccRzy8xSaSqzWSj53cupTy+wiwp9yDMB8Fyb0EH914wcy2jT&#10;i8bA4EzXcFoAEwQZC+mwKCamUT89uV4OykOeCE/BhMbR/sVUHvBGeOZTeNFcCiqUWWFFsqsqUzTq&#10;wbjVfQqoum8B1ShbSLUBbi1/plP4FlRlarzlirkrGAD7wbwhiFZRKM6++bOpuIGWySD5MqRSTi4s&#10;eTNmUJFcOVWMuqo34CgKo+WGhTOly6iChNAG4rw0LAT4h6lUST95FCqlIGZJVY6pqsiQIAUAXG+E&#10;r1KISyF2G2BFIlKVp4OpEiCsDXDrVghUw4ohqlvOX7UjfNSoUpBqR5ZVVcBcnotLDUpjVWHjYML+&#10;MkQNxUkZ8gHiHJShMlLWSsv7pYBFk/A9JTVRy6IWKxUZ+5qO4LReAlJLSyzXNUDa7a9tmcbGZkQx&#10;/eFrfmyvMxY3QNvPc9Ey8cnxNptVMkMu+nkxdCSUiRzmtRDawOoYNay8xGMWTjssDYCtZpycHNjs&#10;mYTkLi6uKl8NL/OZzY4CfWbPMu34rqWu/9SPsTj9mH9Vk/C5uj7ObSSdaK6PKyLIYyP125oY/b6h&#10;Mkp0Wd3uC9tW99KlVn462riE9lUsjs+5qPZyoduHv3wfNfl9uPP2IX7uCzQWhq07dNSqShW1tdd3&#10;Wjb4e+2ZSRkJ8F5YMURX148kfJ6iJ5g6XtEx9g4Gfn/9MCx8GBAfhYlRogmfY9/Cvm9v6q9X9/Xx&#10;6QMmidzW3Uv3dOXCC92686eevIzVs7fSM0a2PSYFvnL3H0JowDg0CQyMeWMCHuip5L/TCasNmLOc&#10;UlK8keMrgOPNHRZC8zqH9ex5ey258FcAA9SvYfQiQt65LAP7YhjaADwTscsY2AwdBtQl5Ld2fwHP&#10;zYGd5/HaJRYqA1pTrpcnmD+WkN8uhW2XJzDvci4qdnsBF5qZXBQMxMbAS2DgFRZe5wJ8ZuLAvOAo&#10;zzZZg7wzMeWPFLBLHkouXoSdxbAyhmHIiCpTSFEwUjD5bCDm/6ji7ohSBVXFCZlh3tASqlgytyp6&#10;5lakRxaVL57NWZEMq6tAyFyR3DeUMNqvQBaVZcqIX4HsvBdTOhjiZ7lvYTtmS6/8WbIod4YMypUJ&#10;YAOGUlxQfEqVUbFCRZUjaw5HxCqYrxDALSpf7wDlz1tQHoWLKcjfX96EoB60HRZjvldZLkplKM94&#10;YqrwRYgKLllIYeS2Ub7FVJV8uEGFEDVCQa8Z5q1arIawbrOqkaoZXlYVORErEVrbiggqI0/KY0XJ&#10;nwtxAcgb7Es5yktpCKNToYwnsRCaUURudEa5WQTjaAiW/xpoE5jYSnLGuBZa220rQRH1/EfA+p9i&#10;FqYTN3J9KwE5/cEYNZwcOBthtDU1pAG0tBk6DGxKtFN2Miul5cAGWHsNk1bsdckIoTGEWE5tNeBW&#10;3zbgxKe1kja+09sWaNe33+jukJH4nbsxB6sm6nMtfVxQT4/Gl9VvKyvqTxr1P20rp9idMfpnc5ie&#10;TgjUyW/89Gl9Nf2+Nkh3RpbR9X5UWNqX0sk2ZXSggYf2Vi3BgEMf7fT31e5IBKyOnbUCsXFnv85a&#10;PayLji4arIurhuvySgYzbByj+3um6elxFOhzWxmrQz83efBHJoX89fA0deCLjNS5pl/v39K9K3d0&#10;68ojXTn/UDeuvdSTJ//o2rU3evD0bwe8T1/H6cU76c7jf3Tz8d8WQuOgAsBjkpAHE0qblXIaAHZy&#10;XcBiAI0H83+t6SjRpkrbc9O4bW18swiNF1h7n5V3AM8SY0CbVQUQZxM+G4Ct8X42oJ8OgB2WBqBL&#10;YV8rB9l4nPl8lrl2QXDG5JjCDDPzs075CaAvItxfwsXDwmcTqZw816yTlrvTUOGE0DD0Yuq/y/n9&#10;S3NkUqTVgK0vFyHLfM8G5vRlaQog5/Xw91QJT8JkGDeMGm2EhcCwaASPhQDESBi4KuAtz4iYiiUB&#10;M832xsB2LF88u2JK5VJM6VyKLpFTAfkJl/MgWCFc+RfCN5wjvTyIBMpgOSyTl9AZ8LoTqeShJJcH&#10;n27hXDmUGwDnzZJdRcnZCsC4JUx9LlwccauIipIT58ySQ8W5nTl9emVgymZpSjgFMqdDzU5FGJ5F&#10;RWH1QtkQxhhaUCp/dsCLaQS3lT/TNyNwe5XH7VUDJb1xTKjqW1hNemDhdGUuXBVh6yrkzRVglTBq&#10;1AG+Jci1S8vDr6TycHRH1MuCxTQ1oXDKkqjNXGicZeUjY1I82g6IrdSU0OThANduW+eWMbEZZ/4d&#10;Plt4bfftOau/O/VgcltrQLBGfmtIyE6HViZATLnILZ3lwSjLVjayHNlhYNoOHfWa/BgGdjEvNQzs&#10;lgrwcjGwPuBf+n2vxwhYNxhhc3L1DO3FQvlg7FSdad0RlbmGLjeqrffzaeIfWkzv1lbW39sj9Hy6&#10;p24PLaq4kw10f7ifLrb3Vhxe6b83Buj5LE+9nOOjR9N99GyOr14sCNCTyVW1I9RH25gLthc1+3Cb&#10;9lqFkr1zSDdtxCd+fs1YXVozUpfXjNDNreNpaphKT/BCvTq/Tb/abCwY+M2143p55ZxunzrNzK7L&#10;unzqnm5df637j3/Xo+d/6t1HAPviH50590SPnv7jAPjJqzi9+hinx28/6+XvXwihcWENBsBjYd9x&#10;hNJTaCN0AAxQDKAG1q/gjc9/EzsOLWNluz2V1kLLg2c6oS81XgC0iPs2bM7p1TV/MgxrkzLMYGFM&#10;OQWwLcW7vJIQe5mp1uZdhu2NgWcnA4QcFxio+RkD8VJAbMeFAHwxn8FMGlaGMpCusF5lgD2FPPpr&#10;DuyIWOTgy8g5gy3/pW3PcjEXmDcpjJydfLEUimwAjGu5bkTJAgoEsOGEzZa/emFY8XHP4DCviVPR&#10;lITKewLWUnlVB0dVFcbKVqTnNbRARoV7ZJJPrlQqjkmlGCF/UeZ8FWN8ridCVXHYthhhfBl6fb0K&#10;5FT+zKlZ6ZQvS2YVQMAqgL84f9bsKkgZKU/OXAA2p7KhoFo47ZEXNTqnu/LnyK0UiRMrPf82hWgu&#10;KMTP5yZtyMfI3QKZ0jqhuac7eXrxgorEiWWrEmqygTmMBooojuV9i6suXVNNMKTEAF6/IlykAHgE&#10;brBK5P4RWDrLYR8NRIEvAZAL4UzLT/6X0xRpgJba0xMfNnqB2S0BsLU1JkKhdho+rGRky2aImZjF&#10;Y+Zsc9RpA6iF3l9bNh3WtjAbENvwBMuZzRNtNV9TkY2NcwDgLDi9TMRKb4zLc0niWdgVEcsNEcu5&#10;b4yc2vJly4fjQ2hrIUyWMp1mTxqAB3qPrlFCOrZ4kvYiYN0fPYXGhJZMoKypmy0a6fOOtvrncE3p&#10;aHV93hml18v99GZRgL7srqIbPX11q4eP4nZG6/0qQDuzBOaN0nq5gFlYOLYezya87hfCWNmy2laG&#10;cLp6Le1q2lKra8Zo+7AeWjuim86uGq2La0ehRA/Vra3jdHvnJD08skhPTm3Xg1MHdP24zek6qfNH&#10;Lur8iRu6d+etrl16otu3X+vJi7/0CoC+/126fe+Drl5/oxdv4vQE9n0KgF98iNWrP2L1/lNcPICH&#10;mIgF834F8FTrB07wQRuADbj/FrDsuXnkwAbgaYDKADzDQE0Y/RXADgvDqost/AaITn3WOoYAm4F+&#10;KTnySkC89CuAee0C3mMWz9l7LTRHFUBexO9yLgQmlgHuxYTLNrDuawnJRCwD8FRY3UwcxsALYOA1&#10;OTJoGeznZ3Vg673FyJ/KrJB4kQt5e+CCKqgg8tRw2DaAE7oiYadPviwqlSOtfHKnVwwqs4E3lJw2&#10;mpC6Uqk8iiySVRWK5yRczomglVVBedIqIG86HgcQvKZk9tQqiIhXmPbGwoDVWdwuRUOFGTiK0Zuc&#10;Jz0AptsnD6xaiLGtHrlzqSS5bP5cuRGzcjgAzg5D586cSbk45s2cBbU6q/KSPwcy07kU3u5CmVJT&#10;T05KTp2Sx1MoP/dLcZHw4GJRkhZBH4wi/rw2EpD604NckplcXniUA3isAg0UlVGbi+ciYuB7CQfE&#10;YTRbhODYiiKUDsKb7YuFtDSdUXlQp3Pjzc6EdpAMMCYmlE7kjCQinCb3tuYJG/7nak0U1rVFWuI0&#10;YBgDm+ZgQwNtUKDjwDKl2oRDQmybYMJ7u1kd2bqQrLbrTODAbZUNz3V2AGyghoFdjImdMNqY1kSv&#10;+DKSU2KyHNhxawHgFOTSrsmVKXtObVoxmRLSHl1iCsaRmaN0CIvjvRHTdaJmM52pSt8vZbiPi7/T&#10;PzvbkANXY0ROHTGOU5+2V2TqZASD+0rr0dBA/bElSG+WlqLu66tX82FeTBxvFpXVE9j4ZCd/7UDg&#10;2u7NjLGmrbSxThNtoF1x84jeTh/wKQB8btUonVk1RmfXMNVyy2Kd3blN5/cd0vWT13TlLKHytad6&#10;cOe1nj16r3u3X+nMiVu6e+9XPX/1j16+/eKA9vGLz856/pqcF/Hq6ZvPgDdOb/6K1bsvAHhYksQa&#10;kpgQ2hiYMNoYeGpSwmjuW13V2PYr88YbJYyBCXMJY+1oz88mBzbwWO66iNvGvmZvtCaDxRwNwE69&#10;2DzVvH6qqc6ceCusIR9gLiU8XwowrT48gwuCrfn8LmPhhTxn3UYG4LmA215vw+pMgbZlYJ5JBDHV&#10;LiT8XvssS2HAdZy0Cxm2HmQA5oROATPlQqwpRFhcxgPQuGeSd/4cCisJc6E2+7hnVJmcaQmDMyFY&#10;FVE1mDmEXNbU5QolciNQ5VRYoUwKL5zZYd8Ihq6HM4kytFBWAJxboQxut7pvaYCUH6NGHgDmToSQ&#10;mwtKbj6vua/K4GAqmS8PJaRMMHFmVhYYmLISw+c9mc+VF+bNkTGrsqXPoMKUm7yY3pE/U3pCekpW&#10;jNKpANj8CuWSO39nQYbfZ6TOng4DTeZErvy+5CqYJQ215kwOI/sRdYQyTCAY0JbmAmJCmjc/a24w&#10;C5vrMG6mKI/5FM5NzlxCAYTd3oUR4WDssoA5jPpnGVjYndu56SlOiYc5MeBNbIYOcvZEhNDJqY+a&#10;p9wZJmDdWdbVZaA2Fv7aKGGi1Vc3ltN/bRM/4/uWnS6qPKQ3zkgcQmULo03EYsidw8Bm6mBKRzx4&#10;rdMoXsRysUkdgNlqxc7jZsV08t9kKoBgdmT3Uj28uJcS0jodGDNIpzr30M3Bk3W8ehOdq12fmm8t&#10;hKwY5ofhyKpfHidWNT0b3Fi3epXX08HVdK4lefDgino1FwAvDtRb+tzfLg7RKzqUXi3y1zPWua4h&#10;2kbL51ZKSAdbtNfaKg20uUNbrR3eS+vG9dfBZTO1b+kcHdu4SWd3HdLV49eYTX1Pd8lvb11+rEvn&#10;7+jB3dd6fP9XPXnwTjdvPNeVK0/0AvA+e/mXXr75pGevAe/LT3r5a6yu33mv0+ee6S3gfft3nN59&#10;jtN7A/DwJEk1JJGbRpmQBYCnpmCsLACemsRYGF80bDyNtkK7bYD9d4eSgXeahbycUFaDXQB4zAW1&#10;2AQka/Gz2xxnJYTQVmqalsRVUxNTz8XmuBKHlwHXwuclVm+GSe356YSLcw2wNiKW97bJk8bI84gU&#10;FgPs5bzefsaWCVkz+OyTALe1EpqgtjRrGq2h9rooH6El9r9EsJA7J2mpskUVCOOaMlwGg0U4nuSq&#10;5MElKVV550qnYEo+FUsXVF1yxfJO6OyOim1gNcEqh8oVza7AvJnlC1C9sqVRCcpcJRjEV5yJIaUp&#10;FXlmJ3Q24CEwFSM3zcn3lY3PnImUoRgXlCKEu8UBV2lmUBcnbC6SAyXa3d1h4mJ0/JRi5G0hRq+W&#10;xGbpBZM2K1dWMQhjFT0LqGVkGX2DjbMcF6D8XBgs185PLpyHi1hOvpOc/PvkxAabh0EGxWj3M3YN&#10;LFYAUa6IysHEBubS5MkG4CLk5yZ4NcTnXbYIlk7YOQK7pS8XOx9802G0O/pS3w0iRCyOd7oA4lR2&#10;GDUJfujElgcDksQGWhg1ETPDnDDaBCyU5cQos4nNZ+74n83c8V8mjq892ZY7O1ZLwvD4PDi+1uti&#10;6jKgdcsFczNI3ikzGYANsMbCxsCOCm23462UbtbIAHNbh5IJWAGU9i6dWKt753cToq7Xnl9+0qW+&#10;Q3Sl71jG5DTU2ZoG4Nq4saqwGOzObKxT5crpBDXh44hQR6MZncM6ERPMRI5AXWgbplsDI3WtbyCD&#10;3IMoPUVjp6zCdEt/B8DbrS7cop1WMOd6C9Mo9yxcrMPrdzBE7yglrNO6deYmwAWsV5/jDGPdfqlz&#10;J6/r3KkbDngfA96HdnzyQU/Je589/0vnLz7Q/Ucf9ALgvvz1s34l57335Hfdf/JRHz5Lb/4ExH+R&#10;C3/4nRCaxv3BAHg0oDEATyb/nQJ4DcA2kSOejf8LwF87lCyk/g8DA7I5AGmR7dzAbSd/dUJoc2fF&#10;g9uYex5gns4JPQWQLraOIQBnALZlfuaZCeCexmtmOuKYDROIB7G97zwTt/g9Zp+MBy8MzJrBBWEa&#10;J7EN3rPfsdDYne1c5nHCBnCC5odlfQmdo+kECkZZ9syZTkE0qFcibC7H48GFsysEBg0CwDUoq4Rx&#10;O4zHLPcNhYW9LK/l4lOYz1MQpi/AKkO4WoqdIjwsZKbLyp3Plou/IyeluFyAqUjOrCjPGZU6USKl&#10;53vNzeyxojlzsLtBCkLdHPLEiVSU8LkYXTp+lIR8yCtLEXLmoefWF7GqcVgZdaSRvEe1AFUunE3f&#10;RtntQFUnfPdixnYJhuEXAMDZuXjl4nfm5PvNxXeRz2ya5N4+sG05ctuqiHUVEaZC0QLC6EAqzoXN&#10;AGxsbYzctHo0oTnztBDFggC5FywcxOsiEbl8YV8/wumCuKzyALgM5iPnMyY18JmQhTMrsQ39cwBs&#10;zixj1fi2RrOtOu2bX/3PCfXh/5SaYGAXmN2xYpr7ivGyrs5ESsCcHVampOQo0ZYHO37pBNY1AJvF&#10;0gGzhd4wLwp2PIAT41SLBjSbmYO1QxcOrNbevj11fdgEnek6hFleALhWA8LomtgnMW9goTyHC+sc&#10;tfXTzMg6aQCmffMY0clRjByHKdkdpTHkZtsYHaqIWIVecKgc9eLq7MBAR9oOjB07QsJ0oGUnzQuv&#10;pSOzFxO2n0E8u6K7F26wk8c9XTp+gTz3gu5df6z7N58SKr/QxbO3desGt2+91N2bL/QM8D5+8hsA&#10;/oMaL89ffKTXbz/p1av3evf+LQD+Sx8+SX9injTWffzK2PmjXr2jnXC4hdAA2FoKDcATCZ1tIoeB&#10;eDpsbL3B8QtAc6JMd4SteECaAj0N1rRyk7GwjXM1Bl5gdkarx9qCLZywmJN/rnmpEwA8n9c46jPA&#10;W8x7LrBwHCBO5Xlb0/lds2EUU7jjmZjSVYLP2ZnEwX07miJtPzfLwmyY10b/zDMXGELUXBi0Poxa&#10;2ddD9TAyVCbv9c+XWaXJc0Mtr0V9jcQXHMxQ+bJ5MyqaULoa5oZIgGvhczDbjPgxRaJsjtQKyG0M&#10;nYmcOCsrM3lyKnmYqszfn5ULT0Y+QwZC2TSurkrH95iBx/Kzv1PBLBmUFXtqOr7jAuxm4EEenA1F&#10;OQ9lpKIYOYqzZ1OJfDnlSwgbgguqLCzoWzCnmgSX1IhvojWuZXk1QDzrXLGsulehaYJcvDyGksKU&#10;4JyLBhfHXHyGHCjxWfne0ru5wvgAGjCbcSQSBo6wLqgSeLRxpAVSF/fg4mZA9iBiMEZuRiOEF0P5&#10;vAq4O2Aug+AWxPCBCCaTlGYMjydND/koV+UnPE7B8zbqJ6lZUwmN44cIJOS85LZfJ52YCysJBhNn&#10;1rbViK3u68zbTmjhxI3lQleUhd6u2YxtDZgIUZYLZ6G8lNmELIBrADaGTignxU+pjA+prWvJWNsJ&#10;vW0qJaNkf/qxBYPsdurW6e06t3ul9vbsrutjmNrZ6RedqtVc5+o2xjpZU8eiyutENI355RiPUx77&#10;ZBQAJiI53zRCxyr5A2CslHSFHWHW82EcVwcxcewnZdjr56c9ftR+AxCxygZqZ3QlbWnwrWZVasDI&#10;oV06u/8oAL5MHzIlIda5I2d0/dwtPQC8D+481/07Lx3g3oeJz568oZvkwa9g3icA+Mmzj7oDI798&#10;87f++Aemfftar1/d0W8f3grBWTwEkBGyXn/Qx7/+0Jv3rwAwYB0CS4zhBDAATyJctokczlwshr1b&#10;a+EUu5/w+DSndJQAYFN/+Rmb2mEsa5MwrCtokdV8nSPgdPJeQm8APIfHphrLsgzkX3Nfq+9aCWka&#10;ufhkGMW6nGyZkcQAbOLYfN5zjgHd8mtrI+T+MjOAIIJNYz7XbJhwPiLSHHN+MelyFSWd2bBtBx8P&#10;NcVwUaMMOSE7HXhnTyVfwO2XJ6MqIVRFAvJSDJX3RrhqQA9vMCGqj4GW+dUlULKLU7v2tZAzfwYF&#10;5ctA+JxRvu5pCMFT8HM8zzzrAjB/Nurn6QFwaoCanA6tVADZ7rsT0uZieH4OhufnQD22RoYsfF95&#10;0lMXBtCehMplAGw49dtyNB1EM9mjVkAxNcai2bNqgFb3b6keMX76qbq/hjYOVbsQD9UgH49CAS8C&#10;8+envJaD7y6Xhet8d2n4/akAcVqaSTJyESyEAyyQHD0MpT2IkDqcHNfC54JMAfXEo12ESCLKp6Tq&#10;YB+08N67EEBmlST9CEPA8gX0pWFvb1ofiyNQ5UXcSk3onNKH0UPGroAyseW+VhM2owyvcwbfo1bb&#10;nK6krP/4pm22l4HYqRMjbtlrYXjXvDCuY51MyGczUkbKglfa2NhCaHscpnUz1jU7ZQKA43uGAbxN&#10;obSB7yjZk0b3oAtpl26c2kob4SLt79iFhppDujZ8pk6ZiFWrEQP6GurRiJq6TGvs2W8xYdQDqLWC&#10;dKtPJV3uEqZ9EaWZc4UTizbNo9gojzDM4SBe8/0BWCgxbuyj4WO3fwgCVoB2wuYryK2Xtuisa0dO&#10;MP3juAPeR1fv6P5VmPYKt2880eXTN3UH1jXRyln3nunm9dt68fyNnj55q6ePPyJafdI7QuM/Y6W3&#10;SNC/vnuq16/v6uOHl/rz89/6+/MnVOhXevD4rt79DjOzXEY4AEbE+g+AYeCvYE0Yr2OMbKC2Fc+6&#10;8Y3+U8h/p3C1N+OH4482pjTwAlabCrkEZrZ82BrtTYV2RtICNgOwMbApzM4yZjVF20Q0QvlJnIgG&#10;ZJsKYgr3HN5ztr0HJSjH5GGN/FZiAsBWXpoKUGbZXGjKOLOxby4hRF4Go07CHfUdjNoAF1U4OwWG&#10;wqDFeV0AeWwYQK2EGm1sXASQhhbJqZq4sYpSt/bgvUsC3tKEzv5MUQxAbfZnlK4n+zEVM+WXz5Sb&#10;vzE7nz0z30V25mnnZ/O3fKycPJ6Z7zI1AE6DB9yY2UBcgJA1P97swmz1UhBQ5SL/z8tOjsUR08oS&#10;tlZCNKtJiF8V0axlOW81Dyqi3jXCNK5VZY1rHanBDQM0vmWkvg3Kp+a+eVSXHQgtKvCCRQtQZsvH&#10;584NYPMSkeQlNcnBd+fODpJ5MqQhlE+jYIwm4TBxACAOAsAB5P9FydstLy6L4GXqdDT1X6svl4aV&#10;S7H86GAKJswtQwnOj/puCPbBEpg8cjABJCUqdBITsBK6j762HjrzwhJsl1YmSurPMATHnfU/mNhe&#10;Y2UoXE1mDHExC6W1Blo5iV0aXIyBE5r+nUb+BOHKykomYrlYWO0A2HJgWDhxRqXKkFXL5+M5vmwl&#10;JAC8bJaOdvxRTxeu1elOAwFvK/LaptSA20iXWuifQ7X0575a+nVtVWq9UXq/uroeTonSpW7ssFCb&#10;+VeVEahqlMVuWUF7K5em5ot5g6hiNwPcd8HA23xh4Br1Nb98HYY5DtT9y9d1++wVWhgv6+oJwmZA&#10;fO/mPT249lgXTlwjhCYHRmV+8uCFHt69pru3zsLEFxCzrunJ05d68xulIeLktx/+0LMX93jsOgx8&#10;T29f3dXbNzizXj3UnYe39PrjK33456PefHzzNYR2derA8SE0ebA5sky8SgDwV/BOBqwG3q8ANuU3&#10;Pl82L7KFvDApJ7eTpwLgxZzYluvO5ET/Woqy/NdCZAfoFmo75SKY1QGwhc/0JlskkNhKQ/G1aKdR&#10;3xRxSkXm5PoKYDN3mLVyCgCeiaA0G+adm5lplLDromK51I+RNt9446RCfIpCiPKHWQNhHbM8VrBw&#10;GreU1Xu9ALyPO+wMWC2vNYBHwXKRbAtaFmW6KOFqHj6fqb3pAWUq7HopUX9TuLgpGcekrMR2BLQp&#10;uRhm4bV5cIPlZNJnTppDcvNdFKCcZC2FRShvhQCgstYXDPOaSlwNC2eziJLqUTtE/ZgW0T6K21WD&#10;1I0Rrt0qemo824JO+DZao5qG6McKxfQjj7X042+AhSsW4W9gtlhBTDH5ML/ksVyY328rP+AtU9Cd&#10;bqh4P3ZQMRos0ASstGaDBYxty6DEl4Jt/RGvTI2ORsDyxHhir/OkZFUewIYh1ljvcggM5E/TQ2FC&#10;yQwwawpyXesjNuZNbKNtbQqH1XpNgSbkdsE15oaXOn4c71cAJ3injb2trMSFw5nwybamTmOC7cRg&#10;DQ3ZUKIt37XGfusPttqvKc9WNnK6l6wuzG0bdsdzLm4ZlIdRQPu3TKeRfxcg2qGTc6bqeOdeujVu&#10;ro40+VFnG33PgPvWDK1rob8O19VfR+ron4M19Wl/FRxYESjOEXq9oCqTN2ozqTJY7xY10Z2J5XRn&#10;HHtW/eipkx2p+eKX3hUSTP4boq1+HGs30ayYuto3a64eXr+jOxdv6eTe4zpz4CTC1W09vnVPz+7c&#10;Zy4YCvPjd3p09wWNCBfZ7fIQbqs9rH0A+6SeP72BaeMxeTC14LtX9eDhJfLia3r36yO9gYXfv3uk&#10;l68e6AZg/yP2L1j6b735PQHAjogFaAzAEww8JmaxDMAWSn8Nqe22gdcA6DCwObcwGXwFsJWJzKyx&#10;ABZy9u7lJLKNx+LV6/jplk54TOhtofAiwGgAXmQCFO831dRk1gRbDoDjGd9ybkc8M5ulMTchtTHw&#10;CljHGNhC+hkMzJvNDg9zCGmXkyOO8cuvH7A+1sc1VQXXlB97M4XkzQDDFXQsj5GUhox1vQmVvQGp&#10;P06qoMJZsUBijOB+Xj6v5ZZZrUwDaFNzTMJyZbk4R1e2+7Dl4qzEhM0p+B7TcDHLyPdm4XJO5ozl&#10;hZULsu9xPgQnK/3kB8QlAUg5ctPadDzVpC2xYXBRtUWw+rFWoIZ+U0FjmB81pUNNzehUSyOahGlU&#10;M6agdK6mWZ2qaEzzUA2p56eu5TxUmz2Ia2DlDGEXyJIo4YX4Ptz5HrPzHecjZM/FBTQv7O/UgKlV&#10;e7N/sX+xPDBwfgStggrnM/hh9fTMw0WAclIkolcMNWJjaAN2SR4vSzdXecz7fgDOCyNMOAAuBgul&#10;x4GUhhpoShoHnN5gLJWJnAaRBIDaqB0DsOPGSnBgmSc6waHllJYM/EzUdGrIZuCwPDiR+ZwBbQ4A&#10;DBO7WWiN39nla9icEE474LWQGg+1Uxd2xQFHnnqZftv72ChvnN2uo9MmstfTcIYhztfxZj3YK7kH&#10;W8l8r7+2f6c/jzfVX0fr6O9dMfprK3bKTZX0dnUt3Rgaqtt9KuhYAxTnaQ31YFaMXi2rqgfzQvRu&#10;SzXdGFGRTeQAblCotgWEams9AFytkS5u3YVodVf3Lt3XzXN4mK/cQ3W+qbuXz+jO5aN68fAmAH6p&#10;q+dO6falg3rMFqO3sFTeAsj3rp3U3avHdef2aULr87pz84we3L9IXgyA3z/S8xe3yIOf6+6D67r1&#10;4CZ7NsWRC/+hl38w1G4EoIxXoePrwOMBjgNg8tH/Ai69wg6oDcDxIHYA7DCliVnxnum55qZiOaUk&#10;BK35ANn27DXjxnTyWdtnaUpCjrsQkcWAa8uaEayJwbkgOBcRSlp8psmEhNMA7FQrVzkMTLOCmTsc&#10;h5bVgw3APA6gZ1IKmoMyO4fQdw7NBV0CC6gNm2rVK5Vb0YTPIYTUFp5G0ZhgYlQINdwy5MOlWVZC&#10;Kk1ZqSBhreWRWcgfs5FHZjdBCGAa2yYyhuW7Sc7nS8ZnM7ZNYozLY2l5LBNaQSa+m3TctzzUAG8h&#10;tJWQ8lIyM7tjcerSZrawWnF0mcJqEu6lTlX99GP1APWuHaBfGNk6vHm0Jn5bWQvYWWHlT021uEd9&#10;gFtVwxsFaFKrSI1sHKABNWFmANw5oqga0JNcjo3NzI9tglsB2jGzkaZYHdqTcNhKSln4t/RitJAX&#10;OyqWpCYcABMHWniM6hyOicNC6RJ8Nsd+iSe6HFZTb2ZeleC1RXk8mNCxAnlfCGKVP4CLjIqQOw6k&#10;zAwASEFonbysD11M9FVTUnFlNJDlv86MLADrDANwpnPEGzqcpgcrL9moHcuJrWbM/DFXfN8GWKe5&#10;35r3s+KeMyXaen6Nhb+G0Ak9wvH7JNHoYJM6nDlYqemTrqRn13fq/sWdunFmu46MHqvrw2fo6sjZ&#10;OgoDH2/cXXcH9FHcxQH6dKmDPp9urD93VNAbxui8XlYFo0YV3R9VXudah+lM0yjdGFWHAff0/C6q&#10;pAfMvXqzuZou9a+grYHGwKEMmojSOkSxJY3b6t7xk8zfuq4niFRvYNpXD54jYqFIn91HNLCL24dg&#10;6DPkwrv1kK1GH9CJdJNNx69fPqLb108gbp2lnHQRI4etCw5437y5r9+YgfX85W399scb3bx/TY9f&#10;09CPmPXb37/rpYXQI2G5+Bw4iQPgCYDUQmgD0lcAx4M3Iax1ykuEtTCUMW+8Wh3vi54FYxloFzpM&#10;jKhk/maAbKG2tSha6cnY2y4AC8nTFgFqW8aqswDmJE40C53HcxzLZ5oE+04lfJ5s9kuen8ZxDvfN&#10;7eW0HyYMD5hB6DgnZxqGybMRNkAdGllcXSOLqm7RzKpZFMEHh1WTUFrvytDh457aEaP83dMBYJxS&#10;eLJz83mMZW1l5e/Mwu/OAADTAtBMCHnumdPjX04rd0LSzCjIKYxteW0KgJ7KRCNWCl6fisfS2vtw&#10;wcrNhSsfNeLCVi/m4uBFmBqMuh2FXbMGIlUzpnq0ZyzPzw2jNaFtTc3qUlsLutfVqn7NtH04Q9EG&#10;NtXKXnWZKVZHS7rV1Lq+DbWqZ23NaR/NMEFf9a1cQt0Jpxt54RBjb+bIwlykCmSQH7m6B9pATtKN&#10;whnTEFYnVyGOeQjnLdeON3pkVxCDDkJMaQa05tCy0pLlx1YPNjtmFGA1+2dh6s3F2KMpEBBWBbg+&#10;hMKRkaHyj4hQLhToDLwuKaNok5uxwxGssFR+3QHSGaODUm3+aGcSZkIzv7OVa/xt213CBga6FuOY&#10;EcCaNZJmBbcMgNn6gy2sNkOHlYu+7tLgeKMTlinQNomSvZN6dGmhXxlh++DCdl05vkP7hk3U7XFL&#10;dHHwbJ0ft0j3Nh7U2T4D9eXkAELothy/1x+bG+rdsnr6uLEZ4XKU7jBh8iQN+qebldPlgZV1b1Z1&#10;PVtRVY+XA/TNNShHRbIZexArWFuiKmkJivaS1m115+Rh3blwRa+fvterR6918/xxXTm5nQvJHurA&#10;+3X7wgHuU9o6sU2P7p9G0Dqi65cOs3n8Ud2/d06PHlxiXdE9wPvo8TW9eHlHf/z5Wr++f4IqTUsh&#10;4fLN+zfIe985DPzuzw96/hEGtob+r06ssZYDGyj/BeCvYDZwOWH1vwBs9eHp1IlnUks27/QcQD0f&#10;QJplcr41/MOg8wglTZhyQMxrpnBimcNrITmihdpm0nDaAXnNOBhvgh35PWPINydwQZhsTG/uLdYU&#10;mhXmEDIvSJj84QAY9XkagwJmc+JOQxUe6ZVLfSqVVltGmjagZlqPEkxjANOAVsCyOVPQr5uRxnuc&#10;SuS+BQFZHt43G6DLxt9npot0gDI9gHTHa2zdQwUArk3QsNJMfN7r6ijMyf8NWPL6HPxN2Vl5uHAV&#10;pUxTElXbh7A8sHAOlUc8qh1YSvUZcvc9uW1PtuwY3LSCRraopCFNojS2VSXC5Wqa27WGVvRtpNW9&#10;6mlNrzra+ksTbRvQlH1mv9GGn+ppY596Wt+7jma0jtDIBn4aVsdHHUOob+dNS4SRFmtnGkeoi6Hx&#10;oigXNXf+PXKnBbx8/hIA1wNrZynC4hKUlwy0gZSWQqn52vIumIu8HKELRo4HsSd+6mIYTbKqKKUv&#10;b/ZvqkToWCE0SF7kruUx8BckfHYnH84EkJNi5LA8OFEpcl5nl8aE5TQ+8JjjhzY2NrBafdhUaG6j&#10;gDu+aEJyp5HBrJMGSst7jZFttI7ViC10/qpCG3i/5sAmYFn5CRCPH91N7+4fooS0Rc8fkY+evKqr&#10;C3bq0ihGul5/BG/hmJy8iNbCDsx4bq2rP36jK9+z3WjPJnoyqoWejG2gmz9X0pF6QTpLJHRrOMPu&#10;1rXQ28319WpdDb3ZWkeHWwVoC+Ddioi1KaKiFlWuqQMTRtF7fBDmP6EnN88jWp3SZYB6+dg2XTu9&#10;R7cvH9Sdq4d1+sgmXTu/V88eX0CBPqyrhNB3bp7Sk4dXAO9lPXx4Wffvk/s+v0XH0UP9+eV3vfr1&#10;qd6Q/75+90J3n9zTxy9/6zMAfmsi1h/vbaQOQ9VRSs2JNZqjAdicVwbcr0COZ994AM9wjB6ExNY7&#10;zGunEkLPAMSzyLfmUredb/25xrxmsDBHFUcTowyAVkOeShhsOes8AL6AMM/CbWNty3/HAZxx1hll&#10;DAyYJznjbpNoIuA3Fp4G687jxFxA2LzQFGjrWCKnnEYZaGbuDBrLyTuwQknYt7ha+sJ0GCCq46Cq&#10;x9ibCGs8MCskHmbfPOlVGPDn5Hfl4DPm5TNbvpiB35uJ5W75I0xrNdVUANWAa0db6YylubC48zfm&#10;IY8vjGhWmouBP3VjX2rM/mxTYixrdsw6jN9pxDT/lhX81b5KkDpXDVGfOuHUdytpXLuqmvVDbc2z&#10;1aWG5netqVWw7MZBzehoaa7dQ1poy8+NtB0Q7x3aUvuGttB27i/vFKPpzUM0rqG/JjcN1khA3Ck4&#10;v2oWo7URBg5hM/WYollUnbJZYb6jghnSKiMXHft7/KzejbpcOBt+b3JeKyeZRzuUpgczcZRl/G4k&#10;QpZ1M4UD4irMk/anDlyEULwiDe0+TNKszPQPXwBZDjYOpo0uN0JWMRuCD4hTE0onN4+0bcqWAGBT&#10;ohMbM1s47Syew/v9n9DaxC1zcbHXkysdWE4LoW1kZsybDkambOQ0+jtD3s3/bGA2T7SVlEzcArzk&#10;xyloBFm1ZKje3z/slJD++PirvmB6uL37PBsErNLLQ5ccAD89c1kHmnXTmRYdaG5ophN1GrK1KiaM&#10;mMo6UqWCjtJRdCAqTEfY1OwMesTlHgzDG1pb9ybW1sPJ9dhmFfYNAsCE0BuiK2tRDFMoJ43WNdj1&#10;9N7VunV2FztEbgfAWwAvty/s061LB6gDH9cFGPk2QH704KwD3iuX9uvhg4t6ioD18PFVZz0AxE9h&#10;3/e/v9an2D9xYz2hhPSOkPmdnr1/gZnDmhi+6OGvv+kGTJ/QD8xmZZzIBhwTsb4C146WDzuL0NYA&#10;O9PxSlvDAbVhwDuZcNJYeVZyFGBO/Hm2DMwMBrABeLNZ4zjxJ9lYHQuJEwA814wdploDSmvCt/cb&#10;x3sZgMfyOUbDhAbg6YhAU1mTqP1OgTHnUAaabz3GNnrHOpJQkqcR5k1FeR4R5qHeMd76LqSo6nvm&#10;UB3PnGrPULKq7FUbAxtbM4LlvTm5AOXi8+Tg91i5JRsXrOz8/RZKZzdDBH9ndpY7J70B3ABtZSIP&#10;GjCKERYXQe32JPwOxJJZlVpyNWrN1bwLYxQppOpM86gD0zZm9tQ3WCE74Nr5vmak+jWuqDFtamlK&#10;exi0U20t69MMtoVhh7fT7lHttG90Bx2Z0EnHJnXUsYmcXBM76QT3j4xpp4MjmKQ4tr229Kyj5R0q&#10;aH332lr6XWXNoaw0BRCPquunXlHF1axUdlUrlF7l3FOivGdVFf5+b0ph+blwpuffIDd/Ryis68Xn&#10;Lkozg4lYFib70W5ZhYF+JdhHuSI9rkEAOpzplZW4XYn6Z0kMHhHkxX7Ug8MBatXyzOqilBTOVJB8&#10;lJIK0BNbkHnZ2ZhOkdaPqZ6wrAPghP2okgFOp63Q8l5ntC8CVcLsLKfpweZkeZEHM0rI1GhnyqQB&#10;lI2744e3W1eStRAmNPH/NwDbvsAZlB0b6lH2IXp37xCN/Dv17s1LB7C/Pnitc2PW6O7CvRKA/vju&#10;nY52H6pTTTvoeP2mOmH7+dLccLxqdTZEr8R+R9FsoRKhfSEh1HtDtY9tU/bYzoOM+N2HK2sHW6ns&#10;CA1nW6AIraM1cS4MfHjRTMpWO3R0O2E6ezbfOrcHAG8HvHsRqQ7o7rXDenrvDA0Mu8l1T5DjnnTA&#10;e5XnHty/4KjNjwDvC0pGT419X1M6YnzO63evdOE6Jal793QOJ9ct7JUHTz/S0i3XtGTzDS3ecIup&#10;lJywQwhXRxM+xgMYUPKYMW48kA3ElJgMwITMBlQr98wm7zX2nYwJxF4zg8fnGHhp77NNxmbblqVm&#10;9MCSOBEjxWjqriMRuGxTtClmyrAJH/+p79KIwO+0i4d9hlF8nrHcn474Y2tW1oxagPBjax5uq4U2&#10;qgcQLcuWSisoCY2iRDOaHesHVvdRH0aifIdnuBalow7lSqtL1UAYmIYEuoiKYfLIzQUkF39rHk7q&#10;3IS8OUyx5QLizgXFGDgdf3N6/s7MfJaspiYTaZR0SkuwGwxfziObqnnmUU1G7DRkYHsj5mU1YLh7&#10;IyY2NGFwe/toP/WsFanedaLUkzlLPWuFq38jwuU21TUB8C7r0xLQdtS+8T/owMQuhF8/6MTUrrqz&#10;bJBuLPhZl6b30LkpXXRyfEedYh0DuMdGfasTI7/V4SEttRsW3tK9ltZ2rqIV31XS/LaIXo3jQdyn&#10;Ukm18curuly8yhdIr1pe+VWDQQSe1Mdz0fiQFhAXodEjFFNHUWZ0Of5nwuZSiFsVaOAPYZSOH7bJ&#10;atgETeCy+5U5eaNpT/TDnOFHR1dphrrXrFROkYy9rYQN0R83Ux7ErHy2d1MA+zCxUmPwT+JYKRn0&#10;DoiToVonNea13NcGAtiWqQl9wk6roc2Mtjqxjf21TiRn1jPilfmhUaSd2Vdmq4SFrZ0w3tCRsMyJ&#10;lQgfOheJqydX69VtQAGInt5jsiMA/vj6vS5M3cI+yZv158vf9Dn2i44PHc8+SS11u387zByNGaYY&#10;A/NW1uHyFWBfhrSHhTPGiQ27g7FMBtq2of7aw3FXYCAthIA4KFxbgiK0ukINzavP7o0Ht2Ch3Koj&#10;DoD3IlptZ+3WjXMA+OIBnFfHyXvjAfz4IbXfe6d0g4b+G9eP4n2+SnnoJh1ICFUYNl69faQ7925o&#10;D17qVasPa/nyo1q55pzmLTir7bufa/H6m5q36hrrutbvgoFtFtZwTtyRnMijOY4DqAbgiRYyOwxs&#10;4I0Pb602bACewdHy3sluMDOPT2RZD/EsQui51lBgPmnebwQK8BxCwQ3L+2vp1O8RXwI0hHrlZJhu&#10;NuLKLFOmre/YVGZ+l8O8BmA7WkmJUtQkRLAx5MgTCLUnWzsirDsXNl7A+6xm5tQSLhCjCWGHVCit&#10;wQ3C9DOOpVrURlviZOrINMkmfgVVz7+gk/O687sKYNrwwJBRgFzVzP+m0KbjgpGEMNPKQ5bbpud2&#10;Vhg6D4JZCfZ9CqJGXB0LYzMuRO2o13apBOPhS/4ef3IHXDsdMV50Z7uOAbUjKfNU1cRWNTSW45jm&#10;1TSlHSFy92ZaPbCddk3oof1TeuoE41YuAtabgPbB6hF6zPTCh0xuuLVogG7x+I35fXVjXh9dmvaj&#10;rs7Ey8u6yu1z49ksbOx3OjyYLTx+bqy9/RtrfbcamtkqXOMaBGo064fwwvqG9KFWSSaKEFKbcFeO&#10;XmerZeckRbJ83yc/Awio+wbRQxwNs5bmvj8Wy5rswlcUN1Z53FZVYN4ojB3R5LgNqkYTQvtSSspP&#10;o0VOlScPjmGUbTjlpep1aqkUx+JMcczi66vcIaHUiH2VFlZOZvkuDi1nPpbt2OCM5IGFC1qJCeY1&#10;lnYELQBs+THhtyvjhFzTkfuS0zr5cArY1xgYALtZGO3sRmjuLAOwDb1D3KKUFF2Tmc43tuv5zf0A&#10;mPLM2bOKjYvTH3iGr89iPvSkrfrtwRtAjQB0ifnMSzvozervdG9aAx3rEKXD9SN0gGmee/FB78Cw&#10;spuUYQ8XpZ0BftqFfXInhpSdRBhb2QN4i1+QNgVGaXl0NS3t0F4Pzh/S6f3rqP8ux4W1D/Yl1yV8&#10;vkGN10pGBt57jI+9fHanfn17A4X5gu7CxLcpG924dUFnTp/SsaOndfb0VR06eFa7d53T2hVnNXvm&#10;Ic2fd0JLl13V8mXXAfBrLV1/S8s23tHitXe06whD7XrTm9o3VUqNI1wdA3hHGyABk+XCkwCq1WP/&#10;DWAD7nRC5pnsXDgFAE8k7HUAbGIWFwPbQ2leyhSox0k1rJqX1i/to0PbRmnjsp80c3BDjQwtqDE2&#10;F8v802avtLE9JlAR1prybJNBDMAjuD8eAE8A6KMA8FheN8U6myx8BsAWRq/AgLEAAA/nQjHYaqgN&#10;o9QWkNUull0/sBv9d+W8YMcCCkO4KkmJqSgbiRelVuzO+2Xgb0zB32blIQOuraQA18CbgyjBvMZ+&#10;KNsVef8mPgXVia1UujPs7Jfa4RpYj5C4RhC/r5z61QzR4PpRGtWkPE6pyprUppqmt6+pOZ3qaQn7&#10;765gP6CNgzto34QfdWpuP11cPFg3Vw7XY8asvNk2Se93TtOv2yfrV24/Wz9GjwD0ExrBn60bredr&#10;RrFL4wg9XDKIPZP7AuLugPh7nSTkNjbe90tTbf+pgVZ2rqppzcM1sWmoBvCddwwGxFy4qpM6BOVO&#10;o2o0bITh4S5Auc0dEOfnew0CjAFF8yuGcam+dGv54MYyAIfCysHYJysTUscA2goMdKtTOVoxzMyy&#10;vmFrcQxFvKpBGF2esLlKpShVqVJZQWyWXTg0TKk8SyknLJWVUbhpEKZSlmWbGmdXSIBpM6XZ5cEZ&#10;z2N9wlZOcljZ9lAGzOav9iAftokczl5HNgfawmcAm7BfUnyPsLUfmjLNcwk5cOvOjfTu0UE9vb5X&#10;92C+O5fjc963d17o6tQdujqZvPj1H84sZWmefj/VWn+f+F4f9jbXH7u/1bku5XWpS4xujazMFkE+&#10;ujK4vE52D9XOmn7sbeyjTaRE2/BEbwHAG/FAbwypoEXlq2vd4H56cu2Eju1cBguzSyPD5K+d3KI7&#10;lt+iND+8eURPmTh548ZRHT+6VUeP7tHmTVu1Y/turVq5VfPnbta8GbuwgG7RsvkntXzBaS2ee0Jr&#10;l13WssVntXjxGS1delnr193X7n2/auWGe1q16aFWbnysA8c/sXVNKhTTlKn0Y5pUNPQn1UjY6CuA&#10;DcRWjzUQm0JsIfRXAM8CyNMSJ3FyYwfA5MYzU6QAlCnJewEe4fPQKqW0ck4X7VzNDvHzu2ls9xgN&#10;CcuvEZxIMxyfs634LVwmARpTwSfAigbW8ajUU6iZTkQ5HUvj/0hC7vHmq6bOO5s8dK7tToineVYJ&#10;dw2Aace0rKbelf1VEbNCR77wThV8YEx8w6URawh9PXOkUfGsKZSdi4UZMlIT/iflc38Frx1NrLIa&#10;agmU7SgMHQ0JkztHeWtQ3XK4oCprTLMqGt2sooY2iORYQaObV9DMjpR6fmIaw8+tKQG10tpf2mjz&#10;0A7aPbaLDsG2x2awF8/8AbqxfLjurh6tRxvZL2frJH3cNxsX0Dz9xajRP/fP0l+sP3nsw+7perlp&#10;HIrnRMoWE/Ryw1g9WTlCj5YO1X0Y+uacPjo7rqNOj+ngrMOUnLahXC8lpJ7btoKmNOPigg7Qhqij&#10;MWlFBerDkQhrNga3NLbLvPz95iqzWrRN7ajMWB2nC4m2y3CG2EUTDgfhrIqgPFSVfW+rwaxV6dKp&#10;UZ6xPDERTuN/MKpxddrvqpQLVdNGdVS/Tl1VrFFDAewakRIApyrNMAByyUxlGZRvLOwBaGmhdLOB&#10;eOZ7ZnyuMbELobRTL3aG7VtdmJpwMVxZ2W1WVvzsZ4dtbVkpyUbQOs4sa3yw2jAMbCYOBK/ho7ro&#10;75cnAPAewtgj+vD+vQPgR4eu6cKodbq7+aRz/8/3N/Tl8xi9Pogb61IP/barof7c00pHWobqxsCq&#10;erigoq5NC9ajJTG6z+3z40N0dVK0jnWJ0mYY2cpHG32CtDY4Wour1tXxpWydcuOkdq2dDutuomS0&#10;k2Hy23T2+BYdOrBZWzet0bJlyzVrzhKNm7BIY8ctV+9eszVpwhYNH7hS0yfs0pK5RzV7yj6tX35F&#10;axZe1LrFl7R5xS0tX3RRK5Zd0oqV17Rt+3PtPfBeqwHv6i2PtBk2PnqGfuC8yVNw4tIeB6sOoeZp&#10;avREh3njWdgBrzEjoZcBeMZXBgaklgP/F4BtyJ3ZJgmNCaen4fsd2zhICye3B7w/avGUdhr2XYQG&#10;+OTQcAA81cbwOO2C8T7qyQhjFgVMwEwxjrB5NHnpRPK1yZgMJiBSTcCCOJHbM7H3zUGEmU3j/fwS&#10;+TQOG+LwxhU0qkU1tSYPrYuQNLBJRbVm7yLzE9fxyadA6r7mrnInvDfbYyouPMn5u+LBGx86G6gN&#10;vGXYhLyaR3Y1533aMxC9BzszDGtYQZO/rUVoXB3gltfE1lUAbh1tGNRR+yf9RC7bC9fPzzo1a4DO&#10;Lxiiy4uH69IiZgIvHKxry2DbTZP1dMsUvds3V38cWqB/2K0ulu03Y08sVSxzkuKOL9Rn9tBxwAyI&#10;P+6eAZBncHJN1687pujtlsl6y3u83TRBD2Dje4TZ91nXZ/XSCcLqvYNMoW6sdT3rauF3hO4NItQj&#10;uqQ6BBdxymihXIxiUMYDORYmcslL3b0Mm76Z+lyLPZVMsPInx/UhFw3F+hhFCByBy6oam4nXBKgx&#10;gLgKezU1rByhiozkKcucsQbsFFGtQiQArqtvmjRR2zatFcU+TqmKebInclnlDAlXYbYwSQEL275J&#10;ru4AOD/HXLbLIQA1Ji4IaAGzs2ezLZjZtSRhdB6Ozv6/CQB2GNiU5/gN0dxSE2Ib+xqAEbCSZMml&#10;RUtGsFnBadiQMg1uJfsv9lOsbqw8rvPTtunPd78DXJrg72zTlz8G6O3h+vp0o4tera2pxzOwQtYv&#10;h+Wyiu7MjtRtfNF32TPp/vyKuj47XNdmhOtkjwqEzWVh3wCtK+2n1WEVNa9SLe1EgT66fTUMOlKz&#10;pk3XyKHjNGn8DA0fMlVDh87UTz9NUc9e0zR48CL1779AY0avV/9+izRj6h6NH7FZSwmRl8w9pmUc&#10;d6y5A3ivafua+9q26i4sfE2b1t3WmjU3tWPHS+3e+0ZrtxqAH2rH/nc6choAV8WsngUgZuQE7oBo&#10;M8IUZ1RZA64B2NY4x1gBA1tjv83M4vWmRk+217AmmGvLFGMzdHARsLLSDIwLY78J16KJbckPJmvr&#10;sr4a3i5Co6KKagQD2qfZGB4bhgdQbeDdJHJmY9/JMO4Y8t0JgHcC5Y5xzkqniaimkwDvbPy7sxka&#10;N4e8biYNAOMJYaf90EQ/141SrWJZ1Z3ctCePfQcrN2fjscrkrmXzZWKWFOYAY1n+ntRciL4yr1ki&#10;rdXPmu9LUZKqynYorXFydWazsp7sh9Q7Jkj9q4fihCqnae1qaWXfNtoyvLMOsEP9uYVDdX3VWD3Y&#10;OFUPNkzVvbUTdX8tDLtlGptcz9DrHTP1bu8c/bZ/nj4cXKC/2aHuy+nl0tmVij27wrkdy+bPcTwe&#10;y8TCfw7P118OK88HyHP1+x4YeddMvd06Re93zNCrTRP1Yu0Y1mg9XT5EdxNEryMjUbIHfkPJqalW&#10;YwaZSvnjF7SAPjBxa1KKGDzdFYrnYThBHlxnmFIQ8DwRscwLXY2umyh6eMNhXBtTG4ohowbCVAgO&#10;qWgmctRi36XmtWMQswLUrEYF1asQSi5cVLUqMZ+aMLoyIO7Uvo26dGyvqvXqKINnGfZjCmRL02j2&#10;bQpTam/2Vba81yZv5MJdZa2DDPBzdshghK4Lj7vYbWNltltxYx62WxEELbNQojw7W6k4868MwNy3&#10;nQttlI4DYMJpt3TKwt5Ou3dN0ycD8HWmPf7G3FX+e0kT/blpu/X8wn3n/usbD9hge4H0V0/FPv6W&#10;bXC/h2mr6HzvGB0gHXowp7ID4JvTI3VvTnk9XggLzy+v8xMRrhr7wry+WuNVVitLemt1dE1NDorW&#10;7O++1eShw9X1+0EaPGCmun0/Rn17TVePrpM1aMAC2HaGfum/UAMHLNaIYas0ZtR6DR64QnOnH9T0&#10;cbu0aeVlrVh4SltX3dDejQ+1ZdVt7dvyXJtX3tXG5Te1Zf19rV59Szu3v9DOna+0cftTrdv6RAeO&#10;/RkP4GGd2qgMY10sfCyXKIkGUv6ZBIuOh5HHc6KP54S30NaUYaesA7taDmz1YMc1Zb3EhNeOAcSa&#10;H2xvJX5uGOWXLpQ1JvaupY2LehI+V1H/2mU0JryoBjFSZ6oJXVY+shZDzBnDqfOOwLc7DqCNAMBj&#10;API0PMOTAe5IpjuOonNnMgCejkd3OheHOR65NY2dEyah7s6gIN8+1FNtYOABAK0b9sTvK7LFZ8k8&#10;1GczqxS9r6n5rOZdTsnFxvLeeE9zfJ03PxcPX8pL9ekH7sr2KX0rY5LgijzruwbksS21hTGhB6f0&#10;1em5gwmHh+rsvEG6vWa8Hm6ayuZrM/V65xy9Yb0CsG93EgofWoTPdomz/jy8SH+yodXnEzDumdXS&#10;1S2Ku7pZsZc2KvbCen05s0pxxsYnl+oT7PyZ2cGf2dX9k/0cwH+/eyZdMwsB9TzC6in6becM/bp1&#10;ql6uHUtuPFgPlw7WFZTrE6O/04GhrbWZ0tQyasujsWX2r1ZWPfkeGnnlo6SUlzCaei9lt2JcqEoQ&#10;0ZTCI10R9bkq+W4UFsmyKMJehLQx7GxorYThiErNa1VWm/rVGBQfpLrs/9O6bhWG4HnDyuGqyYD5&#10;cPzHbdlorVvnDmrVsplyFyupjKW85RFVQUXKlVcKnFluMG5iGDaxba6enfwWALvZbQNyLlRnAOxm&#10;t41dDbz8vGtWHmfOlfX8Og0MX/dFMr90WpsdbbVhtl9xTcMWrb66fmEtAD6JXfGA/vn8l/54/7du&#10;bLmim5vPOeD9+69/dGPhTqIbLo5nf9GfJ7rr47aOejSrmY61YjoHXV/v1zXWI/Y9ujcPE8fMSHSH&#10;8ro9NxIWjtbuZoFax+daA3iXlfRlAmUjTQqL0eK+PTTyl+Hq0W2EhuL46tl1ggb3n6+fekzV8GFL&#10;1avndI7LNWTwUo0fu1Ejh6/V+FGbtHDWES2HdbevvaGVC8/owJYn2kNeu3X1PQD8wgHw5tV3tBOw&#10;rkew2g6At24D2LteaAvq8+GTn7X/GIPd9y6YoR/ZprIIEyMC6FHtkjIlG50RxsKi4wmX7TgGwFpu&#10;HA9gG4uDnZJlADbwjiK8HmtilqnWANjYux/AaEO5Z/6AZgC4u7rWKKameZLre8LnoeZvRuyaSrlp&#10;Erd7A95vUIcbwbSt8AwP5OQaRH3YwuZp+HHHwcZjWFMA7vSCOTQPH+9Mwudp7Aw4rUtTDWtRXR0j&#10;SuEjjtEvDaLUvUaA2iA6BQLeAJjaPW3KeJHK/Mv/A7x5uZgE5UjpCFW9K/lqXOPyWvADhoqBAGJi&#10;b52Y8YvOLWB7jKUjdWnpCI6oxpum6M2euYTEC/R+30L9xvq4f5H+PrJMn0+uVNzpVYo9Fb/+Ob5M&#10;X84C3MubFXeJhVc3DrU09upWxV4ByBfX481dDyOvwtoHI8PKX44v1ZdjS2Hj+fob5o49sUx/AODf&#10;98PKLAP2b9vJlQHxY3Lju4hj12b20mlKUnsGtdaOgS0177tqGlw7iLKavzqEllQ9mjjqMvs6jAjD&#10;C9NLaVKQUnQpVcesUa9SmKNC+wPg0gAtgu4jY9wwAFw/Jko/fttUPdt9w7D4CHVr00DRAKY627o0&#10;qldNgfTzfsN2Ip1hol5dOqg8O0VkgYVzkyuWYvuSlJSPHHASQic2oHJ0Mba1cJpNw91sGZiZvumE&#10;yPkQtLxoQczDY2arNMY15dlqwCZoYe5wMYdWShtox1hZPNDR1SP18v4ufX57Vs8xScSiND9jssW1&#10;Tdf0/kV8Lvzg6HVdBEgXeo7SuR9660LnLjrfsa1OtWmiQ+xndKxuVV3vU1dnfyqvG4TSZwZF6eLI&#10;iro1LUbXpsRoS/WyWlvKR6tLeGmFX4QWxzTR+NBKWjlysAb1Ga5+fSZq2NA56t19soYPWqy+P83U&#10;2FGrHAYeOWIlAF6iKZO3AeaVmjZxh+bDwBtXXNYOVOV15Lkn977Xnk3PtGvDEx3c9homvq8ta1mb&#10;nmgN4fTOnW+0efszbdv7Wtv3vtWlG1909ioi1rHlC7RoYB91qxGjiuzz2ozcdiIbb40nRHYWgB0L&#10;o440m6OxL887LYSWJ1tuDLBHYLqw521XwjGonL+wvoXVmmEnnAAbTPm5rno18lJrz8xqA9gHYvCf&#10;RqfOdAA8jLLQj4xvmdatnQY1qaVqgLQ55oOf8CiPx5I4CSFrFAw8Fq/uJEbezKLuO5c+3qlsnj2t&#10;XX1N6crVv3IADe8hGt2yqn6uE6buWBVtl0A/O1nJ9VLz2ZIlNNkndzXhKp5586F0+2dLrsa4lnoz&#10;hWEiKvLKXs21Z/SPOjK1n07N/kVXFg1HNR6nm6vG6foKBKWthMX7AeyhJeSzgOzIcv1zbKU+HQeA&#10;p9dIsGqcrYubWAkse36DYq/vclbcjd2Ku7lHsde2OSvu+g7FXgbMZ9cqzllrAP5KmJiLwXELsQm1&#10;OX5hh/c4Lg5/w+4WVr9n79nftkzVa+YPP8GBdHt2P8pOiGZjOuow4tbm/i00kz1/BvN9dAqnPswG&#10;5E0Y6hdDDbgs33EATqzSuZnYgepcPSKAvNeTziScWXQQ+dBJVKt8hCJp1K/K/kA/tmumoT07qlXt&#10;iur9XWMAXhJRK1KdAXYgzF0Hlh76Sx8N6NFVnVs3Vy5O9JyUkwKrVlFa2/SbYe2JLITOZm2CgM8A&#10;a2IWkzhdctL7i8DlPJecVsLc3PYBwMzIjgevmTfMzGFHY19C8IwGXnNkAWDXdGpBqe6v14f16e0Z&#10;ffiV/YQA7I1j9/X0EhuB8d/75291YeImXRmyUOe7Dmc4+090J2GSqd9ch6rX1eEqmDEqVdPeqIo6&#10;zObqZztUo883SDsYir+/FiNzakdoA+WkdWX8tLK4l5YHlde88vU1uUJ1rRo/Rv17DnPYd1D/merd&#10;zQBMvvvzbI0ZsVx9+szSmLFrAPEKTZ+2Q8OHr9TCOYe0ePYx7UBR3kJ4vG31bR3b+1Fb1jzSro0v&#10;tGPjM61fdU+nTryj5PS37txhWsfLL3r9nkmUH5mR9ZvN5rCCGCH0qjFDNK9/T/WoU1meOI+aJoeB&#10;U6FI25hZY2BAPAawjgAEY415AbAZN0zQMqY1AA9nDWUNA3Q/MX6mM83iPdgVoEs5H6cbqDv12XXz&#10;e2lkt6rqhkf5e8txyTnHw37D6co5smi67uxcr1NLp2tyx2aqQDj7Lew9hjLRBBreh2ZJpZHUcUex&#10;JtOYPoYJjaOrh2tKt280ukMDtQkqqtEITKMA8Jg2NdSzXpSCAW8AYbYn3TjJMJtkQKyzSRXJAW8y&#10;ljuf1zdTStXzdOezemt884p0/7TQnpHddHzaL7q4iJ3llo/WnVUTUI8noh6T1xJ+vYVt3wPg3w8u&#10;gXEt9F1LaLxBcec2KfY8gL20VXFXAOZNgIoiGnttpz5zP/YqzMvtWAAbd2uv4u7sV+ztvdznsavb&#10;FXeZ0PrSFsWyg/s/GBLizq4jtF4NEy93wBwHmzOrlFx5mR6uGqlnsO/HHbP0fvNUvVjJ55zTXxen&#10;9tTpiV11CFfXvuHttRqP71TKWj+Tw3di/+KWbMxWleH14bQQhlFG8isUP/iuOmxbMdCX4XbYKlGY&#10;S+bHAMK+xeWZFV2P3fqa14rRwO7t1b5BFf3YurEaVClHjdhLQ/p2UW1uWx7ct3tnDe/bS307f6eK&#10;lJWKRUbIt3JFZTIDh43FsR0XsgJecmBnRwYLnQ20OVgG4PSEyUnZYYFZ2K5lsFWyI4Rr5vhuJBu3&#10;42KhswNg3oOmBzcA7GIAphvplwHksx9O6q83p/Q75v8v1H/vXn6uz/+Y7V+6vuaIzg1comM/jGcP&#10;38E63a4P/cHtdYBRsAfYK2l/peo6CBgPRFbSHnaD3EOzhlPz9WbjstJltaGkjzZw28SrVZ7eWh5e&#10;STMZYjerEWXCyRPV78dh5Ldz1bfPZA3oN4dceD6AXuQAeED/eQhXqzVq1GpNGL9JwwzA848B4pPa&#10;vf2JdiFKHT74FFPHnzp37lfdvPk7nug/9eDRn/rzb+f683/+L46xHSyXaT/9oMGEETE0eXtQXqiD&#10;eX90urTMyAK8DoAxUhBGDyP8HAUQppgX2plUSQ5MyDwKUNim3z9T+hnIALaf8fmuHzdAZ5fP0r6p&#10;/GGYGb6r4qe1C/pq1fyeWjClk8ZjCRxRobj65k6tCTWi2AhqhA7MGqcDM8do/cg+akWbXT06i0bA&#10;tiPo3R1SJr/6437qSU32R+ZbdWanwOGt6mh67w4a3LI686J8NL1LY41EHZ5F7bUlG3CHMjrWh3E1&#10;mQn7k1KvTsvFJgV/g3UNWadRGS42dZk42QOxayyloRUw7+6RXXVscj9dmD9MN1aNB7zj9Gg9e9ps&#10;mq43u+YjRLE51WFyW1j303FjSpjVwHthCyEyIKQPNY46pANcWzcAKMaCONxBsVd4/pqBd490l8dY&#10;sbf3KZb79pjDxLzPlwuE1TBy3JUttLuthN0B75k1hOWA2kB8EqbnsX8OLdZH8u53CGbvNvAZl4/S&#10;9Tk/6/KMn3Bv/aD9Izpo56A2WtKlAWJiFfUgwmhHLbMpW6lUoQsp1DYdZ3heFCJmTVi2MrmsN+We&#10;MMSrAMwXEdRvK1P77dCsnprXrKThP32vvt99o55tm6ln+yYA2FMDenZSw+oVVL9WFXWCeUf2/wmg&#10;d1Xvzh1Vp2Fd+SJ05UTVdklDaGzznm0vJBOx8poaDYDZ1M01O4/l4XZaXmO7DGbledsJoow30yl5&#10;nTHvfwBsjiwDsLm1YG6ELNsjeNasPuzed1p/vDymD2/ZhtMU6ITT/g1C1sVxG3USgenS5BG6NPwX&#10;He+E061re53uiiGmRjXtq1ANALMxd2RFXFcRGDeCnWUzr7b5UvtFuNrAWlfaHwHLRysrcu5F1NKi&#10;77to0aRp6tttqEYNn6s+P03UgAFzEa3mEk4v0TByYGPfmbN3asHC/Vq56rjWbrmoM9cIga+/Zdbz&#10;J31kwqT97/+C0v8HguOfcunZoIaao0R2xG3zc8sG6hhDyIVQNIgweriVlRC0RgDggZz8I6xHN4F9&#10;pwJgU6CHExL/BCD6ArYJfVppLgx2fv1ihlrP05H5k7RpaG+6b8I1e3R77d86WpvX/KJtGwZp1eJe&#10;Gt+dUSTDuunA7DEOgHdMGKb1I/po8g/f6DtqsL/QdN4P8aUP+9m28y6kZux634Td9b7HdTO593ea&#10;1LOtetWLBszVNR1L3PSuDTS6bVXVLOWu8kyiDGC0anJrxufCYzOiknKxyYiCXoiSVWXmY3UNL6EJ&#10;1HOX9/hGu0Z21rGpuJ8WjNAdBnHf28BwcJTll9vZEnLfYtTkReS8C/UHee6Xk4TKZ2FcW+ctt7Wc&#10;FiZlFlPsDUBpwLV1C+DePQKADxE679GnKzv05Rbgvce6sw8gHwDI+wAvPwcLx15MYO+LxuhryZ0J&#10;qc8ZEwPgryE2+XUcYXXciZXUjhcgas121tvN03RvyXBdm8vwtknddXBUR20f2Eqbfm6lWR0bqD/2&#10;zo7sWNg1JlwN2Rcpipw3AAB7o+A2iKHOGxVE6JzfKSNZCak8jFwrOlgdm9XVd4B4ZN+uGv9LN437&#10;uYsGd/uWsNtPXdo0Uj321I2BrX9o01JDf+qlsQN+0RCOLVo0VWi1yipIg4NLKvp7jYEzwqCwsBs5&#10;sBsAdmMGtgujdS0Xdk1tbYGIVjm4TWuhGxucuxbEP23qs4XSjvpsOTCvt6F3hNIuibMpVY481Fon&#10;sgXnGf3+4ojePrutT5+Yvcp/v9Had2X+fp0eulpP9s7kkfn6/Gg4NXV2KpzXRtcntNKBb2rrSLMa&#10;2tcgRrtrV9CeOuW1JdpfmzC4bEYL2Ew4vwnwrid8XlcmQCvYLXIZA+wmh9XU2gFDNH8KjPvzeI0f&#10;t0D9+07SjOkbNHnKGq1Ze0S79l3V8bOPde/FH7p856OevI0VE2L/B1wNvP83AP9fYE2EEZewXLqw&#10;HcQolOg9c6do3+yJWtS/izrxD92OeUqDELRGp0ABxnU1kJN/GHmkjZ39TwiNOj0EYHfnud4Aq/+3&#10;tdW7eRWN69SSHcqHavfUUVo7qJemdGqslTOwEB6cpsO7x+rIvlHat3Wo1sDIO+YNY3bRTO2fNVb7&#10;po/RsTkTtWF4b/WjhNPVVGFG4nQNKaWmdPfUZvBbM06cAe0aax7vO6JjU3WpFkb+3FSzezTW4v6t&#10;1atWMO2DGBR8qG0yy8mskdlg4Yyoz6ZCu+MQC0e0audfQCPrBmth1/raObKLDlMWukgN98HaqXqy&#10;eYaebZuFqoxQtWchSvIKct5l+u3gUv151EQqclxC3TgD70XC5SsmTMG8sK0x7n8WAI67eximPcgC&#10;zLd5zmHm3fpyA9De2q3PhNBfLlObvEqYTRgde4GLwjne/xJHy6EBcOx5y6vJqS/wOwGy5cUG4E9H&#10;l+oPQPxh11y93z5Lj1aOwY45ROem99aRcT8QRnegJbGVVvdtpQmtaqsL+xZ3YZfClmxuVp2cN4xd&#10;G73y51YtFGZbgXidQ7E9mpGjAuFzc8pGXVo2VJ9OrRGvmmjCgB81um8ndWvdUK3qVVHnFnXUFXEr&#10;BJC2bdpYY4cM1NRRwzVx6GDU2O9Vm021PdhH1yU97GrMCoDd6Bpy2DenARhGZUsZVzY4d8VQZPsF&#10;u1kO7GFth9SDi9OGaJ1IX/cLdrZb4QKQOQHAiTKhenvqHNt26uMJffrtop7dYmrFnvP6cIttOJcf&#10;w4q6ByfWRrbvHAMaRpAn99OHI235rhrr7MAGOtKZTqPpjXRmaEUd6RetkxwP9g7RgR8YWNcMAFf3&#10;1jrmY6/1CdAqGHi5d7CWVOZvDWcj7xlztG7VVq1evlPbth7X6lX7dPjYTR04ekO3Hr53RsG+YnuU&#10;v/jN921nwd++AjUexQbC/7/gNUh/Ba8dXXo3rqNTa5fo5u6NOrV8nvZNG63xbZuoUfYs+ikZ/bXk&#10;xCMJowcThg6Hyf5js7TyEgzc19RmWK4Bhvi2MSHqWbeiYqjTtqUUsW38CB2eOU4Le7TV4rHf68ie&#10;iTqwY5T2bB2MytZXK2d11ZrJvbVj0hA2RR6gnYB+14ThGta8llrRw9uoVD4cRUWxBQJeQumahH4d&#10;qjIfqmd7zRvSS2M6t9CAZtU0r08LwNtKC376Rt+XL602eJNjynrSiJ/RGSqXj6mQGWxSBp+1JFMh&#10;G7K74C8xXlrIP96OUd/r+PR+OoMJ4+6qidRv5+kFrPtmL3nuoeX6++gq/X1stf44vlp/sez2X0dg&#10;wbOAiZD3vwH4Dkx77zBbxx2EYVmANg7wOishlI67y2tYsTf36jOs++nKVn1JAHGsqdSmTpMr2/vG&#10;ntsQz8IXjeVhZxg6lhA7jsfjEMwspP7z4GL9bmr47jl6un6i7i0fSbmEPA8X2FF2id8LiHcM66DF&#10;3ZurL7pBt5hAtadLqiHzosux40MgrFuOMLo+CnMwZo6KbBfiAzOH81inJnXVrmENDe7RSb07tNCI&#10;3p2IpH4GwI3UhLz4x7aNCKM7qhJGj/rVq2jUkAEaN2qwJo8eob49flQLzB0e7KGb2EpHbKHilhnw&#10;GpABr5MTGyObwcMUaBOwbJ8k7jshdiE6k0phAslmrqwED7Q5sGwLUgfAhNDUgH0xmzy8sdEB8D+/&#10;XtSDM0y9mL9TTzed080F9NvOO8RFeROn/RwwM0B/Puysv059r/e7vtOhH2kVHNdc/+xro2cra9Pz&#10;20RPV9Wlc6mKnq+lN3h2RZ0cwY6DzSO0hgF2q8r4axkC1sKqTTWeGdN7V27Q1o37aTw4o/0HL2j/&#10;4cs6d/WZzlx5qedv/nLC+D9i4/QX6xFbpbxnR4V//xcP4P////03APdDlLi6c4POrF7MYK6J2jNl&#10;lJb06aYmKJJdAO4obJYjyIcHET4PM9OGDb+DiccDhkGszqzWTDac9iP2vrVL8Sgs1FJEsRi6VrpU&#10;J6eYMlzL2C1u/TTzRI/VzrUDtWFpb62Z21PzCatXjPpBG0f11UZC5wXd2qIiV1AzQFsbA0ZVNhRr&#10;wn69lRkwV4l8tQmbVXdvjM94YHdN69tZQ8nFJndFSBjSTjun9EaFrqTO5Urq22gfRXIyZkKUK8hs&#10;Znfyc9uCxB3VOZq2w+7RZTSdJvrNiB8G3nPUd68sGqWX7Or+evcCvdw9T+8OYKwArP8YcE+s0V+I&#10;VZ/Idz+z/ib//QQLx17YRu5LXktoHEfoHHfviGLvWMj8X+C1MPq/AfmGsbDlxvZ6wGwgt9sWbgPq&#10;L2dhWxjZuTich4VhXQe0zn3yYxPKTNU2YJ9Zx2dcod8PEN7vmqPXsPBdBK0bbG15YWZfnZj4ow6P&#10;prQ0siOusfZYP8mF6Uv+oWIguTA7FDLvOQgWLkfzfnW6jiLp7Y2hRBTOuFdvPM+92rVQ6zrU77u0&#10;Vb/vW2k4Oe+CCQM1li00G/Nv+23D6po68mc1r1NdtWOi1altS02muX3ahDEa0f9ndWjbVmVDQ5SY&#10;HRhd0hMCO4wLeI1lcU+52DaigNeNvDiJ1YDNbWUhtOXJ2WBoaq6u+fFImwptFkozcFgInYmfNwCj&#10;QFevV1G/PtmBxfm0/n5zQbf30eWzeJfurzhAB9JaXR+3jsoBKQ/+57jYMfrnaU99uvWLPuykCwwf&#10;+fuNXUmHuun9lsb6uOdbUpEmeruxMSaaVrqFE+vwYH/tahmlVd7+WuHlryXhWFYrNta0Rm3pPtrn&#10;AHjfnjPau/ecDh65rqu33zG36nfmNjPImf9i+d/ftDHaZmTWXPFvxv1/Afh/C26XGWw9cXrdEm0Y&#10;PUg7Jo/UQkStGd+3VVMM7R1xVo0GwMNRcH8BtAbgcbDtEMpAY2kOmEqz98rvm+C26q9TG1fr/UWG&#10;cu3ZpqvrKFx/00hlmXs8pkNzrfn5B0JUhK1lo7UGH++k3jVptfNW76peGlgnREv7fac1Q3qoT61y&#10;asPWGG1QTOtRBqoGiGNoQ/RlJ4KqCFmtKoVoKCfSPPLqyb06ajgAntuvLeF6dz57Tw1lukVvtsMw&#10;A0dgoXzKhC/bO18uZ+eCLCZc0VbXlO6cMY2jtRb/8qGJPXV+7kBdXjhCD9bRVLBnKfXdRXpvofIx&#10;q+Gu0T+A92/A+8+pdfoM6345Z2EzTHhuiz6dhSWZvxTHTngOw9457ITMDoBvxTNvLEzshNAA/Ist&#10;e53lwQ5gDbjxIpfuHo0PsxHDREju5MQmfHE/NgHI8SCG+U3xZlkUEEs+/gef9/3eBXqzY7aerJ+s&#10;29SqL80doFNTeunI2K70Gv+AGaWjFvzYDDNNlH6qEam2UX6qQ/nOD6BWo/Mmhpy3rAffOQ0KMWyP&#10;UixnNsBbTe3r19AwWPan9k31S+c2mvBLFy0cP1CtAPY3OLSmjxqg7rBzFZTbb79pSvfMdM2aMkHT&#10;Ro9S906dVLtuHaVD3U7Cxm2ujH1Njn3SzZ0SkgNqgGnWSsDtZvkvM6AT2XOZbeNuuo+K4KMuSlti&#10;BoCPkcPFwMtyyeiOMMbPY6P8gTLi53fHYGAA/Paaru9g+sXyfbo5Dz9y32k62xPDzeKpAGcWoedI&#10;KJF1b5Cer2qJMt1I/xzopU9H2jkA/n1XS73b2hxwt8RI017P1tRhnE5DbadTaaWFz8bA0XU1Pbyu&#10;FrT6QUd2HtbmdfvwPF/QbkB8+CRD7djH9xW7B/6bW00V/wwLm2oc56z4HPZ//vf1Mef5f73D/+21&#10;Tgg9b/gA9lBdqL0zxunQ3MlaPbi3Vg/oTdtcgFqwneXwNGk1BCbuR/7YHyFoXqi7Dg6rpR29G+j8&#10;9F/0/vYu7Vs7R5tnTdFRasqnly3UjnEjtKhvd/lkYoQrw9GmtmignT98R1/maC1E7R3BMO0h9XzU&#10;L9xDM3BSGYB7MAO5ZVgpthDxUn36ayva3Gb25fWhhFQFP6/NtGoezWzknzppOmLK2G6tNfr7ZlrY&#10;v70Ozuyv2d3rcUHgPfEBhzN5IpjpETnYCTCKntZcuMLycNGJZmxsL1Tn+XQK7R3dXWdnG3iZI7x+&#10;GkLVUoSqZTDvciYWAtxT6/U3oLXjp9OAF+b9ctaYEEDBvLHstB7LHrRfLgHgy9R32Q3PmNVRoW8A&#10;xFvkvriCvgDuzwnPOWxsy0B8017DbSfUJqQG8A6g7bnrCGHXdscD+BJsfBF1GuB+Mea1ZTn4ecBs&#10;YfzptTi/ljplrXeE/S+3ztKTdVN1a8lonZ/VX8cn9dBR8vvtw7/XWr6rSW35nmpEqCfhdKtIfwWw&#10;6Vo0Q+vqMlXDG6CVg4Vb1K7OVis5VANW7taykcb3/1EDurRWjzaNNWlwd80Z1U9dETxr0Df8E/nx&#10;hCF9VJ0JHW2bNdOEcSPx9s7SgqmT9UufXqpRq7rcGeKelq1k0sC86UozfgfPcxJj3syExMbG1qjA&#10;BmUuaQmVjYEdADOoPT+mDmPhHITM1tBg/cG2YGAXE7EYqzN+1I8IWKco9lJCenFVl1fv1APKRtem&#10;rNW53uN1vscIXeg7WH/fnKs3R4fq7fpf9Ouafnq1tBsdRy31YUMvWLg1DQ3foSO0xDzznX7f20qf&#10;j7THh95Yb9Z/o/WIeatKBWi5V6BWVG6KgFVbqzBvHNp2RNvW79cxQuc9e87q7BWa8FGVbQuUeKaN&#10;B+n/OlD+Kk4l1HgdGBvQ/x+htktzXFhbZk/SsWVzdGDOZK0Y0Eszu7RTx5rl1Y49ZQflyALjJlN3&#10;GGxmYD6dnorftldDbR34g14cn61nF1fp3M7VOrFhpc6sX64Ty+Zp75Sx2jp+mJpxZQ9gn57BjRhX&#10;MncCqeE2rR/aQ+u619caTPejy5fSpEbR+oXG94b+HmoeVlpNQtjjlh0Aw9gJIZqROFWY79wmyld1&#10;MG+0qRqhmUP7aEKv7zQKpXo2wF8xuJP2TP1JU3i/4U0i1JXdDIrQtBAAmxRgb6JyJdkom6ihJL3E&#10;jUrm1qh64QyI+xbFub+jON9aQdfPrkX4lQEvAP54ZLU+sa/sZzaH/sIO77HsqB4L6xrjGnDj2LbD&#10;VizDw2OvmoJMOIz6HEcbWSxg/WJgZX3hcQNvLCGzgTUesAnM7LBvgthlt415AW8sbGxMbQCOu0od&#10;2ZZdHEwog/W/IJx9AbyfT3JBOc0FhTLWlxPrAO9S/YbY9h6l/NWOebQqTtf9dVN0dfEInZ75s44Q&#10;newd202bh3yvhdhOf4aF+9aKUMcKwaps7YN0ItUDwOEALYCGhvoVorBXBmLyYIYXKvRwop2FE4fq&#10;+6a1NRntYeqQnuqOkFUJpbYdm2UvnDqSWnEVNatTR2OHDdGsiWM1lzVyQF+1bf2NcmIOcUmTQYnI&#10;f5MUK65E+T2ULGd+JSKMdkJqq/UmSeUwsgv3XdJZTZitRgGym9WDC9COaLOijYFtUmUmXgOArV94&#10;OZ1e+vus4n47o/eMpzkze5UerDqoC0Pn6mLPkbrwI9bXzgNwWQ3EfYXeQSP/8ZatdKIVFsoWjXWu&#10;Ywud6dSM0Tnf6GyPRozOaae7k74B4K31x7bvdHV4LS2jpLUKFXpF2SitrIkgGMFGZlMXa++2o4TQ&#10;B2gRvKYDh67oxsPfnGZFm1n133Ld/y2I/wNgGx5iwff/AsBB7AmzeMJo3TuwVTtnjqcx4Fv9VLey&#10;2iKpN64UrjaEUj3p7/0BAI+ls2ctwFnSZrSW/zBEj45P16OLa7V3yRIdWb5cZwidDy+cpdOL5yBg&#10;DWf+U1W1ZCzLNL6kndNH6fLOLVr8fXuNjaSOG+6p3iFF9APjb1rRNVSJLTtr+BTCr8vueAXZ7oNR&#10;qbWY6dyJ5nlj5Ooo0t2bkv8O76tRXb/VVMpIq0b00Obx3bRqcBuNbVmOqY4N1ZwZy+5Mn/DJ784J&#10;yVaZWDHzcj8Ug0kXOpQWfFdHB8f11MlZA8l76bndit943zJ9OEBZhn7OTw5wUYWZKxzLBlmxzhHG&#10;vUCeexl2vQrImGdkx7grAM0WTBsL634F6n8Aa/nuDROwbMGyty28thXPvv9h5K/M7ITeCQxNV03c&#10;ZQBsDG8XjoQc2BG3zhBCnwbMpzbisd4AgJdj51zMRYhQmgvR860MGd8wg4vTeF2Yx6ZeU/viLOuj&#10;XWN+BMSdnaEDfWDh7tUi1BRVP7xIPsWwR1E5ct9ybHtSjimSrchrK3MBblajokb3o945cYiGdu9I&#10;KelHrZ49Tj+RGtVhxEy9ilFaMmOkfv6hrRrTUjigZw9NGztK86eO07RRQ7j/g/IzT9ryXTcDK7ZK&#10;F2ZAu9jsq8ywLbsxOht7m4nD8mR7jeXCNu/ZfNCM2bEWQ9essLCFz/QKu7D1igu2yoxsDndg2zg2&#10;DTqrL+9P68XlEzo6fg5NHluo8w7DtNFXZzv+rAvfD9C577CatmqHA+sbHWrYRAfrNaSJv4EOsQ7U&#10;qaeDtepqb/Xa1IVraz/tkXtqV9V+Sksb2eRsJaHzSgwdK4MqaGkNIo4qLbRr2XaMGEd1EPHqyPEb&#10;OnT8th6xp5F5L/7XjPt/0a/s5x3w/i/0LRcPWr/GDB2g23s3aunQXrTiVVXnapFqAvvWoz4cnCOb&#10;ypIDV6WU1LtAPk1nCv2B/ks0sX4XjWjPnqjz5mjpoOWISCu0b+Z0wPSLVqNGLvm5p+b26a/1ExZq&#10;85hFWtlnqua17acJjC8ZwzjVHrS6dQxCVQZw9b0BLTvdRzLHqRIsWYmRMFVLZFcrBrN3oDG/uo2G&#10;oQ48rHMrTR3YQyN+aK0ZAHgN4dPJZSO0oGcjTW3P0PMW5VHAsygHob4vOXA0eXwxWhM9UrioNqNw&#10;RtKltK4ng8ywSV4gdL6xbAJlomWc9CsoEa2CeWFZpuXHMjnwC8PI4hhGFst4ljhux1420AI+xqDE&#10;Xjvq3I69hmh1nUWztrOYNBh7w0JnxKmbvNZus+Ju8xyN3XHMAo67xesd4eprLpwQQlut2EJpA7ux&#10;tjE5YXo8A3M0EF8kpDY2JiqIowYdZ5HB+W0o5av1Yf8SLkJ2IVpOc8VCPdk4BxDTo4rucAaR7ggg&#10;Pjj5J+0e01OLerZW96phXGAr6FtYuAYD3SsgaMUwnSOoSAHVYHh7dVaDihFqwoZf/Tu10OyR/TRz&#10;eD+NA8ybFkzRoC7fEmpXUUVU5gmDidpGD1DrhvXVoxNsPWuGFk6fpEVTx2hIz+/li7Ltkgk3lbms&#10;zEIJaF1ozHel79cNJjYF2oVNut3Ika0jyan9suOgoz7ba4rDwu60GJoH2pr9M5ADJ82sQgzlu3GO&#10;7iIA/PfrU7pzYKeOj52jm9NWMGXjZ53u0EenOvykM6xT7btQ7/1GBxo0dNbhhqwGDXS4HqUklh33&#10;AuJ9bD26r3ItbY8CvP7hADdAa7yDtLo04XNEVS2s0UYT67XXzpU7aTQ4qrPnH6E+X9Pxcw8Ffhn5&#10;aghOqNP+C4D/Vo7/Zw787+f+e/Ad/wb/p5z5P3XgFIQmlRrU0aLpw2C1tmodwz9ciJdm/txDB2lW&#10;HtflOwXnzQ2LJVLtXPk1KCBag4OrqkHuAmrHRk9TO4/R7B+WazMm7T1TpmrlwF+0+Oc+WsM/9o6p&#10;U3Flrdeaobu0qAsNzTXbajQnxCDy0B+YGtERELcPpuYIcP1ttnFR5k0x57hqqVxq7FdYP8C+dZmo&#10;UcO7gJpRm545oKemDeyp8b2/14oRPbVpfC8cXyP4/bU1n0Ho7YIxbzBxw+Y7e+XHaYQhpRg723vT&#10;KNHWJ79mfFNZW/t/q1OczDeXT9CzLQvIeVfr3UFUZqYIfmFm0RcDL8D9cgUgXQFUDOSOY35v3BVA&#10;eyUetHE3AKIBGdDG3eQ2EwfjbiaAOOGxWKYxGJCdZeC9cxzGPZbwM/FAdRjZVGvKT7G3DPTxIHYY&#10;PCEPjjMmJjyPIwKwMP6LCViWi7OFZhzRQizr88mNlLxW6IOTxy/Vyx0L6D+ew983T7dXEUovHcsY&#10;n4EMGOirXWz+tXloV/WvU069a5XX91UwdgR7swcyY3iYvhFBLTiMyKV+eR4HwN1a1levNvURrgZr&#10;zuj+GkE4vWHeJA3v0V6Nq5RXOUbNdG7eWLNGD1G/rh3VulEDTaU3du7EcVpBajZh0E+qzO6HLiZi&#10;Ybpw2gYBsgNgzifbkcGxUNom3QZg6sQuVk6yLVaSWW3YxCyMHZSV4kNoAzD5L438kRDBr4+2Oi6s&#10;P1+dodFrg85OnKcr4xfqRMdfAHB/Xe47UL+uY8rJ7O90bUQD3RrfUKe61dah5rBtg5raU7e69tMG&#10;ub9uXfzPNbW7Wg3tqFBF2xgZuzEgHPU5QCu9A7UcEWs1paMZFZtpdsf+OrTnNHnvOV24RKM9QwPO&#10;UD76DfT+b1jzf0Gs/+uX0KSTUqm4upVmjGYrTvDC+I2/b1Kfvkk6OS6d1YP9OzS7z4/yZDxpSexu&#10;vSOqqxMhRQXC6vpcHae3mQKzrtKanxZr27jxWvZLP83u2Y167ng9IKc8tWqW9k5fpKU/jtLoavU1&#10;skqofmFSZAeHfQuzSVduNg9LA9jSqQJhdLXS/x9pfwFWZb91faDY3d2t2F3YnaiIhd2KhajYid2B&#10;3d3d3YVid3d3FzDOb97gs59vf+97znddx2f/91osFrCUNe5ZY45B8yo7mlbUwh0xta5BRLYOdO/G&#10;tbRg1ADNGdFPswb5auHAjjq1bLwOzeqHnrInS/aVUNBIqWzsGKeAx10AMfIiaCDnwdirKps3/Svk&#10;0yrfJto9FMXHaf11d90MfTy8SR+PbgbEGxkRUcNeMtBadAWMHOeWaBtyFZDZuWYn/DEn+hpoAaUD&#10;YABq9w3czsd2PwzsTnQ28N4N5PHTRGH7uvDoTES2tDrEamQ7N2zMZPcBuN038F42ABOJz1tHmhME&#10;zRLQhgZRn6OBbPe/HVsLeJfrPeXAW7SZnu9coic7FrH2OAMAT1LQ/FE6Ruaxf1Jf7RgFq6q1B/5L&#10;ZRDfq6JmEDuqYKHiDrmjOlG4BKOlptUryMMWGah1h3RprplE2WXUwRaBl00b5QC4eZ0aaEWzL1yr&#10;lqaTxU30H0AE7qRJI4Zr+pgRqLFM16yx/mrkVV9RIW9ESgt401sEBsDGjyYIREhKVI4UyxFzd5pX&#10;dthCcjFpWXNpQCM6YhqYW5ZGJ+ECQBPLJZEBOK6atqimX69Rm/wMieMjptnr1uvS9KW6OnGxArv7&#10;KxBDs2cz6Tq/nqzft/oipNBRwZzP29lR96ut+5Pb6PH8Zro1pYGC+rvrFLrch9rAyPKqqq01SmsT&#10;XsFrCxZ1QLwqfwmtr9VC0yo10daAVTp77r6OHb+py9df6yRR+NZzRkfhqe/fCPz/jML/P57o4po0&#10;hRJxdUyIKHf+ktlVA9OsaUS4O4f26tquLQpavUwnqGtH0IF0xfDbPXk2tc9eWE3ho3ZKWEELKs/S&#10;vGJztKzGbG0eRPNq0gTNbTNYI4v46fDEObq1Z47Orpqo1f07azxjB/8axeRTOrs6uMGqyo8fT4a4&#10;OOxFR/YmIatuiVURTeOaOdlIQpTOZsE18qZXXWbBlj5Phjw/dVAPzerfRSv9u+jmtnnaBElhsV8j&#10;jUFKphzi7hlZZ3TlYpMTNcuqrB0WYyWxLgobY+qW1nZUCHcMbq8L80fq+W4IECe2OeD9guB2MMr5&#10;ofjThF4DYFdPAxwAeQ0wGoANuERfA3DIdXsMMN7g1sAJiEPtvj3vL6DtMQfI4c9xPsfXOqA+QYPL&#10;0mzuWzS/Fl5Ps4hunevQm0RjO9ePKPgSFxUDLw2zUAy7xAm1xy4QjcPBG3xmm34D4O8nN1AGrOGi&#10;ZGctSxfr9WznMt3fNJs0epIuLh6rk0wNDk7pB4AZBfm1VR/GSf3rV5M364T1iuTBzC2jquCSYJ37&#10;amwZeVVBcaNmBU3o31XDu7XRGkg+Uwf30nLq4YkDurIbXFtebBzVZjd4TP++Dgurd+dOGtWfi+pU&#10;LuZzp2nVnOnq0K6VYpM6R4SgERFBOxdLk+MnB5hsJbFZFDEyEdikZG3ZIRG1Mem0S6SYDqjNvDui&#10;PZ9xUsR0CAOYcyFjJRfq5h59myn0yzEFfzjONtJVnVy4jLXK1bo6boGC/EbrDEv2r1aPI8Werh+3&#10;/fQBF4b3u5vp0+42Ot+fEdGijuxgd2H+25pxUR2WQhrp6bIGLPI30tUp1XSsJwsueAGvYv67okBp&#10;ranVUjOqNdexTUd06sxtHT99R0FXniuQ6Pv4wx8HwL/Cu8b/r3PcsE7zv3vVYd3r/23U9N9Yd+lD&#10;HVMUNk6eYq7q2CQP6W9l7Z0LvXHDKl3asl57Zk7RroAJ2j5pNL/w6qqFa5x3Euwu07bX2NS9ND55&#10;b01I2E+Tkw7W3ApDtaz9KPUv6q0eqdtrRKUedOsYT7FttA165BSumH5V8qpbuZz4+uRSw9yMe9LG&#10;JALHdmxBiqdj7JMlkbwKZ1TjwpkcXaq6hblgcDUMoHkyoW83je3lram92vCaBilw+QTN7uahZX0b&#10;q2uZ7HKFqJExVgwAjCsfhmJNcEOozApiqwIZNI1to60A+AC0yVtrZ+jtwXX6dHSLE4H/nLM0NRDQ&#10;sEuKqr5zbpwBlIAZUIfcCKS7bICz6Gvpc9j9f265LydiA1KL0OGfd0DOEZpJzmN2AHawcyGw7wWA&#10;0QwOvU7aDIBDreEFoA28TrMMsAYTeUNQOgy5bDV5+LkIrzpwK3NqXju3P08ZgLdwIdqobyc26evx&#10;Tfp8bIue71quJ9sWwe2epcvLJrHb7K+jLGvsGeenzcN9NbpZLflUL62eeAq1Q5GxOsAtT9e+GmAu&#10;TkrtBTvLo0wRTWB059+lhTMBmDd6kFYA4OWw5zoip9PSw4PRU0EN9vXRuCGD1AFKpS00LJs5ncWV&#10;SVo5Z4o6dWilREjoWA0cmaZUJBsLJQSs6TKRSpM22xKD7f4agYNa2QAcIXIMoqyl1gDbiBx0riO4&#10;smJoDSy+xiVuYk2eBgnjxynq38N6i3Tr0QACxvy17P3Oxk1wlM51H440ETPg4Fn6cgb1yGVV2dtu&#10;q4+bO+pEF1hYUxrqM+OjX8e6sVftrjebmAUzSnq9sb6erq6rC8NqaxUUylXUwcsLldfSGk01p4G3&#10;zh+7pGN0nk+cvqfAS8909vpLPf4I0wrsOSzs/2XO+xd8Bti/nepfgNVAb7Wz7U7B+dBPPjbSx//L&#10;RcBlYvvmqluqkLojGbJyQEltGOnBssxGvTiNKfLOLTq1fCFngfYyGjIQd8pTSm2jQ5hI2Ep94rVU&#10;37gtNTg+V92EPTQiXXdNqNBbK/qO1or+I7V40CitgJmzmiWFdcMBICJwPavgnADdsQsd4Zo0rspQ&#10;+5bJnBD/3XgqgDVKnfxp1KZUdtWnsVU8dUI1csvjcJ+n9if6QjKZ0rczIgFddXLZBEZVfprTzZP6&#10;11Mt8qdUXvS1UpM+p0ZQryC7xC1gG9Vni6lnubx4CkGbZIxyImAAEjiLqHu3AOCt+ooAd/Ala04x&#10;irh53gFx6A1uuR9642w4mO32NMADpA7w/u9jqXVYFLZGFcC/STS/wXFuLRIT1e02PD13GmCA1wGx&#10;pdfW+LpONL5OA8tuAfAfuuHfAWmodb2RJw25yOe4DSVb+I328E/UD51zegfz6l3QPTfzfP5OJ0ip&#10;T26FUbaGKLwC5ZDF7DLPJI0ereOsSh6dPlBbR/jQtW+rnqTRPT0qq22lEvIqWdgBcQ3UOCoxG65j&#10;ahuAu3fLelowuj973b4sqwzWfBpay6cOV6/WjelW18V7OBcbSh00cdhQDe/TV/69e2kRY6QlAWRe&#10;86bIf6AfoyTWClOHq2+Y9rNF1XQI2jEDdrH6Fw0sZ5EhAR8zUooQGREGuzUQG8kjNc0sjNNsQ8kF&#10;UkcUiCDr147k3X5Gn58iZHdqDwscUEkXrYfjPA0Aj2YGPEyftoyCLdcHEYTWerO5gT5sbaNzTCuO&#10;IrJ/c2p9fd7dQV/3tdV96JOv1iNwt7u1XuJS+GxtXR3DF3gl9e/KPMW1wq265lVphJh+D50+hPTr&#10;wfM6E/RYR07f16nLz3SfRYXXcJ+N9/zvxtP/FEl/MiL6BFixA9ab38jcQvJ4i17Xe9D7iftv/oSE&#10;XQj+H/64DGhcj2ZFaU3vU0PHptfCJoIl58UTdGPXZh1lHLQN0a6dgHf9qMEoXnipXgJXtYxaUi0i&#10;sycasaI6RKulXvGaa3Byb012G6BVvcZSi9BEWD5LG6eO0uIJw5xf/jw6n4M9iqoH1ic9K+dXS5pT&#10;FW1chClXWQBsbKsCKaIzMsqgrihKVs2aVKVRmOzAdtQUOLgzoWcuGjNEC0f106bJA3V6FSnasPZa&#10;0MNLk1qy0sbYqSgC7Lb7mw7uc3Fc9VqyOteU+nloHTet799Gx6cxVlgwSk9JLQ3An49v0y+rfYm+&#10;obcuAqTLzq0D3ptEYycK2wHU1w3EFqX/Rs5/gTi8LnZqZIvMd/h+gPhvTexE3n+eE9bB/ntCnM62&#10;1dP2GCC2Y80zTjAdcTuhdMJDUPkPucAt5w+Od5Y1BJ8Pu7XzK2ivvp4EwKe3wfXdCZh3wijbohe7&#10;VwPi5bqzbo6urpiqM5QPZxeMJo3uqVX9vbF5qa0+dStBP4VeWbqwvMyNAbE7o6LWwIXBt0lt+bWo&#10;oxlDe9CD6KclNLIWAuAVsLH8u7ZTp8Ys+OfLL29uLXWePGKEBnXvTld6NOANYI10luZPGK20WZnl&#10;Uqo5IySThrV6FvE6FxYYbOZriwxG4nCxtcKI0UirSaHtWIMrBtEZHnVEY3ERiV1Q7kjEFtWJI7Md&#10;AL+7h5nZrtU6Omai7syHizBwHAwsUmiffpiVddfbBV30YU17vVvfWvdnsELYyF2BHRvp3uzmer+l&#10;NacZ4G2gNxu99G4zsjrYid6EB72rWVmtLlhKK/KV0IpSdTS9Qn3N7zZEh/af0e59ZxR47qF2H7is&#10;Excf6/ar33rGqpGB8RvR02jPFlm/WjT9N6uK+wbWx1Arn/J8+5rXv0L1hEWHV99D9Jnn2/f4uw75&#10;92Lw31j+pwvdmKtsy9oVNaKnp0Z3rqQFgxpq6YhOCmLB4TC17/rxI7Vq1CBW/NqrLNpZVV1SqU20&#10;0mrgUkIeLsXVJlY19c/SUl0SM8Sv1E1ByyATnMa4ePMybQK88/x7awmz2/HtamlA7ULqizRJT/Z3&#10;a2RLrEpOBMbxgDo4b+IouB4kZl0wCxE4p/LFj4QdCkoZjWtr9lCu6DDGlkL3XACJYNes4QpcM0VL&#10;WGJY1KuJBqD95E4ano4U2qRzXJMmUiVmm95wp5uzzTQWveh943o45I1LzH6f76bZc3gz6fMW/T5v&#10;jSJLmQHtrUvUqQAZg6qQcACHXAOMgNc5ANpSaAd0TlPLOtPHnfT5n0aXff5vQ+tvyuyMncKaYCHW&#10;1f57LJra4eOw78nBCCvk70Gg3MZYIZfCQBx64bAD1t843jnAtVuOffwLJ4CvJ7cBXAPwLu7v1Bd0&#10;iO3v+XLvaj3atlh3N8wllZ6M0sgo0ug+2uTvq1kIKPSzbnT1MgC4EN3+ImrIokMZfJLqoMLYHC7A&#10;4A5eGuXTUovZ1V7LjvdcyBwrJ/trdA9vNanBKKloUVUvwSJLx06aMnIk7Cwu5sMGkUZzkSWFXjFr&#10;ktp79VOVKiNVosoI5Srpp1jZ6tCFJppap9kAbCm0bSrFxC4UAFsK7QDYSa8Bt6XayZHfyYJAPFtJ&#10;2Sixbl9mhPT9tF7c2KYzq+fr6LiJOjd7rg4P8NfZPiN0pnNfnWzlrdNt2+n+GB860k11tJkHM19O&#10;w7oK6tlQN0Y1gZHVQJdH1tEDRN5vTq2tmwHuOuNPyVWjnNYA4GX5EGcsX09j2QHePGOFTp66rn1H&#10;LrAqiFbzoasKJAJfffpVDz6wcfQNgALITwDRzlvAGJYeA2jA+5Pz9CuCA+HPfcHz3wDolz/Clh4s&#10;jbbn/T/XwG0QJvNwKHEN1K5hBfVDMmV8/04O8I6vXKSVo4Zobr/umty1jSqmSK4aLhnUImIJeboU&#10;VW2XYuqQvLbG1e6MHE1HreEKfQTe6c1dG9lsmq/9kDfWjR3Akn1bjWhcTkMblGJ8UUJtaGBVxz2h&#10;EtHXCBvmqpcDwNYjbe6AtpUHPkYlWOhvRid6WLtGmjmopxaO4WIwejBg7kFmMEknAOLivnRHkXft&#10;XI7OKQ4KCVltNOXJrGwc1cURsHuFYmqP0N1cb0YGUCfPzvHXteWT9WLPKn0gfX5PnfiLiGbpswE4&#10;5KZFXwMwt3i5ht400Bp4DcTUwhxLi8NAbKANa2z9BXLoFVJiGzWFN7GcaP3P/eOk4ERVB5wA1lLi&#10;cPA6oEUIPPiS1bqANnz+7Myg7TGbSZM2B1+AS03UNcD+PX/OhYH5Fy5434m6X2jM/Ti7R99O79Zn&#10;APyJLOPV/jV6vGOpA+Drq2YgfTsRvS/2ssdAmx3sq7Gt6kNlrazmlFJNyrBKCpgr0ZUug81KLTjS&#10;o2hgTWT3esagrlozbTiRGDYWnOhRvu2pgWsC4EIIA+BQ0aQp3Wj0obp1gfzRV4vI3hZMGUM3mp7D&#10;zdeorEsfHkqnDr9Rzdbj5WJbRQjX2bjIxWRk2VhyRkcOgAFvpOhhEdiis3GjSbetk+1Cp7pUzdx6&#10;+5jVyk9H9RS9sb0Lp2ojizhr54zV6pGIGvQhS/PupcDWeCC1bKeg9m11qgX6V4yLjtai2+yOhA5n&#10;H1rWe6oRbatW1P7albSLsdpeeBDbq5XSRhYx1hQsoWX5y2tROU9NqtFEgXtxUQi8pQPHLzP7faBj&#10;Z/AtuvVW5+9+0PWn33X3zR/de/tHzwDp068hevw52AEkOCVthvHJ7T02kwzsL+BcPod6+QbgWkod&#10;tv4QRuD477nxvyOwfc6hVvOgy7r5C7R60VJ1RlGhIFS6xIkSqAKD982zJuvm3u0sH0CUQDNr5chB&#10;6lfXXXWSucozRkFVj4SyQ8RC6pmziVb0GKprKFbcRbfp9IZ5jI6W6MSyuTSZZmrH1KGazkL5yCYV&#10;NKR+CQ3EyLplsUxyh6hRJVsi5E4Tqwips4G4YYG0akMnvDpUyrrUrp0qFtJEX1hWPTtpEeOIKf1I&#10;4/x76vDi8dpIJ3V2V0+NwqazLssLObAejR2uuJEJZZEmSM52Q9nDDzeFdUjBHp/BYH/BSHSCp+vN&#10;gfV6f2iTPp1gBHPRGkhE3KuA+OYFQGsnDMBOFHYisYHYoi9psQPk8NTa6VqHR1cn7WWV8C+4nQ42&#10;z3dueZ7dJ1qH2PMs2gLiYCKsnb9A/ifyXrbZs0VnA7ClzoA4PH0OAchOGh0O4r8R+UfgHmbZeygL&#10;djjR9/upXfoCoD8A4Lf0NB5vt470QmrhWaTS06mFR+LR1JeZcF/NRGnDny2vtlzw6hTKrnaULc3h&#10;SZfEsaESQu6DWRucQ9NrWv/2mjOsu+aP6s3HvTS8S2u1g7FVBxpmSYggrepyMR/Yn/XDHmwvddTi&#10;qXDiZ0zU2vkzdXrvNp08tFN3H15z3osdBo506JG27G/ev2bi7RA5GA9FsA50JCIwADaCR4Q4BmAz&#10;9I6jSNaBTplajfBJ/vZip369OaR7bGYtmTVMY8f31pTpwzQzwF97+w3R4ZY+OtqU333T1jrRrDm3&#10;kDjqIaEDcA/VdNdhzv6q1bQbNuLO0uXQfcZxEDG+DahwrC+E9nNhN8ZI7IwD4JluNTWjSWedC7yh&#10;w8evOgA+fuauTpx/qKBbr3X6OhK2APkKcjiXHn/T3bchusZiw61XP8RKsMCsc16SW998+Uv33v/R&#10;oy+A+Ac6V3ze+NP/vcDw3wSPvyC2Btd3JzUHwK+ev8ch7al6wRPNmiGtckJor1OymKb28dG5Tat1&#10;aftGouoCFv5najZrhp5cbRvizFYpK+toiQuoa05PTfbsqiNLpug6dL7z25bq9JpFurBhmY7OnwSh&#10;w0+zkbuZTAo9tGFJGEAF1KpYZjWElumOf09VRkYFkkXB3za2PJkD18dJoWK6OGoApdIPV79JPTtQ&#10;A3cldabLzQhjzbjeWocu85JekMrbe7DBhEcPZt3ZMC0zrSsTq8uJwVo7RO+6wq32R5Bsz9ieTgf2&#10;wuJx6DfPJ63cqDcHN+r7GRvTnCIyQsXjGIDDUmiOA2QD79/mVlgktpTaOQZoS68ZN9nsOOSyjZrC&#10;gOpE6ysWpS1ycyFwns99J2qHpcx/zx8aUzZ/doBpda5T7xpIibZ87ETg8Mj7D4gB8N/610mfOT/x&#10;4vkOiD8f3+40575wcfqC4dZHbt9RKjyjFn60bZnubVxIF36ughZN1o7RfVgz9NN8FhVGNK5JLVwZ&#10;Q7RsNA7zqSUUy+q4EZYGxN7ucICnDOU90UZz/btrMeufq6YO09BOzdW9eUM1qFKR5YekpNOVNII9&#10;YP8evurN6GjO2GFaPWeqtiyZR0T2UwKMxfMx9XiJbtWSLavCusk2PiLqRnTsRI3AAXgjAl6LwgZi&#10;A3DscABHZ6xEpHZBAKD/iBYKeb9fb+5t1eFd83Ro91pdO3NcT67j8nf3jt6ex6pz/T6dGzMbqxQ/&#10;9LDa61SnJtqPaN2hWkTf6jW0v3J17alYRTvKlNMuzraSpRGvw3WhMADmrC3kppV5MSfIX0GTi1TV&#10;fAgc587e0Z4DQTp44oqOBt7RcdLoM9ef6+TV57rAKuGVxz90BSG6R59DdR0A32O8ZLqYr2hWWa37&#10;mE0le/z++xA9QKTuFYC2yPwjLO7+j22r/+5GG4Dt+XbrYl9xGmMlL/5Co0l9to0bhd/LYADXXAHd&#10;OgDiNWy3bdO57RswKhugBuVKhttv5FCjMhVVKVk+1UkJnY7dzz3zxsHemqEDCwN0YO5k7ZzqryUD&#10;2gNgLwV4e2BmDbOnan61L4UVJtYf1SFslMsSX/mSRFWVrElw+kuvxjSxyqWKwW1GDYLWOYUd1LnU&#10;4LMGUQcP8dW2qf1Zfeyu8WhvjWpSTZ3ZXipC+pwavrOlz2ajWYRmVgcA7It21pSWtaEP+uGaMEJX&#10;Sb2fEoneURe+Y/b702rKywZI0mdLoS11DgdwyHXrQpNGGwC5bw0tAyL+Gf8HgP8BNLNjmx87Jzxi&#10;hwHens/X2lz5CtHaSZ1tbdCiMMcirUVXS5PDaZsOdRNG2J/zNvO1FJpIbV/3rygcDPAN/L/wAfpB&#10;Gv2L530HxF/xqf1I1P38NwqTRn84tk0v9q/7D4DXz9fVtbN1FC2ydczV1yCTMwZZmRFe6JeVLyqv&#10;QjnUrkJxNXHLr3L4B9dnHDd7ILvANL5mDOjE+6Ank4XBGsFoqVerxkTeGsqJUHxNlCtG9/NT3w7t&#10;1L9jG02ATrt0+gRtWzZPM0f7K1nGtIqZOYNu3r+qG/w7x7bl/hixmfUCVNtICm9gRYhI6vwXwE6H&#10;2qxFjdzBwkOM+IqUOrkWIFUMCVwfn57Vu+tXpSfk5rj66col1jEv8nvCG+nBbYU+e66PV2/r7saV&#10;ChyBhasvXOe21bWPkeY+5JS2emDUDa10C75QG+jCr0Gsbw1uiusA8OqCxbU8j5sWAuBxhSprQa9x&#10;OnTwgrbsPAWAr2nP0Ss6xCz4JDXw6euvdOnRV1199oMI+1tPAfDNF79Io4P1Foy9oM61c/dtMCD/&#10;TtOLNPo9j5FCW1PrO4C0Dvbf8dL/PkIK1W8DcPiGksvJY4HM8Pw0zNtb9/bs0I01y3VhyQIdmTFF&#10;07zb6NBSyOHH9+vsljXaPHuKWrtXUVlkV2pj9NywckWaULlVOD6aw/lJd7u10ibSlz1zGfEEDNe2&#10;SYO0qF9b/uItNAMPoSH1SwLggupOl9mLJkTFLAlUNlM8FU8VR7WJvi2KZ3Xmv5VhZXkDzEGAbzr1&#10;7+zh/TWTOnwFm0w7APByPIj6QPkc0qCi6mIbWgBp2lRI5kQGvMmhURZNFkc+gNcPqt1sVCv3je/D&#10;8sIoIs9MPduxghR6gz6eYvRyARLAFQMYEdhmwH/Ba5GYtDosCltHOjwah3eiQ2+Gz4otwlp0NeLH&#10;FYvE4SSQ8MdCIdeH2HGiNKm0AdgBcTh4DcDG/nIAHDYqco49Fn7fSbOdKB2ebvO8PwD9j0Vljt0a&#10;iH8B4t/hIP6CkbSl0V9Joz9bN5pI/Jo02qLwvU2LdHvjAgfAF5bOYJzUV2uQUZrargFjvlrq616a&#10;iycujKxu+tQsp5p58ZciKg9sip3MgI5okbXTvKHdtJBttIlkR77NGqoxrK08yPe6YbnSG/AOIn32&#10;a9tcE6HjLps+XusWztAyUul6aGeVyZGL+nkAv9PBdLuzw/wzZUmirS0yxCQaR4iiiFb7AmIXQOyk&#10;0FArLdV2QebJJXpsxUNAYt+eiQSsF7D+6fE+xjb0HJ5HJy4qeB0XvaXQTRdSH6/aqNBDiAg+ugvh&#10;46MesDV3eY6PjgyuoTNja+r8DITshpTRgT5ltb19Ee3q5Kb9Pm7a1ryg1rJOuwINrCW5imlhwUoa&#10;U7SGlqE8uWPPWZwRTmkf4N20K1AHkM85cfmpzt95r6tPvgPOb7pFinyfFPoigH5CZ9mA+4xI+4iO&#10;82XAe/4elqcPvug29fIDIvF9cusPZvvC38VmwP+phP/HgOzU09/Co7XLgX2HWREbri1T0aNaYIQL&#10;OLMzp2rXuJGa2h5t4UF9tZX0OWBgb/Vs3oQlhzIs0/tq89TxWsNzR7Rqqsqo6RdOnlJNGfqPasdi&#10;QU8aWmP6aMNYPy3q21qL/Fo75mN93FliwDWhS6X8qpeXVB3Oc1nE5SpkSqyaOMw3KZIZAfK0zud8&#10;MCrzR/d5cn8fTYe+t8AWyXnjbKEZNcOb0Qda0N2rFJZb8mjKjkRtAgQHYpjmFYsM5dMkVA8kbQci&#10;/L64e3N8i0awvDBFtxmlPAXA744wbjl3mAh8Sr8vWXQMYmcXEDvdZ8DqjJS4ktOV/tuRdmbE1uxy&#10;SB5hXWkDblgKHQ5g0nG7HwyYQy4bYLkN/1zIZQMvj9nIyrmle20NL6t3L1k9TIR1gGsNLo41xOzW&#10;GmX2OZpXTiQGyH+oja17HkwGEQbsI/pts2GLxpZKMxr7ZuAlff5gbLO/afTeNXq4Y7luUwtfoRa+&#10;tGKmDk8foS3UtLO7NtWUVnU1rG5FPKZQNSmDQRzKHZ0gejQqkh3tMTyI29fVvEGdtGJif80aQGkD&#10;nbIHwg3Na1ZWIRRY8qRNpXYNuFDj0uADsId2a6+Fk0Y6UXgVqbRP/bryQOuqBlYrtbBxaV4gpwry&#10;dS6RAawt95MiR3CJEta8MvBaCk2K7UL9G61gKqVoxNgpTSRlLJgRg+zN0u+v/6zKhlJfhgCSkDd4&#10;2N96peCjNxSykd/v0l36s9fYbzf058VL3dtMuj24pi4F1GZfuqoOjkT7ahCqG0OLoyNWXhcXVFXQ&#10;5IpaW7GwFucopPk5imhGgXIaiw70rk1HtevgRW3dDQ/62DUMxs7rMHXwaZQvrz/7rhtE3MuPv+oO&#10;wLz+7JfOP/yiR6DtIc0sA6+B9RzNrrO33+sSn7vz+g8nWPfeBOuzRWEjdIQ3p/5XTjWfoD/mdLMt&#10;5XY5fvQ0KQ6C18xuz6KmcADixSmW85f6ddfgeu5sqqDOX7mScsFbzUybvxGu7JdWLyV9Y/52bI8u&#10;rJijgV4e1LGAME8e0q6S6glHdtWoXlo3hu4x1iSzEbUbhmPCAATn+tQqpo7l8zgRuBGMq4qZE6kW&#10;0jm12UDyIm32wBLTANwdofZhuABMZJtlOvI5C+iALjLljlHdUPHAr6gOjZbCmRk3RVQGDNliEnmt&#10;/jXFSY9sKdTDXAXZeV3VB97rfFYZl08jAs9mBszKHdHp92X4s/wd/lyyNNeASaTFq9UB8B2Ay/0w&#10;IPPYbYvONmYKmw87qTVpsbG0gnHCszraib4WhcMjbohFXI5FZuc4KXQ42I2u6VA2wznW4em0nJTa&#10;6mPAG37svgHUicJOdLZa2ZpbdLU5f5zPAXR7HQZwZsTBgPvnGauJdyMVtUufiMDWzHoGgB/x97+3&#10;dYmur5urC0wMjswYoz2TBsNm64D7Yi0Noe/Qq0oxQJzTaSL6eZQHyEXVq05ZDcB/akrnRlowjN9J&#10;71aAuKN6tkB2tmYlFWUumzFRQuiVdVn+78wGU3sN7dKODaYhdKIh9syaoq7162B5mkM1oVPWwW60&#10;CabeudFSc4lK3WvcaOs4/wVwhKhh9XA0NpWSJFKqFllVeFgupWwFP6B1fn14fQW7hZf6c+Yq/7a3&#10;FfLwFR3psLj072oy5PMfBT/7oj+3X5HHftenG/e0f1ArXQioheQQeldDCmln/yI6MLwUGmLldH5O&#10;ZR0fVlJLi+bTfNd8muOKW0fukprUoAOL+3j0Ip2zfd85HUQ+5wBuD8eYAQfeeE00/U3k/a0L9z/p&#10;xvNfgPSjgriPuo7u0nG2sdEdnnMWsb1LPHjjOYLt74P1kFTb6mB7zTZCClsj/N9XCS1A22w5TPEa&#10;AB/cc1TbFrHBQdPpDvu8Z+fOwDV+vLbQNAro1FYDWcju16mDWtSpozZ166gFIt4HZ0zWkz1bdY+0&#10;+hi/mCWkt2XSpoTXjBqka34NaVxfa2lerfTvprk9mmt6xwYOgIdhyzmoXmlGFrB+AGs15sDuuVKq&#10;Vo7kqg1w7bG6pNKNuML2Ysl/NDWWNdOm9++m2b07aGbXxlrk2wgXhXwaVLskLoJJlRWljfTodcVE&#10;GdNE6/LhtdQEDnUvvIHHN66qDYO64GU0wQGwdWFf7Vurb0HUl8x+/1wLQlQuKKyBBYCDrQ62jrSB&#10;mAj8TzML4Bq5I+S2PR6eVjv1saXPgNii7d/GFmAOuWRgtc+dAWTGpbZU21JpY2MRwW9aYyu8q/13&#10;y+kvmP9169TJ1iAjCv8zfnIaXgZaAGwHFtl/7hv5AxAD4JALR2huHaAu3vcPiC2Nfrxrpe7TB7ix&#10;fp4urZytY/Cb90HKWEd2M61dfZwcKmpgLaSFy+KkQR/Bm07+wAaV1bdeRfWnITiqZU0upt5aMoy9&#10;4i4NNbB9Y3kgw1OS9DkrEkpNalbXQCxL+nm31vDupNxMMGaPG6aVlF+d4U5XSpdO1RGuc0cLuh6r&#10;izlSwbyKDuPK9LGiAFhS6AiRSKmdW9JoutIRMyVTRm9XFeifQwX9c6jLPE/9+fIQU7grCjnEiqUt&#10;eRxFowyq6Z8g6zHcUOjTlwp5/UGhP/5PTtNvgHN8LJtKk+E6TygF+aOUDo4qoUMjS+rI+JI6iZHZ&#10;zm4FNCdPLs12za2ZAHhMrhJIFvvr9Nl72rrrFM6AFwDwdR04dYPm1TOdAZQ3X//SNb73WRpZFx98&#10;1b4zD3Ty5ivdh6Bx7eUPXX9Bc+vJFx2/8sxJs62RdffdHz0hQhv7yv7Q53LGRwbO/4ZwmDIH3Wpu&#10;P3Lsvz/WxBo9ZLy6ezXVcVgzt9evQLuKdAeLjPX9oSn6dtHWRfN0jsWGIT7dVC4vHeQqlVggQHt4&#10;ISR5IvEuiB4WtUcC2qbwRhvinToRqdEN4/pqMVfoBb1aaloHT1Q5KnHQnm5QTr4sNHgB0uqQOdrg&#10;eG+gdWel0FJoW2Jog1FZt5ql0I3uRNeTOfIQPyxUWmlGp/qOebZF4KEsJ5RhVpwDZ8PU5rhABDYA&#10;58F7qTEbTAP5GQGtayMlgyn2kml4Gs3Qgy1LnJHKt3NH9BNw/SYNDgasDoABbrCB10mbwwgdIRaF&#10;HXYWHzupdXh6bfftawFmsAHTQGvgtK71FYDJCeUEE+WDrRttILdbY3bd/hvFScENzP8GLPeDLWU2&#10;vnX442HNLkupw1Nrut3BFwHteT4GwCGXLMqHp+1E+GD7PCD/de4oKTVGX6Te34jGn6iFrRv9kiWH&#10;R4D45iYUK1bN5vc4TXsnDdPuyYOcNHpCs5oQYyBlVCuGvHBBda1YhIwpv/zxRh7ZDIeGRhWR8W0O&#10;TbazZpJdDWOxvy4AroxHUv5M6VUPy5U+7VqoT/sW8kMwMcC/v2bQhFyEwENX1DsKJopPzySeCieI&#10;pwrUzRmQbXKJQW1rKhzWzHIiL4dI7OJiNTDsupIplNUnq/ID4DLj2Q+fUFx7T22Qjl5W8NJlCtm3&#10;HD7zcv25xWLHeUziriF0cI+L9Bkke0+RzVzg93LpOnpl76XbP3XMf6gO+ZbTgV7ldbBfOR31r6gj&#10;I8rq+PgyROEy2tymkGZmz64Z2LtMcy2oYRA55g6bqiN0njduPwqJ46L2M0baf/qaTpA+X2b+a5H2&#10;+rvfukQT6/yDz9px/LaC+HkWfa88/0Zz6zvgfk/EfqLL1MaXH9moKZiuNGwt5kE2ErLGlN3aJeff&#10;RI5/N7TeBIcwjrJn2dcB4JK5S8DCqa1raxawesYa1twpWkuNO69LR03p2UVTUNvvhP9reqhs0Vyi&#10;y6tCBV1fu0x3GTFdhuhxbuk86qml2jxmECl3XfyNvLQAvvKKoT6a36ctF4Fm1L949ABeOwPrIQJe&#10;tbAD1obs6HatXMgBcE0AbIbcBuAOrBH61Cmv2YP9NIPaey6aTOPbISRG2ja5VRX51y8lX5Qli2Ly&#10;nRFv4cTUvqb/nJQ5cN7oSNyiYjnCo5Rmt6utAxP64ig4ldknFqBbkc6hHvxJVPxN9LXG1V/Qhtyw&#10;2e9fIoel0IDWonA4gA3EFn0tlXaAGj5Gskj6T+psoL5ogLY6NwzETn3sAJyIDHjthIGYKMyShDNa&#10;+tuRdiKusbWMIPIfqqZDFrF62Wlo2QG8NODsBF+0cZVdgPh+FvHDG2fBF47zZj5Kk+uofhKRv509&#10;AIj3UPbs0AuaeA+hV15fRxTGzmbv5CGsfw7RqoEobtA49Cf76YE0bz8aWr3p0LYrmVud+XgYTcOB&#10;HmU0qoW75vRqpbl922CX01ru7BNXZ5c4U2I60SXd5NuisYbQyOrevD6LEL6aAYdgOk72PhApEuB+&#10;mQDwxkAwMXGC+IqVkOZUbGrfvxTKCBZ9ATAeztGSRFe8/AmV1Tu78g/Ev3hgTlUhQhYelEW1/Wvq&#10;9TW6zHv3YDmzmS2j2TToxujT9VX6+HG73t4wWxoaWYwMQ0+gYgK5SMje/Lj4Rksad9CKSqW1Foni&#10;TY3Laz3kog2Ud1uxANrVsizC7YU0jaWLaZlzaFI2eikFK2jeyNnatPmo1m4+pN2Hz2vTbpwFAfFJ&#10;us+3Ae4LUPeQaHobwF6ClbX/7H2aWJ906y2pNecmVMtTN17p6MVHROjPThp9h0bX/Q+hYrIkaNQO&#10;BdOiqnWZ//75N5CN6GGkD6uB7c8nCmaXWaMmq1epipqP+v7ZuWNh6PhrGQybAdS/fdo1Uwv3mnJF&#10;NaF0vuJKSjewQo7curZ2KWBYSw01X4E0uAzEi3p3kzd+OGNaN2d05KMl1KtLBnprlk9TjWnKGiF2&#10;nUMblNdQfFi7Y99ZP18aDLdIh8rmlQf1by2aWA3yp1NLFDo6cMUfAoF+Nvzn6ewij0ERcRxvrEUI&#10;uA+pU5QOdGE1QNvZleaVqU3a6MjsUa0DnY8auCXbR6MYDyxAPudowGCdXziZbAGxdhhYnyE7/LQ3&#10;vVEnw5lXITcBq4EXsFoEds7fz/0DYBsxWYpN6kwTK5j0+Q/A/GPfK7zOdRpbFnU5TiS2EZUdu8/P&#10;CzaQOQQRnmcsLyOE2JaTRVcIHk7DKhzADqPLYXaF1ck2Mgq2+a+NvkihQ7gIBV+09NrIJeHjLvve&#10;Fvm5iFjqHmzRmc//IQP4zf2vZw/rU+BB3Om36eX+9bq/bbmurJqjIzNHacf4/jSzuGAiejeFhmMv&#10;drYHUf/2qMoFnlq4GbJGPRHbH9mkOqUQhuedvVActd9RN/S03FQdm1LXpEnRlcbatSmpNTVw10Z1&#10;NByJpnnj/BHG66N+nb0VMUYsRUrG/Dcm46OIUUmRAawBGAqlS4RIgDcykTeSorJNVqJ5ETUeWUE1&#10;xhRT4QGuYRF4TGEVHZxLru3SaAiWKk9ht/16f1ofH2/X03MI1z1cr7vXF+kb9EodB8AH1ukPrMCQ&#10;1djSnH+iRZPW4oncCOEKL3Wt6aFxtWoqoHxFBaC+MbNQSc0thOMl3kzT2T+eliG3xmahl+LeWJvX&#10;7tN61gjXbT1EDXxGy9Yf0lZSaQPwQ0ZFz0GgNazuAsjAO291CILHFXaEr7/G5vTNL8gdn3Ug6IEO&#10;nIX8Qdp9juh84SHOEUTvlzZKIn+22taaU//fAPyRzzsri9zS4JbLS8L5qkGD1DU7ihVNPRA/Q3Oq&#10;YVU8ZbOpNnOxTElJc6C8NapaV8Wz5Vd6QLxy2EA93b1Rdzas1Cn2PY9SBw+mQeGZJ68mUf+sHNYT&#10;tUhkTAd4a0qHenjzuGsoV/VBWKwM4Hhj/dmEercLt+0wJvOkG+1BLdwCR4UulQo6KfQYdLSm2v4v&#10;G0gj2tTXTBphAe0gG1TJp15E7bIp4ys5oE1I9I1L5LUGVhJS6eJxo6oLSh/jPMtQCrSkITcKW1CL&#10;vsv0GgbW9yDSSnuDE7VCDbTX7ZA+OymzAZi66m8KbcD+537YWMnmusEWTa3mpfa1SGcAts5zsNPI&#10;MsCG1cVhwLZa2EZVBi4jfhg76+/XW7cagNqMN5zcEQbm8OaWA2iLvLYbHAZaJ2W2n2tptH1sXW37&#10;/s7PDbtoBF/k59vhsT/2eTKN3zz+jcj9ja/7TAf+FSB+tneDbq5bpLOLp2rn+AHaDIAX96RUaeeh&#10;sV6VEV3IpT5E4A4QYhrny6imSBuNa0Gjq34FjcXSdWKnBvDnm6gL+tA1S+RTZlh8FVmA6IxZwMDO&#10;bdUZ+1F/2FrLpo3VOEhA/qwZRo8DUJMkBsDUvQDYABshlm0ckUa7AF4DdUR7LLLiZI+nYr65VW2S&#10;mwr3d1WuHpmUrw+Nr95ZVLRPdk3Y0IU56369+76X6LVPP74e1A3WK18inKD31xwBflsGESw73X6m&#10;HRtOKkvRekrgWlGZ3eorZyn8m4qVx9CthMpmKajK6fGJygCVN11ueWXMr64ZKSHoQo/o0EtHmfuu&#10;oQu9mRp4HyqUG3YHkkLfUuDtN4yIWEzgkBUTjaVjCLsfM340lipXX32nBv6uQOrhPYyc9p2+qYOI&#10;AZwC+FYPn776Ro/eYYcKiI2xZYysMErlf/78TaEttTbSx99Z8WdLofneCtx9UKu6N9FU0ttVPg3U&#10;o2QmTW1WiUhXRG7pUqlVHU84r/VUJFNu6syEqp21rrZ0X63Tk1foKA2t4xDWxzRrpAZcuWb27Er6&#10;7KsljBvmw4Ge3BYOKb/sITRABtcryzJDCWxSMkAYyKveROJ2pomFKkfdHCnUAR9bS6l9qcEmYzca&#10;QPNqAiOpIS08nG72GEyr+1YpgBdwPma/0ZTSAAx44zsUyghOBK6SIpb6o3YZ0AQy+rAuCpw/3gHw&#10;012r9BaG0vcLJ/SL2W8w5I1gA67d3iA9vncVaZsrYce6zzYHvhUWkZ102iIyIHR406TNVtM6EdAB&#10;VFgNbOnrP7Pf8EgcHF4Th7G2rNkV3pFmrGRADLFVRmdpIYwbbWmyQ/D4O0Zy+NJhIyj7WU5UdS4O&#10;FmUt2ofV3PZz7IQaccT5mfa5U/oFyH/xvN/WtCNz+Amov/HxF9LrV0d26MGO1TrP5tjxueMAcC+t&#10;7NdB09t4aGY7T/VmlNKfhlav6m5qCLW1Kew4HxvP8bucivn5PGb8Q1D2aMcyTPcWnsqQMJ5K5XJV&#10;Z2rd3m2aqlcLRkkdWTiZNEojenVFknaACsLuig7pwyUq9a51nCNyLAJHBdBE3kjJ4ipWBSJ0OhZT&#10;EkdS1naZVHYMbhEDsitHt0xy7ZheqZslUt5OaTRnB9rMV5DL+Yj6yJelRLe52rh+kd48usDb/Ia+&#10;PYGJhnLowzvXNXv9RhVv3kEZytVX2qK1lamYh5JlLqUEKXMqUix2jCNxUXHhdUWgqRYxqSJHSaH4&#10;sdIrWbxMypG9nNy9eqpyAx+16j5WvsPmqe+YZRq7cLs20sy6S6PKIu8d0udr5NIHSJNP4U985RWe&#10;SC84ROJA6JZ7T9/WwaB7gPsxja83On71Jan0Z72mC21kji9EVeujh/e0/o802mlycSx9DhOIJ522&#10;FNoQf/fOGx2c7q8Do1pqO16+G/vW0rGxTbRvkKfmtMI8DCnOnuX6E6XHyC/zfI3OtVEBBfdqXoWN&#10;+O8s0bGAhRpQrqs6layr1cP6IavD3LZPO81Ct3katetwrthDGOkMI4XuiUteK+rcPjWLU09RX3G/&#10;cd50akZTqxPA9KZ73L9hFU0CwNPQXxrLFbx/A4TwMDAbbuuIFfKoGRpZORFrNwAnALwWgc11MDMz&#10;4DpsNg2hS72gvTWwfHVu0SQnfX6xd60+nYHwQNf51xXmvnSdnQ40QLX7TjPrbxT+h8gRFp2dBQei&#10;tYE62CKpRVADEkcGWhsjOemqLe4DcCcihgHLIqKTZtvnHLqlnXDgWvfauNhG4vj3cWbBVhtbJLXR&#10;koE27OfYuCiYz1maHmokFL7vH4u+RkSx7ODvz+WxYED7i9f3y7riVjKQYQTfuaLvPPcjF7IPZ4/o&#10;6aFturx2sU7TzDoICWcNZc+cTo1YTqmt0XSf/ara76m8GuRIJ0/X5Mxu2fIiQxrsyYL7UHok1MK1&#10;i+VglFQWL2E3Fc1KX6NpPflweiJJO6wzhnfjh2k4/ZT5E0eoDmuLidPBZzbgEnHDAEwEtgV+ABwl&#10;dwJl7JtD8Ruwcpg9ijK0zaiSIwsqf9+cytg6tVLVT6R87VArHUPNeqCLLl4bql2nemv4irryZJ+9&#10;/ciG2nRoAqt5a1nN2677b/ar/fDuyglVNAeLDJmqNFR6Nw9lKFJLcVLkU5QYOEBEhhEWkdcUgQuH&#10;ix1UQSKxWBGF/eRozKmjoKQZhSWKmKwzJsqryCkKKWbGskqQr6b6zlinq8xzL9GBvvDkG53nt9py&#10;DHWQWy905eVXXXz6WRdIn09ee6l9gXdpYj11OtfnH37QBbrVtvDwGdC+g8RhEdihVFqXOfwYUP+u&#10;I4Jxh+jhdKDD62GHSgmnWqe3bcYX11sXFrbRxdktdGFmMx0f00Ar2lfT3CpTtKhQIJzQs1qY66Tm&#10;5Tym5eVOa3ax/ZpZcr1mVlypsSWWKqDpaG0YDoAHMT7CujGA8dFcRg3+RF7rbI6kE+1DityOdcEB&#10;gNdS6ibUwu1K5FBHTKg7cLrQ4OpTrxKGa600AfnYgc3qwomGykYaPqAG0bdUNnlis5IZ5lUKq38h&#10;cPzlQGcnha4Di2tY9fxa6dMIwr4/nN+Jurt5kV4dRKniwkn9Jtr+vHYBe40rzAZ5QxNhgwHob4eN&#10;ZWAl4lq0NfpkeHrtgNc+R7QOtYhtgHHABADDx0bB54/RBSVVvWOR2miX4fWoExnDAG/jHofcEf61&#10;IYAz5Dx1rc14w5cU/llcgNzxF8RO6uyk4yfDli+cmXJYfW1pu/P9/zayqIODqYkdZplzkTpLrW41&#10;NywlKIy/7/P3fnRN32ikfeJ1vKQmvr17g04tCtDp+RNhZvXCzZD6tml1auE6KKgUxTy9NPJHWVUp&#10;RVx8pVKqDfP79kWzOY2s+YM6qmWlIqpVNI/jr+QOj741vkk+zdgSa1CDFJpm17jBsLJ6OwAux/Mi&#10;IXvkgteW1bwOkM3YzIgbPBa1XGJlID3O5JdDceolVYoWKZWzh6uydsmqpPUSKFOTlOo3t7aOnvTV&#10;25fjdO/+CNXtkUv5WiTXymNDdPEONN6gQYx0pmnL2T6atn2IKuDgkaV6TWWr0UDpLAIXq6M0+aop&#10;avwsihQ1jSIB1IgGWEAcIUJyRY6cRjFiZVLMuJkVI05m6nZkgACvSxxX2GA50eTCMjVRAUXJVE4T&#10;1xzQdea5QTSugihH9597pE1HLuv0nde6+Oyzztx9o7N33+kwull7kZ49joLHCVLnc/c/UP9+c1YJ&#10;bSz03tlI+r8BbLHWAGzNLXM2/FsfWwfaUneXB/xwC80P7t/Xla1DdHurj64ubqkby9CPGgDfuFQt&#10;zcyzTUvzntT8nEc0L/sRzc12TAv5eFWFc1pU4bgWVT+kxfV2aFEnnB2G9dVSfHvndgfAHeprOo6F&#10;w6hHB5E6DwPI3oDUwDqkXjn5kaI3ZAbclUZWB7aQvBGe84U9NbCxu0Z1bKZJyMd2hQnUv15l9Ye4&#10;YSqWzUi3q6RPpHSYliUlbY5D9I3Eicf9bETghuwUj65VRJsHtqHJNpnuOs0reMDvT+/T9yvnANkV&#10;/eL8vnuNN/R17D4hAtzhjQ1ALWUOJUKFAtzgqwAVoIfd8nWQPoI5IYAh2CJaeI0bRuSwWtguDkR2&#10;61A73GcOoP1j4LMI7dStRrgI6x6HWu1MLers9cKgco6znB+2HmizXGemSaT8z5yXzrLVvk69bfUt&#10;abETeY1YYq+Txhjz6jAA23ybOTcXEHvebz7+fecy4xX+vo+hHT65pW9kHO+olZ+e2IejxlyM6MYx&#10;EhyqlUbqoFk1idHR8HoV6PgXUqcyBVQK0/UqeDo3J5VuAvnGGlqLmQl7M7LzLJ5XVQvmlidceW8M&#10;0TrVQxMcoYih/B5nj0SO1mSGYWVVZ3XVdrbDTkSHLhkhljGwqH/pTMdvkE7ZBuRW1r65lNY7q7L5&#10;5FSG9hmV1CuVEtZKLNfWWTRidWP41CP15MkwrdjUQBmrRVOnmXWYpyK5q0168w1zuh8rdODqWPWd&#10;3V1FmtZXdram8jZuqLTl6ig1KXTyXBUUOTY6XQA3YmT2kAGuRd+IkVIqVrysip0gm2ImyKqocZHy&#10;iWH+TDgmxkfSB/BGSJqP9L6AkhXCHhcyx22Qd5FZ70Wi8FGMxXdRG5+9z4rhY1hXD95B3nin/Wfu&#10;6ABriMcvPSYaP9f5+x/ZVvqht6TB7wDjewBqK4X/HYH/OjPY469DWE0MZ2rZFtPdj3/ksvGocTLN&#10;+vC7rh9ZrBfHhunp3n4IoXXUolZu6pUJxcds27Ug50HNcz2qJdlPcwK1kNu5ROL5RY9qbum9mlp+&#10;rZZ2m6w1aFctYXd0rk9ztJobahwLB4PrlIKiVwaCQAk1L5QJg27c3WmSdC2XW60YJfVAZrYTAO5S&#10;sYB64480sEktjWPFbQwuiZ0rF5d/01pqwpvGusuNc6VR8cSxWV4IWx+MCXCNA23mZbmwUOlQIJ0m&#10;NyiDWXcvXTT2FfPO10e36SNp7Fei0M/b17DZuIZKIceJwpybRGKi7G9Sazt/7FwGANwG0wD5FnQc&#10;UgRgPG/MK7q6fC8DlZPiWkpLLWxNI6c2ttkwzwmx5zijHj5PdHZACLnC2SJieygExtQv5rM/IVrY&#10;Mr4xp/7u+tr9X4x9gs/xdefs6y1ttuh7grGQdaQZgwHgYBtb2SjMOecZjwWSLgc6IzKrdX8DaDu/&#10;eN4PXts3ovEPyzge3VLIk9v6efeqPgP8l2eP6v7B7Tq1eKYOzUStYyy7vAj4j7RmVaMqdKSLqgvU&#10;yorYspZKFEl1WPdszBSgB3z05YM7ccGtour5M6scnsylkaXt2sTDAXBLtMV9EM2bgRXsRLaR5kHo&#10;qE+qHTl+ZEXlQhAxaVQOtMkE8J/jEJXjR1Mir4zK2i8nETi7krVKp7StMyt54zSKVTWeYpWPo3Re&#10;GVS+f1ENWNhQbUaUkmfPHEpRLoK6zvTQkx9L9eDtON186q+Hb2Yq8OEsLSGdrtirugp3rqi8qI+k&#10;QBonRaFaSpStDI0z0uNIWJ5GIeri9BAtSWoUWjMqfuZsip+RkyanogJkFyJwGICRtk2UC+EBInCC&#10;PMpbs6MOsud8FTmdiy9IoQHwYXjR+87dcwAc9OiDc06hmbXr+BXtO3lVR/hc4I0XCgLUtnpoywxv&#10;fiOxYxH2Xw2qsMnwf/5Yd9pAbqmzfeYeDLMn34LlEvjwl3ae+SaombpHfXZj9zDd2YPixRzU5zGK&#10;9q86QKMzrNL0zDs0J9NBrchxVssB8OLspzQ3x1HNyXdQc0ru0sKmC7R24FCtHuiL1lI7hxQwowN7&#10;wNRRA40WSc3UHwC3hP7YvVIhh5nVpWxOxOhywmsuxBsEoTt0oHtB5etPF3wCShEjWzeAAVQF5lZ5&#10;uWeG6AFPui7a0Znx+00MYKNxDLyR/m4hof/cpXgGzWhWVUenoca/bJruwf19HXhA36hrf7Ot8pPz&#10;+/4dBT+4oxC2VYLv3XQ6z7+pJ39eDIQfzTGKpQPkM9w/rR9BNIIA0g9qxl+A6Q9R8TfR8U8Qc1YH&#10;nKTPRFdndGORlghtNeovAPs7yGRvWMInotqxCPuDZfuv0Bu/sCX04+QuBOnClg9sp9cW83+y5vgj&#10;kOcx9vlJ1/z3eX6e8ba5SPwm0v/i4vDHLhZEfAPmDwMo9z/xM9/x3I+A9835k9ziWs9F6wu1+0fA&#10;+5Hn/Xx4Xb+IwL85BmC7qL3gAvX41CFdY7JwAgucvZMHa2WfDprMcoPRUQdAqulSmllv2vioskRR&#10;NXa362ZLStMxp+bTtZ7k3UBVsH8tkYnFkjTJVBdDgKHI7ZgVTnf6F7NYWZyEV9YE+AU+lFWZ3DMr&#10;Wa20EDSwW8kbW9GLJlWU/HCek0VQgrrplalfdqXojJdSI8zQqsVXlPKAvQRgd4uqFB7plKV5DsUq&#10;F1txy8VSFs+kKt4ivTqOr6zJm1toyzlfPfw0W6NXeqnxhIqatL+X2s33Up4ObspYr5SSlyqr1KWr&#10;KRmbRrGwkYmbK5MSFSY9pzRLVjabkpDlJSuSU6mgEMdLS4OLFNoBcGyAHBcQJ7AUGsO1eLlU03u4&#10;zrO4cI0a+DL0yfOMhPZdeKCj157q3JOPOvvwvU7fe6M9gTe19XCQth8J0v5AxPCIwodZQzx7473u&#10;vw4JGyEBSjgdDrfbqXLDTdD+QthpYIWn0wZgW5KwBQiXp3x06MpvMaLS3Xv39P7Feb19cFy3D87R&#10;TfxxJzUfqUEp52pC6rWak/GwVuc6r5U5z2qJ60nNIaWelXufVtU9oKurd2jnxMFajn6VA2DGC9Oh&#10;5vlDweuHpeVAUuA+NfCmpQHSi0UEmwt3QBu6O02p3tUKqhMrhj0hzPvUKKkBWFoMbV6H5lV1+SPA&#10;3RHHdFvyb8hVvzRXbPM6Ski9a7VvRO5Hso8BcZmkcdS9ZFYt6doAiqc/nO2ZuCVuIk08TboISB/e&#10;0be7dCfRvP55lzcy93/euqovRNsvRM3PgOPj2WP6dPY4KoZ2jkJ+OAQV8TDid8Zo4kLA+Ypk0HdS&#10;8q8nDXAmcUNzjBT4J2A1BtQfou0vurw/z8FJdqLrnn/S418sGxiAvwHYz0e26gN7yXb7GZaUydt+&#10;OMwu78nd7CofhMMMg4rzlTr1GxePdyf36/2ZQ3p1cp+eHN2tR5wnx/fpwZHdurlvBzax2xBW2KFL&#10;WNic27lZZ9nlPr11Pd5V23UR18jA3Vt0fv8uXT56QC+uX9Lne9f1iZr/LVnGk8BjehR4WOc3YjNL&#10;FF7tNLO8NIIL7+hGleUDK6sehnNu8VwAclyicBI1RDllAs2uOUwIvEpiGJ4NMzoaVBUQAejcsBZq&#10;omXlg+P95N7emo7A+/g+3TUAIb3snkS3qkkUvXQ8Ja6ZRmkauypRdRpFySIpZtHEytQXYYl2yRW9&#10;dlxFLhtd8WskUop6qZSoVlK+LpHiVk6gDPUyaMRyb01b3lw7TgygG9xfzaBEjtveTofvzVD90fht&#10;QZfst76FKg8sqfSN8qjGUMZdg2srm1cxZa6XX2lq5VTKalmVwk6VTEpaLoMSM++Ojdhe9CSZFTke&#10;/k1WA8cGuETgiHGJwAkQ50uY26mBWw4K0AX41eegRl5gB/gMBI29RNhTt1/q4pNPOveAFPoO6fPZ&#10;29p+9Jz2nLqkQ+du0ch6pL2BMLVufdCTD6iUMDcyT6W/BI3/I/SGf2CqHqxuOP9ZHfzMQG9z4Cd8&#10;cIMW+DUUTy7ff6eLJ+ncofZ/H+uO7fgO+eWqrYHJZ8s/8VLNycIgO+9FrSYKL3M9pXk5Dml6rt1a&#10;U/cY7J4r2syi96JepM/dkCDt0gRWj4fDq+1fsyTRt5T8qheHGEBTBDAPqF2K2jc3AIZ1VYF5MN3o&#10;nkRqb0YXwzH4HkIdPLARc9961VQnV3rVzJZcdbBHMfZVcoBrxI3o3EYDvLYHnJKmVqVUcdWzfG5t&#10;HIwO0oIJurhuge4d2KrngPLeyaO6c/KYHp49pcdBp/XwNBcp3sh3j+7XvcN7AcB27GV26M7+rXqw&#10;b5ueAogXB3exR8stH789iIrlse1s+AA8zleipmlOfTu124maP2ypnkhrUfMXte2Ps4fC7vP4dwD7&#10;k+hqx5QyDLxfbPEe0bn3zKY/sx1l5x0Mqbf7N0I4Waenezbo2b5NerBrnW5tXanLAOvM2kWOWMKp&#10;1Yu0F9eDbViXbEK2ZsPk8ay6+Wv52JFsCo3RKj5ex0bZymmTtG7OTK3H6mTp1ClajV7U4ikztWHp&#10;Ku3bcUBH9h7ShePH8Lc6qxcXTjsgvrF/m46zoLIFuZ3FWHeOZIHBGlo+9CmaonxSNHZk0misdjCf&#10;q09X2sqi2T2bqiXTgzLZ0yovSqLlMWJvgqNfKzrOXWHUjeyC+MKQXo6m9FDKq3SVSFdLx1X86kmV&#10;vmkmpWuWVXHcqEFjshKaMooKDCuoImOLKJYHditE3sS1kytbh8xK0yS5ktVOoAQV4ylF5SRauKOn&#10;Lt0erXvPJ2l/0DAVapVa5Xu5aujy+mofUFG+S+rJe667yvXCPnUQk4zDQ1V3fB25toJ00iy3Mnjm&#10;UKqqmZW0UkYlKptOCYsQ9TNmVNR46fErzqgo8dGxjp2JQw1M9I0YL7uiJM6NKVsBRU5VQgNmrtfZ&#10;R1908s5nnb77SYdoUG1jXnzm7mudJ3U+e/etztCVPszcd1/gVR27dIcG1kNS6hfUwS8QsgsWwhys&#10;EdLIAqj/5f/9D46tkeUQPKxDHd50fvYrxCF0uNyBV3mfHPwel4Brj+CJ8sYJ2rNA146t0dSmVeWT&#10;rpb8Ek2TX2wE3AHw+nyXnDR6CSn0vBwHicB7NNdtn9b4zHPq30XsiM5CV2seI6QARkj9aUpZCmZA&#10;7g2TpyddzYGkZb0Bck/2gr2RkPXhl+9DWm2c27aQ54cz9+3NlXtoS0/UEt1ULUsqFh5SqlrG+Mof&#10;N7LTvIpJ/RsF8EblWCROS0QujYHZ0LoIkQ3ughjfUK2dPFYbZwYgbTtZGxewy7lihVbP5A09G1oc&#10;Pk47F81lxzlAm2dO07pJ47UVX9v96DcdwKXxxKJZOr1kji6uXqybLHo82bmORYiNaGmhMwUd8RPp&#10;r6lfGIh/mh6VicpZo4wIaWmvAfg7j3+1dBke8jdA/4ULgH3dV+5/OmbRdhMAtrNRr9gUerl3HdpV&#10;a6CpriL9n6dTOBscmRuA79QE7cL+dRd89XXMVJdCTVwER3xq7+4sfGAW58t2UN9eiB/4ol/VScNY&#10;Phndo7vGYjQ2wtdXc0djPzN+IgoZkzVj9BTNmUxtuGCV1q7Yrg1rtmvLGn7n+/foMWn3vRMHFLRt&#10;lQ5iYLaaRZBJGKGN9aIO5sLaGvO5csliqni8qCqfLBod6VQ0uPJofNuarB0WUfH0SZUfN4zSOdGU&#10;Ll9MTUoXVEcyKn/YXZMZCY5hNDgUTnu2qumIuImVvG4ypfFKo3gVGRnFCRMkjMjsN08fVzVaXUPp&#10;O6ZQ5AqRlb11BtUaUky9ZtdV18m1lax8AuVpmF3r6NdcuTNSr97xb3Ooq8Yt8tLwZcgsrfXQrB2N&#10;tHB/G609gX3uw1U683SN/Nd1UcGuBeQ+orqKexdX2pquSlgmg+K7pVfcvBnYM86qmEmyUPdmVPTE&#10;NLKSZleMxDmp2UmlibwWhWOkKKgYad2UOGc1Ldp1DnLXL528/QUAE33PPtB2BO+cxtV95rzXnjHz&#10;pSYmhT7EvvLxy/dgYbG9xAzYmFkmsWPgNTlZ60Jbp/l/shK1qGvNK/MZtj/WuX4BgK077XKPztYj&#10;vphorn2nXmuiT0ccD6YhWdNczZJlVqvYTeQbd6I6RZmoWen3hgE4Z1AYgHMe0Oy8ALjsFtJWxL5R&#10;8F+APMtc7BrtWAptAO5nERgQ92am2Jf7gwDZoNpl1B5Xws7lcqlHFWpf0uyWbjnYAwbsjaqrF82s&#10;MZ2aohPtqlIp4wFi1DtSxlLWyGHsK2tgRedYDWyLDEapLJc+CRRQxONxV+wJnW8ILgFj/PrgLDBI&#10;U4f60wkdrLHoFgcMGsKOMSIBg/tjFj5Ms1kwn9mvjxZDcl+PBOqGCSPwXRrlmJ5vnzhKR+dO1Xm6&#10;tHc3L2eevAFJ2m3I8mx1wGjnowGZ1T0D7Ddq18+k1l/gHZtCxieEAz4C1k+WLpsSCMsUjh4X0dfc&#10;E16yZP8CSdTH21bq9oalbAktY9F+PjPZ8dAbR7A4Qqd12AAtxIh9Hq9zmoG0Uzv1btJQfl4NnNs+&#10;nB4NPOVTr446e9ZRRzbHOjHz7NWiubp5IXrfqLEGeHdBIWOYJgweoeF9h2rU0NFaOHuZ1izfrMVz&#10;lmr1Aub52zbp/mkc7slEAtcvZfd6oGZR347g99W7clG1Ib0sD4CLxYkit7gRWQlMSPMxK+VQGQ1v&#10;XVNF0yWSa5J4KkkkbmrmeMVyEYULaQAXgYlkZsMRfBjMdKI4kS9j45TK0DSVknpAnkhl9EnrSkdQ&#10;ktKp1WBhDQ3Y11r5e2dUwd5Zte7ySK0/jRH9o+kasbCZYhWNqiTlWV0cVwOC1Xh9/TxVXz6N0fsP&#10;IzR/c0N1mlhYEzd6aOMJHwXdDaD5s58GUaBGr0YGN8BDbWY0UNaGOZSgdBolKJle8SEWxclC2pyU&#10;kyiLoiXKBHDtfmbuuypqwlyKRuSNnaqw4qSli04dnKMijpuX6CY//kX5SQPr6W8duPBIe87fVdBD&#10;APzgtU4gtXOUendf4DUduXBLR4jAJ68/dQB8g671OwOudaHDNaGdee+/eNB/Q7BFWnpdDoHDNpWe&#10;Uv8a8cPuu9wnAt8hdgc9Qi3w+F1olBWwTyyobunTozyZTc2jtFa3WOPVNsIojU2yQaupf5fRgV7I&#10;KGlOzn2aV2CPFtZYr+W9hlP7dtQcIq+Bdx5+OlPbeDrg7cEvvweR11LowYwljEvbH6J8C6h53eHc&#10;GoB78rnGhTKzqVSaUVIZGlnVeFNWRewO+dksKVQ2VSy5kT5nINLGD0+drXkVgRMDICfgtlS6pOg5&#10;FVDjciXUDQD3R+ZnSOeu6teuM3urcHMbsyHTqo18GjZRB/da6uQB57cxzDPe/ENat2B01V5Te3TT&#10;/AEoSRDh1o4crHUjh2grQNozDa/dJTN1k4WPZ7vX6TWprq0mvj24QW8ApW36fDmN+gUR+d/H9nBN&#10;g/ot6bGlyK8A7Mudq7ldw1mFCdkyPd6K+DpR78LyOTrB4vtBqIc7J4xkJDdQC3qyFMJm2NSe3eXf&#10;DiH2hqSF7tXVqY67fDHl6lSrhlpXRqMbtYtWlcojC1tWbatVU6e6HurWsD4AbqiOLJl0rF9fXZo0&#10;g6PcHdXI3urHGdRroEb0H6E5E2dq2awFWjhlOvpVi3Rl/3ZdoaG1f/Z4zevWjBXDcupH38IicOlE&#10;MVU4ZiSVQAWlCtJHzbHHGQQ/fXy7GvKE0JE5UVwcDtOoMdI8DYrmUlPYdb3qs0fs107+aFKNoAYu&#10;3TC30jVMAZ85gxJVgVrJRdkAHInvGzljFMWqFFvVJpdX100NVWNUIc091V+HHkzQmSdTdOjyJJVt&#10;xxgnkwtpdGyCTmd9ejdC3z/35/2+UBdvDtPAORCGZuBrdKAtLC2sVr+s1r6r07TyKMZ7R4eqWKd8&#10;SlA+peK5pVKCIkTfHJkVO2UWxUpGBE6aVTGIwjGTWDTOBohdFS0BAGZ8FIvoGyt1YZYvsqpqW1Qv&#10;IWKcvc+W0YMf1ME/tde4zhcfAOjXPPYKoL7SQQC9+yS1LwA+dOmmTt18wljpDcqVv0TlGg5gyBwA&#10;+T8rDP9nFWw60TZqsvbWJ2rfa3S833NrHWmXq0yHzzxhUSPomx5AHtg7o4u82b9sFjW5mkVhJzRK&#10;R3WONkbtAfCIBGuofU9oZQ5GSTmYC+c5oHlFd2hhoyVa1nsgtS+2n52bQgRoqtn8smZ5N3bA261C&#10;EWR0SJmrFWd8VI3VQyIkH7eD++wLgH3pPvfgDdKyeHb5EoF9qhG1AXDrSsVVgqjqhsJGmZSQ25lD&#10;pmPWG5+IGxnQWu1rTSzrRhsXuliqxKpXLJ+aVCjFm7YOCiJEIKROW+H52hziesNKNdD0qqjGFZBQ&#10;RcysGW/6ZkgDNS1bUm0wte4GoPuyFjmqfStW5Xy0FGnUlUMHah3rk1vHDddJ6s4rqxeylrhSz4ia&#10;z3bixQsg3wBiR2fLaloAawB+uW89+tOAdN86vWFx4OWeNXrNfYu4z3as1BO42Y9Yb3y4ZTGi6wt1&#10;c+1CWGNT2c31185xQ7WRC8gSurazWekc3wFZ3rZEr5Yt5IviRT+UUfyIut1QgfRBZbEzYO7K/c68&#10;flO96N2ssQa1aw1gsL/p3gVRBF9N5e8yy3+wpg0eiFHZcM0dMwbgTsSEbKzWLViogxs3aOeKZVoe&#10;MFnrocee37ZGp1bN01Ikhscx7x3Ehbg9NjcVkuH2GM3FAXCphFFUD12zvhBs+tUspDaIKORKmVCF&#10;+Z3VRUfLoyCpsAkD0LwM6NtRw9gdHkZ/pFLTgkpXn7luNbrQWSPTHIpInRlR0bNFU+EueZTcI7Gi&#10;kjp7r2+slgtrKnmjeBq8soFuvZ9OqrlS3cdUVpxckdSgv5u+/lrN23gBM2Efff4RAANriWbuYANu&#10;fS3deYW1yu/5+vJrv9Ydx1bmIcs3T5aqy6RGylYvpxKUSE3qnF6x01KDpyBlxvcrVrLwk5RbUuiY&#10;SXOQTuciIuchQudWxIR0oamHu4xboiv0jU7f/aozgPgUNfBuBO+OXH2iwHuvdeYeXOerT7Xz6CVt&#10;o/vsgPg88jvUwMevPGE76Sfd5zAA2yz4q0lxhEP4HxaWrRdyjKVlgu/2n9XNV1H7MMB/MyrlsVvS&#10;gdM/dHTnPiRhx+nitvEaXqGQvCIkUstodIdj9lDX6OPUKfJ4jUu6kRHSKa3OHYhe0GktLnBUC0vv&#10;0dK2c3mz9QG8KBEaeOlAB6CxNLm1pxN5fegidylfiAZWcWRga0DiqEjXGdYVjZGWKHP05BdsAG5S&#10;OAvRtzRpdElUPmqqHlfwUplwGUwBxzZFHBWl/rX5bywisNW/1n22FDoqJxH3CyWLh7dwVscms6V7&#10;NUBcX81q8H0Abb2yldQY28jmKBE2A8AtK1ZUR5bPu5Ny+jWqpx71PdQF76c+jdhdbttCE0hTp1Ff&#10;zuvVHQAP1jZYRAenj4X4P4O96SVEzOWOPI+dZ/CsDaivIYx8MSkb6t4XfGzPeW4psnPWOLcGZHu+&#10;oxCJPpUpRF5fPVeXls3ENWGy9mPjuYv6fd3QPloIr9wAPBWh9NEAclSHNhrJGde5ncZ3aqPJKC3O&#10;QrHEznyWBeYP6KEVvNZ1pP+7FyDMsGK+TpMKn9uCuuiOdbq+dwsm65sB5wad37FBV4/s0e3Tx3Tz&#10;xCG9YIT2mrHTbR47tW65gviaM6T0G2hmWU9jdP0q6s7vqy7TgMIxI6hE/Ogqwu51nSxJ4bSzaliv&#10;pDyhuBbOgMVNqniqiytGNWrhxm4Qd7hAj2WsOJwLun+3lqrTuoTiV2AbKT91b4YIipopuhIVjauU&#10;jIYy1KJBVT2OYpaJqDTNWORvl0ItZ3rq8P3ZbPn009MPw+nVjNXYWXU1e3VTXbk3gfS0tzYd66Ru&#10;04qq4/SSqu+fSzuCfEkxt+ru8/F6+3UFgnPTtefCKF17u0qbTkxS9nquilMQxlWGDIqZLBPgzeyA&#10;N3ZyV+fESmonO4/lAMS5HRBHS8r4KAGdaIgcg+dugWn1RydufqRp9Q0Cx0vthqhx7MYTQP1Sp2++&#10;1BG6zTuOAGBGSDuOn4cHjYrH2Rt0pe864ncozjo60VbTfgekYnT033/sEaNaWhfa/jxl9/AhniwW&#10;fd8aE2v3sQ/av+u0jqwer6OruPpP7qxeuTKoaZTEahWtgLrE6K1uMSbJN+Y0BaTbqRW5Tmt1vjNa&#10;VYiVqiLHtaTyLi3tjJkzTZTZnVoiIhcWeWd0aKSxTWsSYYvAcWbDqFhu9WOeO7p5berdEmpfIqda&#10;Q8eztcD+jCq6oG/lmSe9ugPgrkTgbswQa+XLhvFZEuVPEkvFksZSnugRnQ607f6Gpc9hLCxLo80T&#10;uEaWlHSxGVk1hf2FqubIzh00CavT6YOxJR1OrYt3z5Ixo+nWjtLaSWO1wXS9zHmCdTc7SyHbr+As&#10;HwodFE73BgPDSEYUGHrtmTZOR+dMpLE0WZcg/9+iw313wwIi6BI0lwEqoHxNpH3LWMii8fvDWwC1&#10;RV6aXxwD7lMitj3PzmMAfH/zYi4G83UZ/WwD8PnFAdA/x+ng1LHajpD9KtYpVw3pjWk6Mq7DcEOg&#10;k7sKIfb1aGNvRlx9O13/HWwR7Zk0VAcCRvL6xun4gsk6zfc6vRJ9bmSSLiDfenn7Wl2lCXcdyuSd&#10;gzv0iNHTizNH9Jwx2Rtm3h9hm72lE/0JNtoH+OGPTuznedsUtGmZdjNSWuSHwiQKob1ZNGnM6qdb&#10;3CiAFwtXpHwrp4qPBA8KKR5u8kBIoWCapMyCE6k6+tLVeR/VgeDRAZP2kYg6DKapOZj3R8O2ZZXe&#10;M5mil2MbKQcgTkE2lSyiEuaMoYxV46h+/8LqMa26cjVhdDisODPd5gp8yr/T05G6eLeHFq3z0tJ1&#10;TbV2S11NWlhWVTunUsXu2ZSreWIlrBFJ5Xpk1Olbw2gK0f3/s0svvyxknDOS9HukLr1cpLVHRylD&#10;pXSKlDyBoiRgzz1hBgBK3UvaHAvd81hE35hOBA4DccykOTl5IHoAYJhZ8bKU0ZxtgXCcf9Goeked&#10;+0q7TtzW7uPX4EA/h0b5kmbVC7rOVv8C2DPX2EC6AaBhY52DTnnlKVI6YUJ2RuB4TTr8y1Fq/7+T&#10;aKtzbf5royP7D2EPtKXDlv6fM0dyubB1uR7i8P4Ka8vX+NIu6olIWdxYahopkVpHI7WNPUS+MSar&#10;d9wZmp1lD0ZPp7SuwDkkN+lEFzmmpXU2aUUvXBJ6+SA2h3xOe5wUOiIjSwQeUrc8NW5RR5alTbE8&#10;bLFUhn5HxKMzaem0gddWCAfWr6TWzIfrs7LWG5+ebtAnvQB8BSRNC2FSli9RdBVMHEPZo0V0mlUG&#10;4IiA9y+ArX5KGS0yXOmSGI376TxibRcQKAgiLb26ba1u7Nmkq9R0FoXOb12D8+IyBSI+f2bNYkzS&#10;5urIohk6NH+q9s8Yr1144O4NGAWJJezsnz5Gh2dP1FFMugJxpr+4fC5ntq6tmotI3jzS6UWO0scj&#10;xAIspTYwP91pYKbeBcB2+3rfhrDIy+ctYhvo7dzdgND6mnm6RgS+vGI2QKbzTff34LTRAJLDz99H&#10;RN49YbB2jxuIkwKg5e+3FaO4Lf44P8Jb3j22H56/Q7SfhfwD0/x1bDY2ouhxn14agDsGaipE0Utb&#10;VugqW0fXdq/XbcZqD5gfPz15UK8Yr72CxGFz8g9QRN/B4nrPecHM+cGxXbq0Db8hONJrh3ERBHyD&#10;arrJC0H+ilxMC8WIpNzUriUSxqCR5QoZp6CakkG5Jo6nQumTqUrezHg7Y1dKQ6stUwZ/RB0GtqwD&#10;iBvJ3b2AcjfLosyt0ipeZUzMslIDA2KrhSOniqTBEC+CHszQqYczSENHkIZ20vbAbtSxfbXicFf5&#10;DGfx/kgPrd9WS1MXl1aqyrh6IE5XoRdki0Iu6rPEA22qYbr7crLuvZilOy/5XjdHa+bG9lwIFmnH&#10;uQBlrZyZSBpLUVEFiZY+laLinBgtaXpq3QyKQfMqRmKicTKLwGFROEaS3IrKcYmZUdnLNtMB8ucr&#10;NK5O3vhAfcv4CJG7PadvkDq/1vEbz5yVwYNEWlsfPHKBDaRLSOxA8DBa5e03Px0xd6NOGg/6LVMg&#10;Z8PofwGwowEdPkZ6TgPrE+j9xdc/JJ12ebZqMDpA3oCYhsp5FO571FOLOGZvmXUAAP/0SURBVDHx&#10;PoqjppHzAeDBAHia+sabpZmZd2lVvlPaWPic1hCBlxY7piVeNLYGjGXu2w7uM53nDk2IxM00pXU9&#10;No5YBq9QGMZOPrjOLOlDqxvWkKiM2mFvutINuWL7AmQ/RkzNqX9blsjjiIt3ZIZYh31kNzPopmmS&#10;H/DmpubKinhdUkuZnfTZSBxWB4eNH9LHiq7JUOX2TRyoc8um6wp7rjdpDN3euV43LH3cQRTiDXl5&#10;M7pfbN+coGF0nHT4+KLpOgEwj8ydCIAB7ZTh2ouowX5kcfdxewAwO5EXretAnnuB8c5FvvYiUfM6&#10;POvbaEuZWPr9TYsdEFtqbOOgN4yGXpJG2+jpFZ1ri7pPALcdA/EdIviN1YCXhfpr3P6NwKfnsZ45&#10;awJqkaN0CPH0fRMHOUDdOgwl0KHdtWmwj9YP6KINnE1DfLQFMIeBeLDz/BOzRusEq4GnsBoJtKi+&#10;hshFyn+dSHxz51rd4tzbv1mPj+zSM4ghL88c1ktYZe9hcX2AeWbsrVdBkDqO7YaVtxFv5/naPWWE&#10;FvZoqRE0IFshulA1JY0sxBTy4oBRFB/mNqirGBnHC7pr1gSxlD91EoQf0qqyaxrH36o5wg1DW9QE&#10;wLU1BADXQG8rbpbYStsorTK1SqkE7jFRnWQGzAphlDQR1LRPce083VfXX80ievlCQWyjrceaMRpq&#10;qJp+uRSwrj3z37Gat6KyGndPoUYD86gVG0sFSbnbjkRd8oaPXn2dqGcfJsFtGMR2EqZm79doCBcG&#10;v8VN1XxSA6X0zKpMzaFDdnSTKxI6aeplV3IIHXGLplcM13SKgel97CTZFTc5rK9kuWhm5VQUY2DF&#10;SK+KrQcwPvqpS4yQgu5/0wlE7XadvK7DgNRGSLaJdPDCfdLl2+H850dO3Xvq5gtHO5oGtEPcsOUF&#10;hwdta0b/SwvLgPt3fGQLDObsYF1p2wW+TRHt8mLVUO3sXUMrfavyJp+oue1p7sSKqbousdQwYg71&#10;iDNYPWNMV98EczQrKwAueFrri5xFADtQy8qxxNB8FStoY6h728B9xgDZu6UWoOhhOsN9SZW7lC+M&#10;kHt+dWOoP4ClhM6MFbqg2ezLTLgdY6NhDaoA4mJqXtRVnSq5qUu1MmpQOJfKZEqhwikSKUfc6MoV&#10;L7JyIJ2TzlJlTpTwCPwXvA6AY0dHA6suBtZDUMqcpWvrsNQkBby9HRDvWKVbNqbh/k1uL29YrHNE&#10;0MBl7MESYY4SfQ/PGU+Ni74XK3X77RDNDuADdHjGaEcA/SQAPzl3kk4Ric8unILLAzI9q2YCwtlI&#10;Ec13APzEamKi7z8ABsiv9qyn9l37T73spNwQM26THVgUv7pyjhN5g1ANCZw/Qad5HSdnjQWM2IOM&#10;66+dw/20jfXMTQirbxnko612BnbTNjyithAZtwHuHcjC7ufCdQDXRrNMse9zZvEUneP7nicKX7af&#10;tWGJrm1cylmim/z8B9TDTw6jF336gF4buyvwkF5DC/3g0DFP6QkLDnfhR1+mmXUA4bs1KG+Ma1xN&#10;XRBgqJYyBoSOiMoFgPPHiSGv3Gkg5QCiopmVEwC7JoypKvkyqxIALsloqS789yHNq2tAs+pE4IZy&#10;Z6YcnYX9iGmjKGmNpErmGQeec0TFKkB/I3cEeXbNr/WHkRA+1U1bT3aEithRq/c20ZDFtTVmXRvc&#10;AP10/xGlzc4GWryxDo4InYjIePluq6NrD3tB7GirB6989elXgF68H6ELt3vq8SfowNu6ymN4ceXr&#10;lk0F/AqpyKDSKjW8iooNKKt8PYoqZ6f8ytGpgLK0y6tkVWhq5WKUlIaFhkRZIXBA5ojPNlKsLGo9&#10;ggsvIpfWgT7NDPgY9e+ukzectPnMfRpYnFPUwAfO3Wb+e1unmAcH3njOSIvxER1ktOwc3rOlxs4e&#10;cDiA/ycxd1veD9v/xbUQ21EbPdnCv9W/Jl/r8mBZf52dgERovbzaM5QFAvx72zAK8MKvxjNCVnUn&#10;AveKMTMsAmfZQe0biGfqKa0qckorau7VUu9FGGQNB8BtsTpBwN27BTKyLTW2WR1HU6kTJPhO5ahp&#10;6C73Zq/UB+D61YBbS8eya7kC6s88uEtFS7+yqVXJfGpaAs8lUq+i1FLZYkZXlqiR5Qp4XfH8Tc8I&#10;ySiTfwEcgQj8d7MlQ7yYCmhTV3uQhgkyETsiz3XetMZiurtzzT8AvsMI5/b2lTy+gjf1Ut7gBuQZ&#10;OrNkKsIEY5CXGanDdmYMZxY7zNmRPUA0PkJEPI5Z20micRAAvkSUv7x8uq6tnOmk0k8ArnWdnwPW&#10;v6mzNa5eMnIKA/FqojApNhH6AfPke5uWooaxkAZWWPS1DnTgPC4S1LHHZozETXGAA94dqJvsIF3e&#10;SaTdN6qv9o7sw8e9tHNkbx0gdT5JxL3C67i1bjY1NSk9yxt3N85H9ojG2KpZOkdqfp56+CrjL8tK&#10;LtvP3MLP37PRoZk+PriZBZadeolE8PNTRGTolC+pj19A33x0fI9u7cMjmgvdtnH9HLmdviyc1EoT&#10;RyUSRFM2MqI8/F7qZEvGRCErbhjZlY+0NDM1cnXm99WogUumTYSAf3IisLv6QQyyRlYdyqrocZj9&#10;xqSPkQzljWJRlaBSZEUvEFFRsrgoP7TJVqhE+kytov6z6K6jFlmrb1al9YzFEn9HBV301uWrzbXv&#10;cGPtONxEl+401vlrnjoZ1JJpShs9euOtwCsNdf6mj97/mMD9Llqxr52m7uygxef9Nf/sILWYVROV&#10;j5Iq0r+M8vgWlWv7PHJtm1c5OhSE9ZVfGVvlVgrPnIpfnpoXXexoabBHjQ0vmo2kgfOgrNLAOnnj&#10;LeB9zajoMV3mmyhxPKX+BcR0oA8zTtp14hIZBNxnou9ZAB0EM+sW4RdHlX8A/AZChnWT7U8YB/o/&#10;dbA1sEyF0v4z0D6j5n3H8+3PS+7fZ5PQ5ebcngqa1FazaufRSDf4paUyajjR0IsdzRqsWPml66He&#10;ScfLL16ApmXcruX5T2pJ7iNaU8oAvFOrfVligBARgAj89A4cADwVcfdhpMu+jIE6wsbpgmlWLxzf&#10;erOo0Bt94f6c9nBnw2bDbqTZBdWcf6TmdCzr5s+iukUQik+NlA81USa6ztkAcMbIkRBtj+iobzgp&#10;dHgN/BfAqWJE0TgvvG4AcODCSbqIZOpFassb2Jzeof67D5Aekc4+3LveUeh/BKjuAuIr1KCXSYUv&#10;4Z17as5IHZk2VHsnMHfElO2wRWHW6/ZPA8ikp0cCRugkNWbQgkk0nKYCvAAHwE4E3ryEWtjqX2tW&#10;rUIBhHERxwD8ElC/hGllHekn26mB+bl3AfAt1COucwGxCHyOTCCQ+vcoWcB+CBS7RvhpFwDejZ3q&#10;XjyMDtKs2kdHeD8Wn8d4Hadx4QvEyiZw3nidmDGCXW5/RMnH6OaKyXq+Y4neH9nkKJC8hEDyCHad&#10;c8HiZ14lAt/gdd7m3+TurrW6z7/Fw70b9ZSm1aMjOx0QP+M8h/v9nOj8GGDf4LmHZ4/Rwu4tNAIK&#10;bGMoreWxs8nN9lc2LqrVEeZvh6uGUWMLMS3IRoe6Sp7MThOrNCOl0ukSOzLBfRpX1iAmE9WR6IkY&#10;lbo3Rtj8NyLGdLHyAODcERU1G+OkvOwJA+SorpEVM0dkRebxKv6oQ+5oQx08StsOoJ45p7AGTCyl&#10;xdta69SV9rpGFL58yw95mvGIpE9AZmci0q0BcJP76tGHaTp5d7TGboLyOb2C6k+pJLeB8KE75VGW&#10;jrmVtoWrksOtTu+VA3IJM+pmiAe0yEONnl85OwLuFiUUx5UNpKgZFC0FcsXL9rJN9B7p2DvO6uD2&#10;E1eJwNd0/CaR9u4rKJTMf4m8O46c096TeCiRTp++DisLIJ+7+17P8Aa27rNxm18SSZ0G1v8AYGtg&#10;/QXwN7rU91H8sDmwPfvxRzSl+djl4tTOOjOO3d2aOTWtam5t64r8TX6sUhDbrhIhtibVbqppDXrK&#10;J+FwBaSnC53/hJbkParVpY5rWe1tWt1rqmaZgmUbU9/gtIdCSR3cB8B2wDC6Hf463ahp+7hXpPtc&#10;Rn1rl3UkWrqicmjg7UFE7gaRo35eNJdg7tRlcbwBM8Q8pGEZ8DvKxBskK93n1IA2gYm3G4DDCRz/&#10;2SuFiRUlkoZQS1tKeYoU8gLAurhyFsqLC4m4K5z0+RaptL1pH9DMsfMUMD8BXI92Wepr9puzdXX5&#10;JNLQwSy29+D4ObWlA2K75RwB1CcQgTuDVM95DMKu8nNuEu3uUgc/2LKUNBrwAmAHvKTQTheaWwPv&#10;MyKwPf6Y12Jgv0MqbxH4Cml0EAA+QepsP2MvkXYfXeZ92LXuH91Ph8cP0kGaWPuJygbeo6T2e7lQ&#10;bRrSTRtIrTeT3m6FProZt4RN/dtRH3ckvfalsTWMVHqaHtCBfnF0px4hanCT7OMugLSS4nr4xe0e&#10;F517XGgeHtisJ4cQh6OB9ZSFiRenWHoAzPepmQOXztJmLiaT4UX7opVVmaUSExDMwu+iDLPhthjW&#10;9axcgIkBoyBS6/KuaVUjTyZsc+I7px+Kln2ROerTtLY8EW2ImRL5nGyk0ekiEoW5IAPYCJkBszW0&#10;XDkZXZS2THw188ml7BVpYnZOq1qjiqpYh7SatKapug7Lo4wVIqrDxJryCyhPhCM7OVgLSmUNotVa&#10;3X4yTb5jmPMPzKcdZ/tq1XG42Ls6qEK/XKh8pEcoIKvStc2pbF0KKEO7HErWKL0S1EqtdE1zKnvH&#10;QsrduaiytCykpBVzKVYOV0VmtOQSJa2SupbTwq2n6Dw/0+bDl7QBu9F1u4/TrLqBjOxbwPsGAsdL&#10;FhYeON3nIxduK/D6YwD8mGbXXZ299U6PkOCxzSM7LwDzf0vo/B0lGYCd7No60URpa2BZSm2P3TNN&#10;ab6By6kxLRU4vrnm1S8gn0zxNaZ0TgCM5CumU1Wog6dDw1sHp7ZPJj9NS79NKwoc07ICR7Si9CEt&#10;b71Sy3oN1TTmptOIwDO8EUSjBp6AomQvLCpb4XLXrGBOGlbIkXpWBbiliL7lnTGSUSe7V0JziWjc&#10;ATDXyIxcCySMWqx32S8+C02StETZTAAzC1f6lA59EtYVbxgjbvwbvHbfyB0+pXNrHa7zlgYHLp6M&#10;WmYA4JgNPXGR7pBKPyTqvjq6Sx/sjUl9d4ea8Dxv8BNz6PZOJLpN7E1q2h1w9CKNHe6AdiONIqsx&#10;DyC9um/CIO0PP0dJq88QAc+bK+OaOaTENhte4YDTUukXe9aGHaR8wmbEpNF7ADFAtih9f4vNgcPS&#10;aKcGJoU+Zk006t49FnVJkS1d3j+GbICIfJhziIbW/gkDHdWMA4ixWyp/lb/fNWrxuxvn8rOZK6/H&#10;MmU1JQF/9710slcN80MQv53m+3pr29jBus7f+RH860ekz5aV2IXNMhQrM+4aiPcB4oNbAe4+vSQC&#10;vyKVfkoqfZl+wtF5E2DZIRlb1U2e6RKoaBw0q/i3L07EbYVIYS+M24swNUhLal0mc6qwFJoaOHe8&#10;SPJlUWUAdXD3+lXVuVUllWicTnnbplaO9klhZCVVrjZJlbNFEraDYih+sUjKzOZRcyRy5iyooeVr&#10;0Bz3Iyvsnkld+ueWj38e7TvYSJ19k6hjn2zqNaqIxswqpKVrcmvn3lKIzbVBGaOPxs/MpxUb2Wme&#10;W009Z2LcNqWaag0uqoI9Cyh7t8IqNriiSo2oqnJjqqnM6CrK61fMAXT+3nS2m+dUtEJoZSVIzSoh&#10;i/9oY7lETKH8FZtqh6Nt9VBbUN7Ysv+cNu45QcPqJnrQ76l9n+vQxfvUvneQkL2DmN1jQPtYQXee&#10;o4P1AlOzn+z/hkVfGyO9NGnJ8D//XQMbgJ0GlkOlDKNdGph/gvjHX4IZKQHgo8Mb6/TYZlrWrJja&#10;QlBvGjcmNXB8eaKKX5NO9OR6XtrlP0yTq/XS9BxrtaLwES0vfFjLq+7V8i4sOHRCObIVxA3zUera&#10;HsPtlhresAbsq2JqgXxKa7c8KFFW5VTSIFT/B1AH+xmAib4+AHiARzlsRdOoRtbkEDly4Z2TWSXS&#10;JVFq3hhpAG1mAJye9Nnmv7E5MQCqkTj+G8BxeX7r/Bm13Le5do3tg+PAKJhT4wDxVN2hwfSYrZ4H&#10;RN8gIsl+Nnj2BIzTPvjGJxfNpAM9hbp3jA5NH45nrp/WsUq3gtnnVmpPA+p6ItxGur8HANFe0th9&#10;pLGHqD9PcKEwyZ4r1Jr3eYM/J6q/pOP8klT9LXPgj6SwH6BYvoP7bMdoly+IyE8sdQXstwHT9TUL&#10;nbnyGaL5YTOGY1S0azjgtcYUP+sggD4wro8OsGS/l6h8YCIyuYAzaNE00ufJOjmTqM3FZQkrnPPh&#10;GS/qh2sCZmVrYXPtZjHj3LZ1OocE8M650zShYyuNaEizp78vGQppP4C9y2u+y3w47JbXtRdwA+Jn&#10;J/boNauR79h9ttt7/J1OL2fxY2RPjYPi2jZ3OpWGGZeDjKgojav6iBKaVneZtMjg8LsonTGVKqGj&#10;Vck1NWPAaGpNk2sg8sJ9cUHs1r6yPHvlV2XkYSuNyKEa47DvmVFEzeeVkJtfRqWpEZvd3Bhq2LWw&#10;JkwprwWz62ve9KZatrCWzpz21voNVbVzWynt3Z5be3fW0OKlzTRmdgntPVqDOthLkxcW0dKtNRV4&#10;kZr4RAPS2C7aFYh/8MLmqtw9j4r2K47GVgkVH1IBAFdWubFVVWF8dU4NTk2VH+uuAn3LKHObgopX&#10;CuCy6O+CdpZLxJSq2aa/DhJd92AtasSNnaTPm/adYuPoNiobb9F+BsBEWpv7Hrt4l20ki773de7O&#10;M11mP9g0sN6Hp89vSJ/f/S8rSAZV60CH8aPRjAa01nm2P58AvvGhLSK7HPNvAoCbal27UmqTNJoa&#10;x46hNokTAOKEqk8UntOslbb0x8yqQQ/NyLdKy4oyOip8SMvqbdLibiM0o217TcMcfDpvjjksQsyA&#10;zDEAlcIu5fiFFGZJH2JFP0Dbm4ZWPxpWveE6W+ps0ddmwX2g6HkgxO6B6mGDfK7yyJtFuePHBrwu&#10;0CYjAF60r6h9E4V7/xrz6m/3+d9NLONC16MWm9W6Dq4S3toLyI7TDDJVyiBq4u1EsxX9zBxtmA6w&#10;1bNv4VytgtAxD4rhNGbYIzqgXw3JYBJnMTYua0hDV+HEt7x3W9LagVrL97Tovmc04AJk+wDW4clD&#10;nVr0IqqXt2mYPd21htpzK0QO+M9sLP1EGufb2T3OQoNxpd+zjfQKuuUzyB62Jnjb5rN0iC+tmIe+&#10;9mTtI+LvAqS7SaENuEeItoepffeiFrl7ZC8dnoAjBs6PRzEk24GQ/nyE4jrjzVseXyLXeLGpPWPT&#10;QIql9DFjKmvChMqTEscLTKt7QCldMhEW2e7NWgdJZGzLxpBsPLUC3+UTXASu01S7zRbUPQBs5wEX&#10;oSdkKm8B72fkeD6j6mHp9JX1C6mF+TdjPbA7/YrqrG/mQdooHwILHjSy2mPcXiFjMmdfu3RGdreZ&#10;JJRjyT9vwqg0J5kyQOgYyIppO9wdCldLq7TV4ymLV1KVQvO58mhE20fnUKkh2dC3SqPkuSOrqoer&#10;pk5sqolcTKcxNjt9vI/evPXXPcgc+/dW0PHDpXXmRHP171JDAbM6QaOcRTrrAQuqr4JuDlDgZV8d&#10;OtGJrvVAzLcn6ciRCRoS0FEFu5RUVppV2bsUUt5exVRkQGkV6leSyFtMhWhsFRuM1OwIojIOhsX8&#10;KyGkh4xOCtYdo6eW95CZaG7d1abDFxGvu6xNB4NIo4/ryPnbOsvyvqXRx689BsBGm7zvAPjUtXvU&#10;zM919fFHR4Hjg6XPAPEpYnSfbM3o/8cfi9E2L/5rKfqKyPuU84yvdzk9uqWCxrfQRu+yaocka70o&#10;UdUgShR1S5NYLekoDsG9fEmHLgqo21Nziq/SCrdjWuy2l/HRfM3xhmTfBreE1lb7ttB0wDu+ZX14&#10;sWXVFTJ7W+rfnlVLOVG3L/VpT6iU3WFmGWi7Y/3Zr3ZpeZfOo3oQOurly4DdSnZVgU2VAdBaxzkj&#10;Daw0pnfFG8JJn8N3fy36GvvK5sD/bLHwsTsyLWOQPF3u01JbkLa1ZpDNT6exnricdbbNE/01e0BP&#10;+bHAUDlPTpXMlFnFkE9JHwchtQTJlCxSZKXCOSBjPLqsmG75VC+rKW0baQmqExaZ1w/ge1B37gRM&#10;uwHyQQB2nAZSECObe9S0L1hweEfU/UT0+mYqIGfYgmFL6Ssg/ozJ2AfWCN9Ds3zHDvHrE7v1mNry&#10;NrPqK8ylT9KB3kWnd/cY6l7S9AMGXkZDR/g77OdnHeBzp6aNcB6f1qaRmhXJR7pKCpo0LaZiSZU0&#10;Wgwlx54zGQZhrqkxGkuaUvkzZFFqbDmzJsFEPX0GNeR3ORNW2oaZk9i86qvleAOvRHd738ThzM7n&#10;4I9F157a+BG18HPGSO8B8E/sZX7du6zPzIgfQEgJWjZVm/x9NZBZfiOypjx4U+VhUlAzM++XgkTc&#10;zMlIodHnJhKXZQ20dIakTgpdH9XRjqTY3aHRNoJaGxMapgs9DutExysRgy5wcuX3S6fC/TKpUodC&#10;aodqRn/3Fpo/cJj6Nmimvoj0338yAjfRAD151FPXrnjrwL46uho4CmfNSRrTAe74ulGas7omEddL&#10;p6720NKdbRhFwWjbywx9Bw3JdeswHx+uzLD+UtTLpnQtcyorjaysnXIjWZuPQ9PKtyCniPL0ckOD&#10;upQK0qUuNLA8Ta38ipU3l/pPXcJi/nVtwOTbwLtu9wltwF/sKLXuGaRkA5n17ocyuev4Baf+PXXt&#10;Afu/91nef6abmKy9IeLa6qBF4Ye0o3+Ep8X/Tp8dLrTzn2XMYcD9wHHqX46ZhD8DwA9RAnC5Nr29&#10;zk9qpp09aDDAsmmIsFhfIueSDrjMVUarKlcOBTRsKX+3nppZZLWWux3W4qpbNL/deM1s21VT27bk&#10;Td5cM/ESDkDDajgqGn6o+XcpW5gRUhFnkWEg3WdTNrSo2xtyR3+A2xv1jb4s+TfOl161uXp7sizu&#10;TrpVhCZIWsCYBQBbAyuVScYCXNv/tbVBW15wOpcOnfI/AE7F41WTR9cAOtrzmUGv7tFOK3q01fhG&#10;1TQFAA9BJbEaEb5g6hQqwpu5ZnE3eddvqgoFSqo6wn0dW/dR9gx5lSoudLxYSVWoYFmlwq8nG+VE&#10;Z2w4lvq21i78ibdgAraNN3AYgAeQYvvDj55CDbpUr3jjf2aN8KfpViGtY+ocP8+bf+9BR63jO4D+&#10;ev6QPuNZ9A6Av2V/+AUR+xrNrONzx7PE0Fd7AOqBfwHYgHuI9PmM+S2j9tkVjnFD10xEMyJv9vyq&#10;lL+UsgPW5PjoJsHJL0XcpKpaoYbyZXElAqfBz6qwyuUvqvzpswH21MqTIplqY2Ldv0kDzerVBaqm&#10;H7RNLhYBY0njachxIXp8eLveoMdlwP3z6LpzfuHY+AGNr+ubF+ooUXgarKpWZE2FmedmjxZVldPE&#10;V0vq4OpcgNNEjaii1n3OCu2SGjgvmle1ESPsTPPKF52txkwf0rKcEuFvKURHOlH+aCo/uLhaTPRU&#10;84YemujeVwu8RsP/9lXmzEnUuldeff0doHcfIbecQqdtHW4Km9zVuVNlrfGbr4V1AxhNdlKnoSWJ&#10;em115/lANemVVvlbpFObqTXUuUd7HZl/jq0peNDF6EADyDw9i6rIwFJE3eLK7pNHuXsW4n4puQ2r&#10;rMKAtmD/spxyKj6skooNqaQczato5OyV2k70Xb7lsNbsPK5VODVs3HccphUi79fhQdOs2oVPsaXV&#10;e1HgsMfDzh1df/pJaL0764OviLwPEaVzKmAD7L9ZWNz/DS86zOSMhQee/4busz3XmlkPAD7jZMft&#10;0OXpws66MrmJNnuXUbvkMdSByLNpmLeubJ6tgBbV1TRDakDhqb45MakqsEZLSx7QonorIHwMJxLg&#10;EWvpcwfkRXt0AsyNcGAwQfiSdCXzMuc1SdIy8kfjysDblYX9AYDXdoL70tSwLaTaeCLVpn6qQxpd&#10;hhFE9phRnfQ5A1tHRtxIHr64b+J1Vvv+/aX/m0ZpYM7E1dwjXTz1K5NHM5u5a1G7xtx6qF+VEurI&#10;6yiSNrnycdyLksa176B1LPWvm7dI7m6VVLFAWdUoUV7FcxZQomixlDIxyg4VGyh/ljwofURWnvhx&#10;ER0ooS00tPaP7+cAeAcu9fsA1slZo5wU+patGZJ6fgWYpsfsaFY5tifoN3NCHHdC07IKE1n/gVLl&#10;+0AaRaTUVzcsIpVFVQItKgPwXmNW0WU+DJCP03W+BMlj79Be6olvb5sCpJWYhy1js8ijWBkVSJVN&#10;WbjQxEeiNT4SrbG5TYi7X77UqZUFE7FGVWqwCz1K3Zq1YaGjikpmw9qzWAGYbrmwEC2kCYivbx87&#10;yAHwCYQMrlHLvzHJIIzcgp9i2/n6vkJe3cft7xY6YteYG7MQsR4B9WHd1ZX1wQpkaZkiRFQFnDKa&#10;FqBTnCON0tG3KML8txjgLcoudxGEFuoiH+zLCKoL3ko9m7vLG5+sBjWofd3zqZpbRhUvjlztaFYe&#10;Kekm9OitGb4D1K55DZVsmE3JK0bVsv31eDPP0P5LddVmZlpVGJlZndZUVIk22eRXppO2NF3K3vJg&#10;pa6QSHP3utP0maD+E/MoYl4X5egIp75zSXVo10fTu0xX8aLllaJWDpUYXEUVJ1RXxUlVVXJEOcTj&#10;S6rs2OqqOpWL/bQGKjvOXYWGlFeurmWUDNWYjJUqaebqnVqLO8O81bu1YDV7AOt2aduhQBpWN50o&#10;bMeAu/3IWR04c4U6+BZNtUt0qS/pAuOlR4ResxN9whbgE+NEhsXZ/+OP41AYHoUt4j5HgfJtuAXp&#10;G1OjZP5rqfjNpz9gYi3upquTm2p5kwJqy3rYDLrEO8f5QoofRPqcU2WiRlOlZNhlZPDVHCLwioq7&#10;Nb/xPKJvP9LntoC3tWaxHTObzZhxSOEMZhG/R+ViagUxoydp1lB4zoPgRLd3y87ctzDptVvYYj8R&#10;uC2P1cAfuAHC7o2IxG5JY0LaYOcXQKYydhXgTRi+dWRR2FYILXV2InD4JpLdN250Tq76jdiMGYbK&#10;x0wWyOdA5ZzZylN9KmNDivVlWdf0alGhpMaiVrFxzhwdWIPqBClVw/LVVTBtdhXNkFYZ6HynpOOd&#10;wNHbclHelMngYidWHexCulRCmL5ORZ0m+pxABH8fQDYbmrNI91xfN58UegXytRsdADtC63eQqUWD&#10;WXfOc5B9tY9NN9q8ihzVyDNobzFzpbl1beNiFCEDHNLIfjrNNos+CqPsDCSNO3zvg2MGqB9c8kFc&#10;iOZ266jd06F2rl6mQew2Z44RVzmxNMmHy1/ehHGUM34sZY8XS/mSIb0bPRq70B10ZOtmLZ8yje0r&#10;dKqqogba0FP+XRHNZ3qwGcnXQCLvRZppxh+/TTf6M4ys3zhUBD9D+O/9IwW/ecB5qBBA/Batrofw&#10;ug/T8BvM0kkNRkQ5SaErpkJiB4ngykwTMlATuxGBi7AGWihZHAfA1bPDKUCepxuLK8M619f4fi1R&#10;qmyucX28NMqXRYduNTRtRjv19Gc3e2xH9RrbQu6ks0Va4ozQLLlWHKmr9z8Hac2p6iozEmvSxexE&#10;b3ZX7rZZ1ChvbU1vPkp+w9opVd0E8p5URJ9+DNP4JWUUr3QkxaoYV+6Tqqj9/HbqN3aYsvLvGLsU&#10;ipeeeaFSllKRPhVUyK+0sncorHw+ROAB1bBuqUZaX1pJGa1GxQ7VxSW+8pSto+Vbj2jhevbgV+3S&#10;krXsBmzYp11HEas7c5m0OUg7j53V7hPn/wHv8UuwsYIYJ527rqvQLO9haIZZg+5h9v0aVcl///mf&#10;mFiWYb+GK21NLGtoPWUJwlLvh8yBrz76bBG4ky6M89SGVkU0p1IuzXQvoo0YIK/rgwEU6oNF0evN&#10;HiGFumfz00K3DVpZEwC3mqIpLbtqUiuYVx1bayY+wlOIeKMa1yBdRomQaGskjf7MfIcBYBMH70gT&#10;ozc60H7MfO1jWyWsnzOVaqCt1AA/35os7eeKEVGuNEXS0bRKDoiyAEpzXbC5r2lf/V3gN9AamGPy&#10;PLtvtqJFoVu2z5caSdlyWuHTjLSqnRaw2jiYC1LbElA3q5fB/qWeAvCt3TZruo5tQs9o507NGDxS&#10;6WLw5k+aiJoyrspnSKISvCmLJI2N33FylUyTREOYbc/u20OdShSm695UtyB+mOfwmXk0sJCuvclS&#10;wiNGMa/pPH9BkeMP6pGhaDCHPMKn9gFa0/fMldBkYFGrRHb2F5KwX7A4/QiA36KPdZP5cRDz5JM0&#10;245SUwfCCLuCouZ9FiWu0/mdCgV1FM3A6V78nkYwh16zQhd3olk2d54q58yj4mlSqHxGDn2LMmhS&#10;FU8eX5lZ/KhfiuWO2bO0fuxozfXroWUjBmnLzMlaMHq41iIptH3eLB1cOFNn0dm6Y4QTGm8fTLjP&#10;XA+54PwhhQ5+DohfA97ndxX68p6+0tB6c3wXbLcpmgkpowlm6vkg0ZRH9L1G+vj8myVR5vgxVQIg&#10;F+DfsyAlUSFUPCpxce2BFpovfOqR3RphO4p38HACgH9rzRnVHjGBTpoxhffTkq6YlrVW9e4FVLdn&#10;EZVoiYhAjwwavr6odlyspe7LCio3PkkNl9aSx9zKSlMnGy6X7to8a6FGs6yQs01KVDeq6OqTHnCm&#10;qyoHqh8uxaIoV7s88l7ZTo35GXkAZur6eZWkHHznTKmVgKwkXqZMipM+o+KlYcGf25jcRk7I18bA&#10;gNwsV1ziqVazrlqz46RmL99B5N2vJav3aMmaXRA2zqA2eYWli/Occ4A4iEUGJGTPWyfatKCZBV97&#10;qBvoRN9+/ZvIi4cS6e/H/6WBFea8ENZ9NgDbLrAzUrJojIHaS+pfEwS4jt+wy5MFtOXboJiROYGG&#10;500DgItqWbd6GsKGSVOu6MUxmyoWN4v65R+qhWXWa0XjtZrbbiSi3xiXQd4wDvQs7DPGox45xLrN&#10;dJYNwL24tW2kYTBwvIm03fFC8sPXyIb93aFRdmCd0CNrEk5S1UIupyBiadlpWrkC3KSclJh2ZyYa&#10;WuQ1ABv76j9NKwNwmBLH3xlw1RTRNQhZ0GUdPZibMtOlizuXPdYVvTtqwxBfpH54oyAUv4QRyjrM&#10;y0+sXa6zuFGc2bFLTavUVMYY0VWGLZoKGXBgTJcQo6skKoZ4WyNGYUtxm5jFHHVUIw+NZJ59ZOoQ&#10;Pdy2GPriHGbJrBTagj5d5XeQJb4RoRzPJDMCJ2KFPL6GezzODhhuGYhD7+LucNe8iM/iT3RYb1j+&#10;v8Xe8HVAfGkt20PU01dXTmcxYrGzsbSKPdoxNH3mUQ6M86iihcx0jZt8hm2qS7z+eQP6qzJd6HzI&#10;3BRj8aMop2CCGGpZvrS2z5jKKuJgLUMYYCcezidWYqGyfqVOrKP7fXCPLu7aohsm+kct/j4Q+R9q&#10;9F/I4/5xfIqRyL2Fu8RzZHdfP1AI4A19cU8/aGp9RbD+Fq9tMyWFd6Gs1MFRVDxBdFVGrbJs2oSk&#10;9DFUImtKFWQmXCJ1IpVAjrZq9hRqBQOrNz2JUd2bYjfK+2dwK4TuWmjuyHb4B3fRwhmd1W90PdXr&#10;Xkz1uhVSk55uKt8BK9ER2dCzKqLRW4jIfsmUu28+1Z3nAZe5rFLWzaWq7HYHoJwydXsPlfLNqfzt&#10;s2vxoXo6fd9HXuPKKkbFJIrqlkCVhzK+muypIt3LKkPjgsycWROkJxIlTnJFi5dS0dGGjhmLExu3&#10;hugpHc1ol4gcB8AJ1bhDHy3ZsFdT5q7WvOVbNXfpZs1fvkWb9hwjTTa/4CvadewcC/wG6MvMisNA&#10;fPTCTYgmj3XlAVTKZ1/14E2wrj//8Q8H+r9TaNPGsrmvTY0odZ2tJfvPJk4v+D8MD2mIfdOt599R&#10;5JjYRGOKp1CLuDHUPmF0Ta9aUCs6eKhjxiSqHimSiuMeVxYVgn4l+2tB44Va3J61wlZ0Qlt2dCLv&#10;zE6tYV7xJiP6DmBU1B1+czcaSf3cEXMHvL35fq3pTvqxSzqAi4OJoJmEbCs2WGpmiI/nTgqiMGJ1&#10;RN/sADIr9ZTZhaZj9psWEFvjyqKvAfbfYyOre+1zBuBUUC6bZkuo6fXctHeIt87NG03t6A+jagRE&#10;DWa8ttXDrHQnRtZ7mf0emEVNOX2SDs0J0KkVi3Vo8QL19Kyr0tTIhdCWLguzqDbjEB8WMZbQvFrZ&#10;gxEZZl/zcZqYwl7spsFd4T6jqAHInu5cAXC3Yd2yhS4zOlhs9vw2twasS/QMAAOA0Ke4PTzEDRHT&#10;rVDAHHI/zGv4G969bxEAeHpoi+4wgrqBSofNlG/Ca7Y1RbtA7EA4fS02NftGM1qiK72X5plRKq0D&#10;blawJxiVrR1A1KJ08WVJoDdiCAHYsW7FhX4XIgT72GM2gb5AvJyDcJMMwtf52l5WCo/vZb7LOiEp&#10;/yfGXT8uIo17Cf1qboMvYfVi/sT3ea0vAPDLu9ze5d1zRx9ZdviJ2dtLovBp5ux94DUXjxtNBRFm&#10;L00ULp0mgTKzWOKGEEPBFAlULGUClSLLqoEAXht8n/s1qaGhuBpOHdye6MsZ1hqVkOaaM44R5Pj2&#10;6j2kthr7uKlV7zJq2o0VQe9MajsTwYB1hdV2Wm5lwhup+ODSRN9GKtC7AmlvGRXF23cIfZtlR0er&#10;ss14O+bXrmtdtO08ixND87EjzBw3X2xlbJRN9ad5qkAXN6VvXAA52RyKmymt4iSDhZUyk5Kw1B+f&#10;dcLYpkoZOy3C7zg2RDYAx4f6mUIde43QrKXrNTEAG6G5azRzwToi8E68go9pN8Dde5LR0gHWbelK&#10;WxTeffycDp294oD43C2MvVk1vPXkM8D7xlLDN0eo7v+qf3nAQEuWTSMLzjRA/mQa0fxnKhxGw7QU&#10;/PKDTwgbfJLLulZYmWSJoxkls2gaAmXDcibViCIZVS9OdFXCq6YEDZFqqfNqVG0A3G6aFnWYollt&#10;UERs21bTaF5N79hCE6k1h3ri+8uWkQ8Ato7zUHSQBtG06Iz4d5tC6VGlNF9fom8F3BgQEauViZQk&#10;UwJ55Ukj90yJAHAkZadxlYEU2ma6aSwSG3jDgfrvzaO/Xei/jKy8RO/epbNpfY+GOjtjsC4uHq9r&#10;pJ7XAcNFSA+BdHiNw3wQZtIxZsBnVlDvEYX2TQfIKFceIa08Nnua1g7FkaBne+a9ndj26U4TCZDY&#10;aGdIZx0e21NnZgxV0HxUS5aSNq+bC/NqCZ3n9c546DVCdx/RcP5ttil4B4caSF/QBDIAP8f58DHe&#10;Sg6AicCk1QbwX9TDn+lKvz21F6rjDmiegIvva8C9zbm2cgZUSxpk3L+Pesdd6uFLi9iGms1SBXTK&#10;I0a7ZL592CiW0D0PMa8+THZwitrZli+OzGF7aslsCBjzWKFcxlL/BlQ5NunOYZYXyBQ+olv9FT3r&#10;H4jN/+SYtvVvfJpCr+EocQMA28XmOWXAh0cKff9YIW8e66tjy3IXDe0TzLGXaiJ9jzIQOXLDZy6S&#10;OBYXQXSdWXAoRgaTL2lcRyWlVPoEqoMpWhuamD3rY5hGj8KnCY3NFkw+0NIa1MVDw3s00OBeddW2&#10;Szk1oQ5t3qesPNgOyuWZXB5EYN8l+ZTLKz7azWhu9SutsqOrq0CvCsrvW1Nlu9XUhBV+mrt/gLxn&#10;4n3kmUF+Sypq8o5SKtaNneMqqRSlUELFLJlEuTvmU/omrkrTgKZUnfzMm12VLFMOJc/gqpT0QpKl&#10;dFXchEjLxsT0LCoAxqnQxSW2ErATPHjcXE2dv1LjAxZr2txVmjVvrZav2621Ow4xSjqmjYyUVm8/&#10;zGjpiDYfOIn52gntA8QHTl7Q6Uv3dO7aE93AE+nKvQ968Pr7P+2r/+A4TPPZlCrNqZCtQ2fk9Dm8&#10;I/2WRYYXiEc/ow6+gN/Suduv5dI3a1y1wVN3ZIE0WgDvczL0sbaJiUIApyrz4Ao4x7Uu4qbx9Xtp&#10;IQBe0A51yvZ+TvMqoD32Kd6wYJDJ6cd4yKJvP5bqzT92UG2W9tG7Mi+jbmVyEH0ZIVTIJe8SmdU4&#10;ZzLVTBtLntkQB+fKXDl1LOWiZnNl/ps5ZhQnAicDvNbA+ps+/zv6/p0D21aSfd5Mt2Y2q6hTU/ro&#10;xtIJbOTM11P4z7Z3a7I1VwHyGd74R2ZQW7JmeHWTrRSuZFcWreUl83QSk/JDMybC3hqv45AkDjCL&#10;3Q2AN/fx1lbsNndA6tiPw13g9KE6S9S5yMXhBp3YJxiGf0XU/TNOCq9MpRJBdvM/Cr1Juvz0ukLf&#10;kHa+RLPoBWn0EyxKDcSPSacf4U/0kCYRIDbPom+A4Q3gfwhT6/7O5Sw6LERqZ5aurgjQZeauQQsn&#10;UhezpQRoj0KhPDoObvTIvto1yJcNMthikFb2sqF0gMi8ixn1QbKNi2w4XYAgcokZ83kaVEGYsl9l&#10;N/o+4H1tRt/U4N8xVPtx4YC+n8MJwgBsvkwXDoaZjd+mjr/Pxcb+Hu+ogT8+Vci31/r1+ZVCP7/W&#10;N7rsL7lwLcCAriIgzYE6R+HEMQFwImUlpS6GxGxuAF0waTwWGhKpDq4arcshHwzzrjsytS1pYtYr&#10;n0vuJVheKZtDXowsvWoVUM2GeVSzbUG5ty+g4vUyYYWSVBX65GYNMLtSVYih1FUSyrVJFuX1LqjC&#10;PcupQDdYVL3cNWELVrQ722v05q5I8qRToS6AeL2bCnijvVU1laLzfaIUSYAmNJ5LXjgwuLsqg0dB&#10;6t+M6GEhKctJhLBdomSI2xGBI2EvGjGS+SVZ+hxLGV0x55u2WGOnL1LAvNWatXCj5i3epNUb9wPa&#10;A1q78zBAhqVIU2vd9qMOqDfvO8qa42nto6l1ClbWOSRlbwDeIJwKn743eIb9+auBZTXuB6KsETxs&#10;bdBkZx+xtM//nKj8FO7zC2rgh+9+6zyC8RfvvZPL+KLJNbNydi1tXERHhnppQ7fqapcuvmpRE1aN&#10;GkXNsmZU/xpYnTREX7g1+8LtEETrRPqM49tMWEu2uG/Og9ac6snyfn8APAJlS78q+dWR8UBrdIf6&#10;odYQBt4sqBimUF2ib400iAbQtWyQM4VKMifMBFhd6V5mJ/0y0fYkDoEjrIHlUCf/iz4Z2cZKfM48&#10;kdoWTKuddCCvr5iAyuNC5Fo36hNprcm32mL9feq1K6ttCZ+tIyiEtl53CQbU9c3UgutXOCSGU6wJ&#10;Gj3SwLuHmnm7RWFMvrbCxtrWv4N2kcruH+GrI1MGs9RPg4m1wPeQMb7j6/sZEL/i533BgcHx+L3J&#10;6OgZkfc1qScRLMRS6OecZ0Q0onDIE0DxlNT0AUC+y6wV6893jG4MwE9xlH++bw0bS1x4APCFxRNZ&#10;mphE5J/ojJQOsdhwaBR0PvyGDgyF4IFtyWHYW8fGDtAJgHuccsHYYcaTNpXLcyvmKgih9qssLjzG&#10;SvQpkf4dF5xvFw5xEKK39DkIAEM2+X1uL55OB50IbDW7pft2AQr59EQh318r5Od7/fr0lnfcLwW/&#10;eqiP1MLrR/QjQ0uiHCw2FKRnUAbgulKOFYEOm5t6PF9iutDJYiPOn0YtSuZWN5qcw7Av9e/uReRF&#10;gK8tAoctK2MSXlbN6xaSOw4K1VsX5ORWnvKp8TBKoPyNciiHZyrlQQi+WsvcWIVmUZ6WeeTWs6xy&#10;tnVT3jbF5LOwnsbuaMnMt4oSVUhJNzqNPAMKqAwuhwmr4vIAgKO5IXvbNh/1by7FKZtR6WsVUs6K&#10;ZZWrTGXlZJyYPmcxxUORMlIU6l8n8iZi6oFqpktMZXItpRadh6rHwMlavGq35izcrCUrd2nDzmPa&#10;uu8knOgTYQBeux8jcHYFNuwhIhOJ9x7THjrTZy7e0yUUOW5iahaIVvTLTwbJsBVCS5XtI4O0zYcf&#10;A2DzSzLw3sK2Bd4GDqL4D9MAe84i8W10da6hK32HW5eJZVNoFOnFoqaFGWlMhfM6RVMbllJrRgC1&#10;UOboW5GIWruWRtX1oQ5EILxzLzSvwnyPTPtqBN5HPVjS72WdZ5YS/Kl7B9ZGpI5UuWPxzDyeW72r&#10;5KWDmxkZ2RRqnDupaqaLpWppYjhjh7pE4WLsj2YEiDnw/LXFBaNLGoBNafKv8uR/c5+jhGtjWf07&#10;uo4bI5ch1KQL4B9vwi3BvIZ2IKCOxCvMqDfIuT5AOugSb+bzS1kz5I19gR3XC0vpwC5gjXDWGB0n&#10;uh1k8+cAG0i74T3vHthV24m+2zjbB0ChHN5Nhyb01SnGSFdQ0Xh+YAuz3JNEsaP6SvPnw/GdDnUy&#10;5Ep4BLYo66TQAPgVaehLQEsUdlJoS6tf0t19zOfuWSS+SBPpgJ4f26KXSNS+ObyRJQi2htbPoQyY&#10;qWvMma+Qtl9ZEqBLUC6NkXWEKHyAKHxwOEB2QNyXxwbqGAA+iY6V7Rafh/d9Fdmge9tZccTl4T1u&#10;Ep8A7xcuON8uWPSFXAJ4LX3+TRQ2N/uQqxiK38Q29QGWpE9J9d9wEfr8XKE/P+jPr0/688PW0O3d&#10;9knfeO17kBuqBW0yBxODPPQPSgHgXAmJvMyFs2PCngfJnYJ0oWvBtmtWIpe61CqLSmZrLZ+ObO/c&#10;wVozG73rsZ00oS8bbJ2rqrU3c/teFdXNr4LyuaWgK0z6mpUFCbfEcm+Fg0eP0srfPLuyNc6mvO0K&#10;sgKYTVFLxlaxLvnUZ1kj5WiYVnFLJVeSShiB18qKdE9+ZW2cQ9GwbIldMqnS1meuXC2jYjOXTolS&#10;SFGUPKsjOdykS195teutIiVrK3JUus/WvIqQGADj2cROQPpMbnIr0UBejXpo9Jj5GjRsumYv2qgt&#10;e45rD4J1+05c0KZdJ7V09T6tWHeA1Bpw7zio9UTnHUdO6RRUy0u4El7CDO3Mlef6BA/a/tiyvlmq&#10;mHSs0SVf8LjxpY3scR/APiQMm+n36+9/dAvAPmOT6cq99zSxvuouBuIuQwvF1qxqmXVoZDMULMbA&#10;sW2jEYyT6pBWe+fJhrVGNfWpWlHjGnXSXO8+ANf0nusBXi8aV/Y5altWAn0w5x5MzTsGD+A+1UiV&#10;yiC9SU3du3I+dS2dRS3ysayQO4nqZIyjSsmjYpAVwwFv9XRx6WKyVwpY87H3aywei7oGYLNOcUZH&#10;/8PygiPozsnPm2R1j6bMS2cTcTc6BmG/LR0Md/0zMJu1yVfS21d0XG2B4BJL7mdYBjgxi9qYZYBj&#10;NIOO2JYR9eRO3Aic6AvveXv/jkTerqStg3WGFNaW7q+smq2HdJy/Y9b9B7OwX/ggfTwBMHBfCL58&#10;GOKGNbCw+TSQvqN7+4oI9ibshD4DEA9oZj2wdJq6+DmPW6MLy08b3Xw4C8Xy2Gb2eDfBpbblB/aW&#10;kem5uZrGFkC+ZfvN6H1dRnzgEhH2LOuHR1kZPDxxsBOZj0wY7Hxs646BbA5dIvLexpLlKcv7TyGZ&#10;vDY3CcTmv2L38sMicBDuiOf3h/kT24XHUucbvP57Z8gQGH+94SLz45VCfr3nfFDwj3dQGZ0BBwKK&#10;34nCD+hsz6cUyqDszIJzIXtUNDUzaUZHBUmrsyJ8Z53o/Eliyp3lh2Z0odsgJzzatxkWL1A5A/ri&#10;mDFEGxdhaToLwf3RbTVksKfGj/bS6EF1lLtwEqxOYipqqijKUpKRXsMsKtkURlnDjKhXplbKmimU&#10;gkgboRj74vVxg4BBlbU2wK2RRfHLpVKkXEnQfMautEYhJGvjK0bW+EpAxheHfeZoNNjiQVKKmSo1&#10;elcIvJM+Z3AtrjQZCylytFSAmC2kSBaF4/P+oyxwLatChWrKs6632rTuq2ZNe6pbt+GaOg0pXubB&#10;G7YfC4u86w5q2dq9Wrlpj9ZtQc528z7tP3WexYo7uoIr4ZmLTxAaePVPA8saWaY6+Z5937d8YGMi&#10;I3m8Jhw/Ymb8BLokIpR6+P43ZuW/9Jg1wqvUv/cA8x3CscsyFAKXtXTjzeBDE2Ua9ENPdcmRTB3Y&#10;5xzL1slQtoj6VaugSS3MaaGxA96ZRN7JrTywTHHTIGqZQbCq+iMNO9qrAnNXlvcr55ZveVfsOHKp&#10;D6MjS6MbuCZEkjSeKjPuKZsYonramKrK1bVq2tgqjDqDAbgIa2nJqIONdWUA/qf+5XP/HYEN2LZa&#10;WBvXwiNTBugpa3qfibi/eXP+obazE0o6a5adIRdJa4mUvyEofIaU/5Rtm2voRNkO7nEkc2wpwTmo&#10;Ox4cbyAwd8bxOsfi/kXUPWzp/gZ60DfXLQO86/UJ6xRrQP2CUfUTR8IP8Jy/A4bgywDhBtHLGliv&#10;mJt+oPHz2thMlk7fREbwSngNDJDvkU6TSoc84XMPqZEZ2XzmwvPhDMZnRMOv3BqP+hOuD08Rf7+L&#10;6sdNLh631iCmx/riTV7TTXaJb69dwF7xIrS5qJtpct1kFHWT595ev4AeAOuLbD+9QSXzDd5LH8lK&#10;zC3CmlW/SJXt9QZfCvt3CuXC4zSvrnCfLCHkFa/r20uFBn9RyB+W335/UkgwjZdQAGyHx/X5pc5v&#10;XqN6OTMre/SoykYj0gFwMppXdJ9dkdspjq5ZznjRWS1MqxblCnEKaHB7utD+8AhG4BYxxkcBU3tr&#10;9qyBmg6gJ03qrimTOmny2FbybFZCGcukxs83iXJVZv2wdjplqo7QQ83USlM5qVLWSK7E7tSpADha&#10;iVhKVzOd0tdIpwx1UNEonwYhAKJogriKFBcDcTI7lyiR8fqNwXspjD8QgRGpS4QojiNE2GM8h3TZ&#10;ibyRMfuOmMRpYEWMlFjZ8RMuULC6POp2VGMvHzVu6KMWjXqqU9tB8us5XoMGz9DwkfNobG3STJpb&#10;Kzfs0noAvHnnEZ1G1P0CY6TLqHWcPv9I1yB0WPy1S6Fj7s2xiPuUBf27r/44UfchQL0DX/Kxsa6o&#10;fa/TvX7IKuKN++916cYrPXzxC8lcUuiLywehqlFbK9tWJCXrqDHuxTUIhchJONKNb1RDfVlGGNmg&#10;JgsL9TSVf/gZCLZPQ1plaN3SGuhejPQaWiQc16EepYjA+Albylw5L/VwdsCL9nOprJh4J1LtDHFU&#10;mchbOUVUTMiiqyK6SlVwW6hKM6sgOsPZ+EfMjbJkMoAbm39c03m2GbDZp/x3/Wv/4BaBLcVuj66W&#10;kR5sXc+ib/Bl6rcbNJEgTZijfSgevqHm2XuZrqq52Tum12eJQsdZMDhEpNtFik3qyrqcrQM+Z9Xv&#10;6XazOllFAwxNLcBxi3r53ib0n9GR+gq/2Wa8f2g+2fmKkdkXBxREMnvz2+iFyOo0fj4/g8EEkN/e&#10;BtCky8+ogy2NZjZspAhnvvoMgMM1Dr2LPzGv7ydWpV/NN9hsSElvv/N3+oxYvDk63EfG1rrRD5Cj&#10;NUVLE8a7g0zOQ7aJ7DU/Y6PoNZHWpG2tdLDM45sZq/F9gom4wQDXuaDZhc1eq9W6RFxZx5kTepva&#10;/Q61L5lC6Fte96+PRNyfABjgOuDFXstOCDqJvwHwF5QZd2xUtcxplYXfXRYyKHPSKMrstwAgzgFw&#10;S5BS50kQUzVyplVLHA6blGK9FAJIP5qfbVsj3I6KSyt4BJ38OlNf+qr/8F4wsXozTuqoRt41Vaop&#10;20INcsuVRlQO91TKWddAmkoZDcR1UitxLYgjjdIx002kGMVj4nWUSMmrplWiymmVkFXAaFxAoieJ&#10;jzxsQsVOgbthSmRk2bKLHC0mADXwGmjDbF2c6UakBEqaCh3o2Kkd4EaHyJEATazsOcqqSFE0xut3&#10;UqOG3dS4gY+aNuiuNk37yLvNIHm3HcoZrs4dh6ttm36aMnWRZs1eoZWrtuvC1Qe69eCNriO1cxr7&#10;0UevbUhEFQJwTVLHqJVGzrj76reuP/qmuwi3X737kQ2qN0RgSBuvf+kckjx3sS8NRGs68NITXbsL&#10;KeQxEfjCquGa1KCYOqeLIe80cdWC2mVg2UIoL7hrAEsJg2uV00SWAaYiKzoNw+7pkCPGYNo9sBYW&#10;oXXd1B+T5/7Vi2K/gedRrcLqWyWPepWHuEHa3LVkBjUjba5HI8KAWzEZqXNqWDmAtxxgrog1RxWa&#10;WYVIoV35B7Q5cAoDsHWg+cdM7Cwy/Ef36j9ROAzAtgM8kJrqHmQKsy8JpqYLBQSh1JSh94lyt6g3&#10;AVmoERKuw0+GfxyM7nEoZtgh5miPhGowHeBfGJF9I8U287EPh4hWLOA/R1XjwealjvzNM4QA3tG9&#10;/Y43cOgdvjfO9sF8/R8uDt9ZUjBnwj80s0LvkB5T94Z+eEqnlrrx23OFfACkb0mTXxBtrf59wtdb&#10;Wm0c4zfQFN/R3YXl5BA/bp7jewJiRks2znHGOtTVluJaSWBNOUdI3uRrmRk/QETgIc2pF6T0L7n4&#10;vKHO/XRku9MDMPD+4WtD7XVxZFGWiOuA1mrcW3a4uBlorWFlRJP755y6N/QNDbaPNK4MqBYnaFr9&#10;cwzQ3z4o9Os7mPWYdG3foArpU0PpjKpMKKcUZiJgAM6XJI4D6MK8n/Ihv+OO5ndrInA95Jr6tqij&#10;dvVrqXzpMipTvrKKlimvomUrqESlaipb212VIMyURb00L83PfO6os7hT81ZJqbQVEyhrTRxD+pZV&#10;sWY5lLVpZlXpnVdzt7ZVlY7pAXYiZayVUunq4HhYO6sy182vbIwvs9copgK8jwtXQ8CualUVrlBF&#10;haHQFihTRTmKlFamPCxXZCug1OlyK1e+Mqri3kS5C1VQ+syFlSFTUaVLX0RpUhdQyZIeatSgi7wa&#10;AOB63dQEELdq4qf2LfqpbYv+atdiiOrX7qSaVbkgtRuoFl74IXdBb3zZLu3eE6QTp24q8NxDfQ7f&#10;Af5mAP6OvhVp83MaV3eIqrdQurzLuXjtjc4RaZ+xd3gF19Czl5/pPtzn40jVngHAZy491ZVbb9HE&#10;2jUV/rCrOqePpY7MY9uzTTKCdcCRdStqEOJzE9nfnMZ2z8zOXsx9G9B1rkvjqpyG1S2hYQzQ+yEn&#10;OhJzK/+6xdWvah75VXCVT8mM6ozRdtM8CHO7JmDMA9UumRlDx0QIPIbKJoms0kkiqWzyKLB3Yiov&#10;v3gDcE5mv87yAsA0KmVijjWx/jt9to8thTaQ2xzSlC4+kT4HkyqHYnQdAuk+9AkR7xGp6T0iHnxk&#10;h4t8E9BC0g+h6xsKJTAEQP85f4TITVfW/HrNrAw6pLkFvkZJw84HtoVsPfA7Wsn29aHUq6GYYgcT&#10;xf/Qhf0DGcNZVLDvb5GUujDk4wuFckJIoUM/AFQDsAHjPq/Nxkk2U/34jM/bAeQAOBjetH0Pu9BY&#10;FhFMTfqbC5IDQgMfH/8hetrrfOe4GaKzBSfZxPLMsuUdcjmfj27XV5ppf2hSBdOkCrYy4iqAtdTY&#10;bi29v2NRltdr4LX7Bl57XUb3fGTZA8239/wdSJmNvOdEYKJtyB8mk5wQonLot3dcoJBl/PxWp1cv&#10;RfYXPnSSROxuu6gw9Mki2KtYHZwtNlMFGluFkscCwBnUHo58c1JoX2xzukBrrVurtqpWr60y2NyU&#10;4riVq6x8JcsrR8lSci1VTBkx205dPLWSFkYkoFhipSgbV+VaZdDKtV5q2zub2vrn14Kt7hAnGqjn&#10;aHowM2qo18TKKtkKcDfIppxNoF02QW2ycXEValRVpevXUznPRirv2ViVPJuoMttolVlVrMj9srUb&#10;qpx7I1XxaKZGrbuqVsM2KlraXTnzlFOm9IWVDgBXqdhEXg27OsBt7NlNTZnMtG7aG+D2U/uW/QFx&#10;X9Wq2kruVVoDZG9VLd9UXnW7qme3MRoyYIbGjUJUfs1hvaaeNRo0y0iI04WdF7Sa7734zQnW7Yf4&#10;LV16Sbr8Wa/ei6j7hObXG92ig33gyAUFYc9y5tJD3bz3US53d0+GaVRbA4plVM/CmTUAC5ShNUtr&#10;GJFtEuAN6NiItBmnBcyeA+g8j2GGN6JBaY1pVF5D6f6Ope4dUZ8No6p51adCTvUojRJ/oRRqnhuf&#10;IrqH1VJGV7kkzJOTR1PFFNGwp4yi0tTAxeJHVMmkkVWJjnR+TK0shTZ1hzQwsYx5lT5WNMUCwP8T&#10;eP8SOZIBYHOCMKWLb9SLwTCgrJ506k+LcJDxQ63GfAA4SFFD7wJmxjYWRUNIqy1a29dYevnD9nWJ&#10;cB+JwOYk+Ima8cvxHQ7AQ4iKlnqHwkAKvQU/GEPs31iR/GEhIeT2Of71ibpGNYSxFPraSA+A8juN&#10;n2/MTC0VtS60RV6LwBaJSa1DvlMHfeM5n17zfCL2G16vXXDIGkJuEAlv2DYTDaUrgI8IGhwOYgHK&#10;EF7vb9J28xi2i87XEwZcGlR0sX8G7lIw6XcoUTzkMo2p61ZGGLnkBA7uRNnwaPs36oZaw+oBP/Mh&#10;F4+n/P3e8ff4wWuy6Bte7zo18I/3YcD9/lYhX/h7fXoJx+8VvPJJ6JFFVA7S04zsARcFvG7wx/Ox&#10;xJATxY7scSM53la10FlrDVOseVkDMKOjNqhT1qyhstjclCACFytTTsXKUWcC4twVyilnFTdl5f2U&#10;omgKxcwWQ7FyxVKdHm4aOr2Klq2vDoWxHCt7rRV4vj11ZlXtO9JK63c01YmgHmrfF5KGewpMwLMp&#10;lXtGZWtUUPkbVsEVsY7K1G2o0rUbyK26h0pW91TpmvVVtlZDVfBorMqezVStfktm0a1U26ut3Ou3&#10;VfVarVSKyFvSrbYaenZSy2Y91aJxTzWp76NmjXzVBtAagO1YNK5WoZlqV2sDkFurctnG8vLsqm4d&#10;/R0Q9+s5Uf6DZ2rlsn3aues8I6VPuoVO9ENS5Bfwo+8D4PvP6Tbf/6oL1zFAw37l/pMfOhF4T1du&#10;o7d18aH2HzzLLSbi5+/pGiLxLg+2jdaZBb01nHTFD85yf7qEI1i6Hk8KPQV7UAPwLBQYZplhdxsP&#10;J/qOaWygLaNRDco6AB7EAoQTfcu6qmvxdGqRK4EaZYsHWQNhvBQxAC88Y0BbJnEUlU0aVSW5LYCu&#10;cAlS6krp4yAQDoEDMLoC4EwAOQWc6JSspEX9Z9/3f47C5tKwEMvK1wDYDLdDrlDHGWCpPx1QvCUN&#10;tFW452F1ZsjDsLlrCFtBBt4Qq4+tNiZF/XkG422A8J1I/odRiwHEIWVAWAglaofe58LwkO9x6xLA&#10;DYLLbKwqIi4XilCiqUXc0A+cd6TOdp+xS6gB+N1/AGwgCaWpFfqV5hDpZ6gB+AtAfsfrfAfwWRxw&#10;fgYZhJNS3yJLsHXEa4AwHMwWmXWNCxU1bEh4hA6xupYTDCkjhFFQKJRIJ2pb1DUAW+Q1HjZgNQDb&#10;CbYofC88db7Lxek5P9NS+8+k9NZ1NtBa6mzRl4uNAdd5zQZe5+/6jNnHE03u193JkrIkTsQMn2iL&#10;j1URUujcLIPkgB+dM35kpGUTy7MImlaMkbxKMlKsXUGdGtdRdXaa3UrR3S1WUnmLFFcBbguQSheo&#10;UVH565ZRtmq5lKQgdWimKIqYPqKqdSyiBWubafUmT63eXFdHAzvo2vVWunSxvm7f7a1jZ9oiqYNy&#10;5dEOGja3qfK2yqfcrQuoaAdSdCicpTCGK1ffS6U9GqhYtToqVrm2c4pWIgtwZ32wViOVdW+oktWg&#10;1VYD2FUbqioArlmrjTw8Oqh1855qTwe6ZeMeYfVvs97q0GagE30tEjeo00mVSnupTnVS+nJEeADc&#10;snEv+XgPl2/nkeoFiHt3H6fB/aZplD/GcYt2ad6C7Vq76QS18RMdC7yvq7c/UCt/BLDv9OA5tfCt&#10;9wriczdJo4+ifHns+EVdIAIHAeYrjKRcrq0Zhlh5b/mTCnvnSqfhdcpBk6xHquypSdiDWtNqNoT6&#10;AOrfMbjUTWxZU6OJviNImye3qqbh9ZkT1yksv0o4C5bMrNb5kqllPhhWRN+KaP5WBMDF43MVjh9B&#10;JUmdS3AKxonIBgt2oETjCtbEgohv6oa2zJCTq7jJxyYz/av/JX22hoOtFRqA5/u01gvojF9ILUOu&#10;0rgycgSg0sfnvMEAynsDFW/K10QWI08AYqs1QxkBWVMrlHFQiHWtqWOdqOV0rQ0A4ZRI6umQe4AX&#10;CqGdEIBs6bPNcEOpYY1eGGIRF/BaRLLIFEp31ogPTheXiBbyClDCwHJGSK/Ca2QDLK8x9PMb0mlu&#10;7Xu9sLrY1vZI/0mpbenBVhBDb9g+sUVjDs05A7N1jZ202EmR+dgec4DNRYfOcohDh+Q59hjR16l3&#10;AXKI1b5/m1U0rEIs+lp6/5qLx1t+vmUHjIxCftPA+sJr4+8S+hUSxzfuf7J/Sy42XLAEgG25oTMu&#10;kJYRZUhoG12kz6wVmtF3nqTIy6KvlpkGZRl40WY12hC7HC+keLp5Vlb3lg3o5NaWB1GxqnsNVeRU&#10;qeOhyvU8VQWxgTKN0aWqgwl3yTQ4EdIZTs2Uor6r5qzy0qzFFdC6aq9zaF6dOF5Mp08X1+791XTk&#10;FIv8jxmnYcMycLonFqNeajC0ptw6sDfMjnhZLwBKCu1E4KoeKlaplopw3Kp6qgzgLV2zoUpVr69S&#10;VTxVkscKlqyhIm61VLZ8AzWs31ldOw0hmg4hAvdQc69eateqHw2s/urQaoATfZ2oW6aRPKq1Ulm3&#10;eggrNKXJ1dsBcPdOI9SjyygHxAP8Jmn4oFnyHzBH3TuP1aiRSzR92jpu52vDhmPasStIe/df0r0n&#10;33UG8F64+tyhYB5ABfPM2Vs6hwNEIHYt55GrdVnuyz9IW9YAK6ALDXgD2tOo4kyj4zydWe8s/H4D&#10;vBtpQmsPjUecezzKgsOJwrM61QXMlTWcBYJ+1fJS86ZTyzwANzssLma9ZZNEpElF+syOb6HYEeSW&#10;kIgLeAvHi6gCuLEXIoUuRWSulD62irAK6MqbICfLC/kBs4HXutHWhf7fUmgDsLGwArCsfE4N/NkA&#10;TNoZauQIJ6WlMQS4LCqGvAXA7LSGQsZ3ak0ojE6tbGk0QDUAW5oair2qAcB5098EpNaw4oIQanux&#10;L22mawegPbcld6L834gLgGUUQyeqEq04ITYztUbWG+tAA3460A4X2kDyDtDzvULfcvvFAM/XWj1s&#10;GQMpuDNeYpUv1Jpw9jrCAeykwpZS27kBII3xRWQNucUxgP8FtD3Pib4c0uiwDAOWmPGcDczO1/Fv&#10;dYd5NXVv6Eten5UdRtqw1/fW/m5PACuv7y0XGrvYvOdjq93t4giIRaPu7bVzcsuaxfkdJYB2mwub&#10;lRJ4NLtlSKYckDkyIsyfmeyqomtKeWJ21qBobm7ZE8d50t+3o/r28Nb/h7G3AI/q7Lq/aSnu7h4h&#10;boQkSCCOhBDF3YK7u7u7u7u7e6Hu7i112uIUWN9vn0mep+/zyvdvr/s6Y8xM5px1b1t77YEDe2vg&#10;kP4agC5ZX2Yz9xw0UJ0H9VOLvp3VuHsSIPZX6dqFVDSEa6mDm9buiNeho1E6eiIOi9RK77zdUp+i&#10;CX32Qgu99vYQfffTQqR1WmnG8lht3tdew2YnMfysKQBOVF02hzpNUxSWkKRaJLFqRTdVaGwz1cXa&#10;1m/aimM61pcFgOskpMq/dry8/WMUEEgXU1pPDR44zQFwp7aD1Rlg9mRGsCWrenQa44C6SVw7NYlp&#10;q6T4DoqKSHdcabPOfXtMdNxoA/CwAbMcV3rCqCUaMXCB+vWYDphXa9TgRbxuihbO2qzxIylJjVuj&#10;Y4df1+qVh3Tpykd694OfdOr063obbembr31KOeozXbn8DkSOuCBNoxw0n7EXa9CSWjUAbSvqvEuI&#10;ee32EkA8D0u8kNLR/K7JmkyTwso+rQB4c01mpOR43OeBkR7qHlxenQLKqFn1wqpfMifWNqdi4TiH&#10;EwOFAdr6xMFhxV6RX96XFID7HIAmUmT5QmpEQ0NYsZflQwLEHyaWL0T4MtTkKhILmwrl/wbgbCLH&#10;5FZJjmj6/Zun6LHCFbSaqrnLP+I2G2i52Bx3movRcVEd+iKxnllhc6HN7TbAOlla3FIu8OdWhqJO&#10;a0kpx6ID/Oe/AbBfsDq/Ym1/Y1P42S5wc5d/JJPMc5RUnFqpEy9yNLfzHhbLwPEj38mhUrKIdQ2s&#10;Bt5nAMXA7LikeAn2mFk1JwFnngJu9HPaDh0LbC40LX6OO21ca5YDQHN/DYy4ymahHUtsy+Jfs8b2&#10;N2GR/yYksKMDdHsPe8/PXR1Sz79mszDqp5W/bBm55A6L3/CFeS50Ij23MMQ2Rlt4CQbgG/t3qqRT&#10;V3WV9DwK5nHmWVnm2RsKZQXqrp7kNxKoAScH0wmEFU4L9XJc6OHd25H0aaluiAr0ZI5xbwQG+gzs&#10;r/7Dh6rfmBFqP6SX0ugbjm5XR5UiCiuRZvvTN2GZIRl78kSMTh6Pwe3sp0nLoxhkNg23si8udEdt&#10;3p1Me18XffTpSKxzV504N1YthqarPnOZGrbGhU7FfY5PUiCaWwENExUSbRbYLHJLRTiWN11hUUny&#10;i4hXDd/6qlo9XH4BsYqJaam+Pcera4dhagWZo3tHpnYC5r6sTLrz2lEXjo9qpcSE9ljetooKT1NL&#10;MtJ9uo1Xv+4T1a8bQwIpMQ3vP4uNa67GD1+iAT1nqH/mTE0ctUo9O0/h9nTNnLBGme0namT/xZox&#10;doN6tB+HIuc+bVx9WGtW7tebb36tW68znhT52nNnX1OOpS2jtYLRj6sHddQaZEnNXbak1cr+NCow&#10;53cRiSuzxBYPT2ndiOdaAOAWmkEcPMVJXgWqZ3hV9ahdyck6NySurU+cG1WRnlBi3TAEzeoC6NrE&#10;Qr6QNPzZkQMKMtkO9YtYulTiAHx4iVdwqXPKl7jX4uAqzqJR/3+sAbusskudkjpwVB3E1LfSh3sG&#10;AGOtzHJZDGkZYfpxX/zEBWhAsWN2zdXcU8cKm3UjLrTuIbuozfoagMk2OwD6wpoOrGZrlsmsJqAF&#10;wA5wWc9/tBgb0GGBnSRPVn30+T3ixUeW7AGYVgfGhX5hDQ0sx1V1NhXez2J1u22Z6F84WuM8IgDP&#10;bNP4xqwwGWtiYMtKywEm382A+hEbj7nSgNABoh3t+1sLoH1/24yyiCzGsLJklhxAu6y3s2lZnfwz&#10;kmVmgb8x8QHrmOJ72t9ruQJ+R+c3wJ13luUW2Fie2SJrbgBeNnHMvzZYE1VwA8ChCApYI78PTQzV&#10;UTh1p8IQ51VJLdHyaoELnYRwf5eEeurTOln1wwIVzZD1BMo7MQmN1CQ5WUltWiqtJ/KvXTIU3Rma&#10;Y6cGSm4Bj35IjEahl7X3eCtcyVa4mBnqPAp96pH1UIhso8s3UnA3u+j81X6093UnEUQ75enOGjgr&#10;WbG9GqtZ/3ZqNbCXUnv0UFq3/tpz4gqUxk+1ZP0+ZXQeqLjUdopqjhUGxLEMM2jRbQiJrS5y80Jz&#10;zKehIhukUv/to2aNOyi6fpq6tCe27T1JfbqPc6xsm4x+im3QQkmNOyqqXrpi6rRQBxJdA8z6AuCB&#10;mZOdNQQrPHzAHI0ZtFiZnSZqUO+5GjN0udq3GMlzczWWQQnt0qiFD1+pQZmz1bHFUM2euEaDek3V&#10;mOELtHPbaZ0+dVtvv/219uw8DYDp4jGLunpQZ8DbnnKRxbwdcJ07anlfO7oem96miQPijcO64Do3&#10;0ex2cZrWMkp96nmqayiDnAPKKQaX2UBbr1Ru3OXciij+Cu4xAmfFoNRRUrBMs6lu+BMXRaCllICI&#10;QARStmG8zmbseJF19rZFLGyCdkbo+N/KSFZqMjc61qMaIzpXwLA66SrnWJLKkktmiS1+tQy0cwGy&#10;zL22i9JKS1YbtoyvUyvGkpn1Jt4099opPdm/t3IUoHcAbJaSePr5z1jKO4DvR9zKH11HJwZ+8hcl&#10;F1irL8jePiJ+xJ1+ft8sq20gbCRmiR0Am2eAFTa31MDrJLBsY8DNxy1//i2Wzz4XnrF5CuYqm+V0&#10;AImLb26yQ7owABtR5X2et0SVA2CXG+0A2GJgc6EBsEOVdADNv7dQIQvAliR78QUW+Etce36n7M80&#10;19357RCyczL4X7Ep8ts947czgbsXVrfGU2jfrImL/MB5tZq8G9TJeqiYhAHiSsZrhwUVTDa6fjVk&#10;iUI8ERkIU9OAGurEyJ3exL8NI4IVXjtUkQ0bKiKyoerRmB9JZrpBy2YKS0tQ7fQoxbdmekcfRCEG&#10;IvvavLR6zWA0yuhw9V6Qgvysl9KRfd11vjNll06IzKVq4TYE3ydHaeepIfThzlbzUY0UNyBZzfq1&#10;VUrP7mrasbO6Dp+kn++5mgluvf+Feg2fqm6DRqvHkNFq2aW/th6krg/F8eNvf1KPgRMVGt5UEXUs&#10;Y56m6IYpqhUYjQUeRmZ5mvr0GEcya4SSm3YFwBlq3qSTIiNS1IQSUjfi4v483w8rbOAdxBoKgEcM&#10;nKchveaS4BrD7cX8ffMoNw3V2GHLcbNnk+EeqvEjVqpTyxHq1maEZo9f5dSaRw6Zq1mwvVYt3aOt&#10;649pCuyvHCt6pWs1VnftYKYLAlQXcBlQ1r+LVg9kYBkZ6FkdkpCjaabNo+hC6tta00hiLejSjJmw&#10;TB6McFcnyk9JTG434EYijBeJQHyd4lhdwBtU+CVWLnkjDleTBJUXfaOB3I9xK656WGmfvDlUqwT1&#10;Qp6zMpIfJQk/LHF1LLD1Bf9PIu4G6myJnRo0XFym9/Uv+MjOBW1SNpbJNffXsSIsYz5RonEsjN22&#10;i9XqtlZSsmyv1YTtorX7WN1ndtHav8fqOO9lsjIkmV7gKr+4YzEwrrmViywO/pH1ELAacLMID44b&#10;bVnbP3n9b1hc4mCjJj43LvT3bAxGsbREl4HXYksn/mVjsPc0FQ/Aa3+HK05HGeNf2eUsN984y5bE&#10;4jkDsFlms77ZySzHCmfXfs3qGnCNp+2ECWaJLbGFJTeL7TRf4II7JTY2jCxCiZM8c+rePG5eDb/L&#10;E543AIvv+d3tawp1R/TcavKcNztX7ljg+tXLo4FVHIleavr0dwfRiRRZvbQzJ6klI3PMje4QE6ZO&#10;TWPULBpQBvipIeWj+gjG1QbIoUjfhsTHKCwRwkWzGKW3pZw5vq0yB9SjvuumwO7ucicWrtoWWdjW&#10;bqrR0Y2G/+aocfRQ/yWpShkcoka9AtVrTgvNPDhGLZdmKmFKF4UjpFe7WZLCiYHHzaUp5OOvmJ/0&#10;THvPvKrUzgOU2Lq7ktv1VuZQ2jVRkTS+928Pn2gBtMgOXQaocWIbRcWkInaYpqDgKLVv3UeD+k5x&#10;YuBuuNNNqBHHRmZQRmqj+uHNAXJnXOuR6oeL3b8XVjhzAtZ4koaSjR4FgPt3n6EubcdqpGOJJ2GB&#10;R2jCyFXq1n48CbExGjdssdKbZmog1nvisIU8P0jjRi7SjMmrNX/mRk0buwLrPUU51g/qpk3DejgA&#10;XuXEwEwq7NfZAa9J0Cxh1u9sGvbXjcjU2uHd0X1OQhQ8gQb+hihr+KlLmKfSvcsrqkJBRVcopJiK&#10;RdSAwn2twuYqUx8EsO4244hdumYeElUFyEoiQRpBfdiP0Rye6AqHIKZn2WcDsD99pTXNAnNBlGAZ&#10;H/q/86DRw+K11nZomeqVgzOJgc9gXW6ybRoLC5CYtTUX2BGX48J0LCr3rdZq7XyORc4COXVX5+K1&#10;5y1plRVHZ2eeX/yAFTWwWoKJ21Zffv6tdRNhVS0LTcLqBYQH09K39fwZlfmnVODv4Vr/Cdj/sBja&#10;XGgAbB0+lommvOVknJ343JJsvPePWOZvAbtZ34+Q3SFGNzLGU+NZw4+2DPkLCBqONTZX2GL3rCyz&#10;lZZc8S2gtASWA1oDr2WmAbdjma1hwUD774SXkxCzUhnhh7OcsAJvxDYPh8UGiKl//83v+shECPh9&#10;hMt/fOMqlUFD285NbvIVRroxC1y3almHyFGWSkJVazFE0K4h+lhN/Ko5cXBTf2ZgRddWazS+0hMQ&#10;UEcZMxLtrjoNIhUQEa6A+vXlF1lPvnaMoqe8b0vtXELdtW9t1e/lpdp9fVHUCALEXvLo6C2fTD+F&#10;DG6oukNSFNExSi161lO7QVFqMjRaCeOSlLqkt9JWDFfkkHaKgMjRph+zs9Cvev+dj/Tdj3d1BZH2&#10;Zm37Kjg6Tb71EjVkInJFb7wP3fFPOn7uavJcmjVa91AksXJonUaqQ2Y6NAwl07g0de86EpCOIoE1&#10;QLH1U9UIAMfVpbZcm89t1lWZXUY5Fnpgn8kOgC0GHkI2eli/2Vjt8ahuTiB5tcQBr90eN3yFWqUM&#10;Vq8uEzUgcypjWDsTC8/UUP5Nt3bDNHHkYk0ds1zzp23U2CHzHfc8x6bhPbSKeNes7lp0lFdRlnEt&#10;tK4A8oIeJLN4fN1IJE9wp42NNZsG/n6RgepRN1BpnJAodJBMCym6cjESU4UVSFeKF0D0JDHlQdxb&#10;A7B5AMoAss21oNWFl4V9hYX2IsFR05JahZn/ixKHD6+rTe2wJsRzDyxwKaeh/99DvLMVKU0fy5Im&#10;5mLbY11oefz1Eo0Mr2OB7aIzN9pAYBbYsSy4gwZWi+3M+mbHewZiSksOkM3iGiCzE1cGZCeOxnKa&#10;W/u9JXIAokmtmpW2z/gGIALA549hJ70whUEDMB2eWOLnkCGeP8DCPgDwD7DCf/JeP/Fv7vC9sqmU&#10;JIie01bo8KJNNO47btvn8P4mS/sYEsljKJTZAJaVt/5V47WY2GJaklRZ2WenEd+xqgZgA67Vjy22&#10;zyKEONlps85ZZShrYKD05oQQBlxCEOONu+4bgF1gfk4d/AnstQdY5IemJsLmM3fYAGcDdQAMWA3A&#10;7pBv6iOuF0oduLyRcnjMnyb/umiMNWLQd3Pc6Bi0stoybrZLUpzaJjVSStM4xcVGK7F5omKaJKgB&#10;qpn1GsWodnQUmeAorZw1WLuXDVYaVjUS8NYZFKRa/WrJq6u/fDMDFch0hVpd4xTSIkXNOqRrbP+W&#10;GtiXGnNf1CuHJqnprK5qu3asGs/ur3DUY6YuX6/PPv1Wp06dp/56UruOXlObnqNJbLVSTFpX7Tt4&#10;Uu/cel03UJh8j+6h0VOXq3FKB4VHQr0EuLVY3r4RquERrPTUrrjSQ2BddSLr3ETNYlooqnZTRUck&#10;4wb3dUpMvbqNUd9MS2SN0+BexMCAcWDPaTw/TL27UhvuN18ZSQPIRs9wrHE6twf1nkHsO0DN4zpq&#10;PCWn7u2Gkgwbo8mjl2jq2GWaM3mdsxkMJrOdYy2aT8v6MP0cQoS5zWsRRF+DyoKBdwl9v4tQYdw8&#10;pr9WDkQ+x7LTEDuGNAl3xoa2YZZR/SplUN8vq2g3dJ1p4g6ldcwLy+uBWLc7oHXjJFYDcL4obQQx&#10;UzYIwTVPEhu+JLc8UeHwYplV9sYC+/D6upDga+JCe/FvrJRkLYUWY5mgXc6sspJpYRXkfqGspn6P&#10;4kWcpvUnNAI8f+cWHc8ut89JaDlHAGyxr7nGdgHabQOvAdOsq8W5Bp5vuG/PmQV2Xu9K7DzPpmVa&#10;4ovstWOhkF21jLFRIR1ifxZ4s1q0iYONaYV7/ID3fsj6k8/7Ee8AK2yJLKcuTcO/0xdsGV5LuLEh&#10;OJsCMfATaJ5/XD1JUwJKl7CsHrAeXjuop7eOYIFPAzyzwq4EleNCO0kus8rXJeJjGXjpV3ZZXFf5&#10;yXGzs9ldBn7n31iGm6y2k+0moWd5BED8HOaZWWYT3zNv4DFeyiPKapbE+oNNsgciD5aHMADnA8Am&#10;QmiN/A2YxuBPAstkgSvxmHGiI+hQivOqqNQwb2rCZdQxlomUjHbp0TYV97GNunZuo27d26oTt9sy&#10;NaNNh1bKaN9Knbq21MG1UxGs66imTBCs3z9AEQNDFcrkwKDeoQruHa66fWLVgGkgkRA0uvTsqplD&#10;u2gQHmMSIouxg1srYVpnZSwfptTFwxU+gima+87p5OW3NX3JNs1CWWPh5kNK6zRUtRqmq9MQ+qjf&#10;fFenT5zXuo17tO3gBQ0aM08JuM91GyQqCPB6eEeoTDlPhO/KqW69BLVr1V1JcXxW3QQ1j01Xw5A4&#10;NW6YAQ96oHp1Gqm+lJps9cYaD8SdHtJnqvp2nUTMO8QBba8uU5SW2M8B8sBes9Wi+SBuz1Fa4y5q&#10;l9xLowbNIqnVh8emafzohZo6cblmTFrNe4zHFZ9JDNzPrG13rKvNNupGJpoBZQzoXtrHRqV00MZR&#10;fbV6KNYXgC/p01mTKNv0ghLXNbKW0pg82BBZzli6UWI9mIUDgAPgvnqh1u+BZbWxoNUApY1KCUat&#10;IZRCv92vbLs1wHUDtDXp/62JtTaL7cfraxXO60pmcfKtpdB2ecs4m6idLbtgLP41uVlbZoXtQlo8&#10;pB89tQjK0ZxgF58T27JkLrQBz5ZxjR13OtuVxrqaRWU5sae515ahtiw2VtApOTnurHGnrWbMe+PG&#10;Gv/ZGhpemBtt5SSSVg6As8SNXrx4zGPUd+9ZfGwA5r1/433u8F3MjTYLbM3+Bl6rv1qSzJZtHBb7&#10;WvIIi3f/1gVq3Dsok+3Qb/Cd757dridX9+sZIH7+2jGsMeQTx/oaMO3vdrnKroy6Adgy0lnAduiU&#10;BmizzNmlpn8D+BkgNpfdyC0G4GdoWz+FQvqUx0325zHfx3GfKSm9fWK/GgX4OAlG84AKAeCKBmB0&#10;1OpVL+vUgCuyudpUjSCSWHWR2WkImSMDYfoYzwroc4erV4tmKHA0xtKkqH2bNLVuk66OndqqM2N6&#10;OnZrr/Yong4lpNswm4TO8BZq0bue4gbWVTiCd3UGRqrBkGjFD0pRc+rFKb16KqV7L/Uc0FszkRMe&#10;BPDT2ASSRvdQIhrTjWf1Uuy0bqpFCDhy19vEy3eUNOqE0iacVMfRG+BAd5M/VjN5yGJtOvephkzb&#10;qTErDmrxjlN0S43GfSZxRVnJK6C+0/BQtHgV5cxdXEWKV1Rcw2g1adBAjaGCNouCLBIcx/hUEli0&#10;HGa2H6ZeJJ9642b3wRoP6DEBKzxFXUhMpTcziuV04uAxjts8asgS2hNHcptSWo/JSqjXSpkkwYb2&#10;maJ2qX00eugcjR0+TzMnrXJc6a5thhMnz1GO1QMzGT9JrMsPsYbbS3sjUseEhfkM6V4CiFdgjZfw&#10;/CJc7DnskiNTEdSOq6c2EYFK8GKODVng+JrVnCRFuIl84w6729xYAGqrCoD1K5pH4WQmK6Ny6Uxd&#10;oD5YlRNuAPcg++xu8S+xssXBZnkNwD641DblzrKbubkQTIHDlgE4P88Xzxr2bQO/7bFmYaH6jpEg&#10;9wGXTUaQ0R8BmRMTO3Ecca6trJj4BZpUTlbayiMG4Gz3mmYFJ4nkWO+sejEXtYgjn9Md9JCe2kdI&#10;sD63jqbsGBilCqfJ3SXlyxEA38d9ttj3CZb9kbnabAg/8V1+MaaYWX42D+M/O3KtFlNz39x9vrs1&#10;WRj/WgD5z+unnH7gH5lhfP/iLj29dkBPbhzU3zcP6cVrx4mJiY0tyUV22UlIkaxyWGTGSnNq3Fmg&#10;zQauWWx73pbjYuM2Gyec2/aZL+B3v7CWS9QnTaDeRAsekeR7xO/5N7/X38ToB5fPVXDlcq75VJar&#10;yJNLVWkn9ClWEEH3MnIHyNXpDy7LuQxlMoOJuzdg0FkyZI76zEpqQejVKTFKzZl20SSqrmIa1lNY&#10;7dqKiYtVPMmrmMR4Z/Wm53wCSdMliAsuQkx/NiNfJ66eovTRLdV8IOyoQT3Usn8fZfTsRewLIIYP&#10;1sIJAzUao9S2O5MoRvdT6qy+JLG6qe6oFvKjTNp2xcfqvOZPFUo6o4LxR1Wn5Xw1Te+lBk3aq17/&#10;Leq8+Z48Op2SR8YOtRq2XU0zeqleVHOF1m0sX8bY1HAPVlmE74oB4nyFEK8P9lerJtFqn9xYqbEx&#10;ig+PUpukdurZfpB6Ebf2JsHVt9MI9XUssMW2k9Q2bQATKWB24QJbxrlDa8swL8GV7g9BZAigHqZY&#10;mFz9O4/mfYY77vT4kQvJTM/X3ClryGRPY/zMIE0avUA5bKbvYsTpFjOYbDUWeAHgndK6maa1SdIi&#10;5EkXkMRaAKjndGutCaT+hyc3Ug8AnMRojoZugJepB0kBNbHCuE6MkayJ+1yTmq4tD+iS3jCr6gDe&#10;Kig2GPXRZhgZqKuRba5JI38FwFjd4l/KS77Evt4A05f7vlhms9RFsyiVeThmq1AWRaurQt68KmEg&#10;zkp0lUHD68KGZXqA22iTD17AVRa8ZX0IaKy90Kyvk3m28gi3rWSUlbiyDKuzrHxjIDLAW2LHoVoC&#10;AiiWz16jI+kaDQOXDjDjyADMZ2QB+IWRNh4DYiP/G4BJYj1/QNnpL6yqY4E/QV6QTeFns74s40eb&#10;Xpa50I57Dqjt+9hnmXVHL/pv1hMECB4j/frNEdoaD67Tryc26+GlPXqMFbb19PpBPbt5WC9uu4D8&#10;4m3rXLIOJCyrUyPOqm87JJAsS2xss7cBrx3NQjtkFstku7jhzwGwbYAG4CcA+Am/w4P3buuhJdW+&#10;+kh/ffKOVo8fLq8yxV1N8azSTithLhoYiiqkQkkAnI8BcQUdVdHa5ESCSxUAuGWU4FOVjRwh/7oB&#10;6oHGdUbjKJI9UcrAEjdh6kUjFCtjkcf1R4g/LLq+MuHjj4URuH3dYm1BAukI4gFXrp5TFxKudSk3&#10;RSdnUKttoQS6ihq17qzufXoyRoZs7cDuat+FjqCemUrBo4wd2k71BiWr1sBBajbvQ9UZ/bFy1D2k&#10;Mkknia1XqHPvccjpjFTMsHNKXSeV73hTOQLWKbLtSjVt2VdxTVsrGmZW/QZQKyOIt0OZmRRSV0FB&#10;tSkd1VUmeBkBe3EYFOSBEKIGd07WYD6/X0dmWZGJ7tORJBXsrd5dxjjEjoxmveFSD1WPzhOU2qQ3&#10;x0mUj+aRde6rvmSdWyT1JCHWUkMyJ6pdSm/17DAcLwT21sgFmoUF7t3FuNfUh6dSRprVLoUmBXY5&#10;Anyb7Tsenuqo5tGaAhd1bpeWjjWe2bmFprRP1Sisb5/G0WpHq1fDGlXVsHpVpYQGKT3Uj6wyJ4+d&#10;1hdr61skt2N9/UhIRaLUX4OJ7ZZRtv5ec4vNtarO8xUBaWlu17ARlQDdh9jXz/4d7rQvqypALw5w&#10;jdBhbrNlnM1dLs4wrcqoZZamNFWc5yyhZRfTJJQy7zJY7BEXn1nIFwZeazrIArFT1zSraiA28Foi&#10;CpfViZlZz3mt435z4TrAtYvc1DwA7KOrdCqdp20RuZvHtwGKWWhLgJHQefbNZ/rbXHRLZpkzbSoW&#10;98gq38XSPsS6sl78brEvn4EFfnafzLVZX5PVsc3ENgsspZOMcrjMlHvINj+GnHKf+vYPtAx+vneN&#10;vju0Vr+f3qpHl/fq8aW9enoZEF/ap2c3DMSU0d44xfeFy+3UerNAa8fs+nFWcuu5Sd86YOV3YsNz&#10;LQMwsa8D4NsAGPBy/zG3H2CBTQv67y8+oHx0RdMYJVuODLSB16oEpZ0Zzi8pGJmakPIl4T9jfRnr&#10;Us4eg0rrR94jFoWXRr5VSWiVVAYWODM1QR3SG2ncuG6auaCftp5ZpK2XF2rD6ZnqO7GDElrEaOjg&#10;DE0dCbsKfa/VKIbu3blRuxkp07ZrJ0UnZWA1jTXFTF8IGI1adcHtZtAeemajCPVatGmDZW1Bd1FL&#10;xXVsARMLCmW/SYqf9Y6CBr+uHEHb5Zl+BJDPU9suQ5UCSGp3P6u6E35XkWbn0M/apvj2S5XcZpCa&#10;p3dRs+S2aty0peLjU0m6JSk+rqka0b+cnJjIRoOsMu7+DLS+5o3qqIWjSfZOyNQcVEOH9eqPG43K&#10;yMLNmo6WVpcOIxSFttboSSuIxd/X0GGLNGDAXBJd0+FQ91SfLuPUlCaI5FhCCKx1u+Y9NaznJI0e&#10;QEvi8PmahCXu2nqwkxRbOm+NckzKSND8LhA5+nfXZJQ3+jQIYoYvouxMGZzSMkkzAPhECuvjWP3j&#10;G6h1eAg7qSdT5xiLEkh3SWSE40pbIiuc7GMtxnq44xZ70syd4F0VQBdkOLeVhLCmgM0SU5UQbbfp&#10;Cwbqchw9AGsQGWqzug7VMj9kD9xrN2Lnks6/I+tsTf681sBcGvpepUIFVS5PHscKF8hyo+t5e+nT&#10;M1hJm4xAzPb8A6zwR1hhlvXwvjCLnJWIesFzz3Gvn2NRnOcMvNbszwXrXNw06v8NcP+mTfHp1YO6&#10;f363fj+7Awt8kAQT1uwnV/xqBI/HvO8TYu8X96n98v/z51hjmvlf/Ebm+S5W3RJYDoCNC01S7K4x&#10;wwC1SbYaZdM43EaNpNHA6ruO9TS2FXXbJ3yHX9H6+hiyypf7luvnoxv0x6mtuofo3eMLe/Tk4l79&#10;fXmf/maDeX77GN8bEOMx2Mbj8LyzNwTe67mVoMzVth7mt13ZZyfmNa/lDYuXiX0ROXhKIvAJx8cm&#10;4m4AJoH1hM3uCaHFB2ePMp41nbjX1bdtm6fNk6rGuQuljTAUhcqqeFclTZifzTigRF554lJHe1am&#10;lFSDMTDFlc7Q977m5U0YrPXbISdsGKrdb67RqS+YV/XVDh28TY1zenutPoBWFv3qm5g/tWHJTB1E&#10;f2slEybS27ZT07ad6ONtB4eZUbEZHZTUsTcWuBfjWgZrHInYlh3aKrVteyW3bqeE1rQQQqPsOWuF&#10;Rqy6qaaDDykwfTUNE2vVvM1YJSZ3VXzKAHWf/rZSp3yjnMFb5Ja0X03ak8Bq1l3xjVspFoZWHOBN&#10;iEtWfEwzxUQlKI6VEB2rprDJ2jaL06BOaYjVD0CwbxKD8/i+m9mQFk3RdGZQf/rZN/rlj4eIwm/T&#10;jPnoklOHtv+OnL6lISOWqHX6ILVMhguOMEDD2slqj+UdCJjbNcvUOGuA6DdDU+liGtFvOlYZ9RLc&#10;8bVL1yvHVIjli5msMK9zK/WsF8REwVpMVWig0fQDj02GbdU2GdcZYOM2tw9jql2gH4Obq5CMcFOr&#10;yDqMqkS6s0YlRXswapL6X3VcKUtaRbpXxqWiHmg7NAAzS2mlBju55YmBjedcLIsAUJOkV1DRXFje&#10;nApEnSMQqmUQRx9AbD2/9u+NKFCOWKs01rc8A6wrYoGrFC6sUsz0LYQAvVngwljkfQyy/vOt6yRg&#10;AIVZX8BrQHYsssO2IrtqVEkDr7nN9jzqGqbS8eJd3FiLn0kIPaY98SHqkA+wdPdOb9MfJ7foz3Pb&#10;aagngWQsqr9hXpnyBlb3N8pXD7jgXzz7C/iaesUjSkskse5aksuAi6X/gff/kc+yMtLDO3oGgcPh&#10;azuNC2wwpsFsjQnOIg7+3HjOAAwgWs/vV4z1/Gj7An29Z6l+ObpOf5klvrBDTy7t1jPi4r9vEBPf&#10;IrFl0rD0C5sb7ngPTrzrsuqyjcdpn8QqY4Wdo6mU4LWYMonV0f8G2OY+P2ITfIRgwRM2tcckAx/a&#10;SBXi4FsHdiizWYKTWDRRwTycm8rQYmsA1vDKNgyuhDNRoyirKo/7Me3DtL7jcJ/jvathkZGYhQ89&#10;Z2QvfYkn9DECB+OWjtTlDw7r21+va9PxeRq9opeGL+qqSWv7adXx+TpxcoMObZir08jsrkUDezil&#10;zQFY1W4ZqeqUlqZOrVuoc4d21Fw7afnUoZoIhyGjZQtltOmgFu07KZXnWvXqpWNnrujCuZuaM2eD&#10;5i3bq0mzt6kVSaamKT00YgKC/2/d1fp938CZ3qDkPluV1nEKrn2mmkCtjMOFjokGuNGUu6IoUdWP&#10;UWSdBtSxSaoFBynCz1stGKS3BoHBvQyLO7xlrV67eEJXT+7j/mJ9+D6eHv/912kMrqznW+99ob79&#10;p6tTu1Fqk9pfDcKScZtxu+k77pDaV6MA8EgYXAbggdST2wLgsYNmavsaALySTPO8TulY3lC1D3Jn&#10;ZpG/BpJlHpFYX+NS4piw0FjDUOjoGB6ktsyVbeLrBWCrKj0cgTIm9sX5uAPe6oC3hHOiLJkRDhsn&#10;0gtxMZJZFXGDzfIagMsD4MqA1G5bdtmkc4xDa6+rRfzsT9zsAJgVZCQQHnfKEfw7S4hYXFUe61ux&#10;AGMyShRnKDf6RXTBWFeSKXQYiLuR/PjxJmLrb15nmJi14gFWAOqocDjsIkBspSBiOmcZ0N8BLG+z&#10;3nG5z8+4+J/hvj65dlgPLuzWX4D3j1Nb9Nd5rJ6VaVyjp7IkZ57pGW2Lz4yI8RxQv3joAvFTOpP+&#10;JAttUxm+YyP5ls//iVgXfazn92Be/U3DA723L5j+Z0msF99ayQogf89r7N98a0k2jrjXj5D7+Rmt&#10;6M93L9GXuxbpW0D869G1un92sx5d2qHHl/foKQB+foPNBWVLa+h//jo1Y7PC/6oB4yFkxbuOyww4&#10;bYbTv5bdN4URrPDfZJ6fkNR6DLif8rs9pnz0ABD/BLjPbIRs0KCOk4+wkMZEF6oRItWAOlkHEkdA&#10;qcLOSNbCeEZunEdvqhI1AHI87nMD8iSmUJla21ujuObWL55OR80Jnb9yXF99/4GePv1BF6/s07xV&#10;k7R+/2LtOLFCp17br8++uKGzOxfp/LbZOjB3oHaMaqU9rJ00KWwZmKqN1H1X92ymZT2StJEJD6vo&#10;lJvcIsHJ5Uxul6oxLWnCGThC5y8i/XrosmbNZUTQ7vOMRzmgDrjIGS0ytXHzAVr1PtC6Dcc0e/Eu&#10;vsMedek+Sskp3ZSc1klNsPRxMYmKjU3EhU5UVMM4CChRiqxbF+JGLUWHBakX44W2rZitHasW69Dm&#10;tVTyzuv1Kyd1/uAGfU3Z8f/679uf/kJ29iuIK9MghWRoAGJ57ekv7tF6iIZTOzYAT8KFdkCd1ldT&#10;Rs7TKaaL5FiAJM3AhiFqD0e1C61efRAds/Eog+PCscRRWGJGg9YPUctAL2UE+zqT8OK8PNQbHmwy&#10;gI4FwA2xyEFlUcwvUVC+WN2QKmVVszhi2Jy4opxgO9kWy5rrXIZklrleTkxronVmWTnWoswUAjMr&#10;iMRWLYggwfQMBzEypapdIMRSVblAapYsphqA1r1kKXmWKSOP0igTAmjbILJrxF6li+raTjSysMKP&#10;LKYzt9hiYMAqS2Y5oAbARp98EzfSLCfruU0UxAI57iQyNk9Q6Hhybb/jqv6GyLpjgc9u01OTi3Xo&#10;Gs+wtIDVZGaMzGFWmUb954+hVT62lkJc6F/JMBsorQ/YLKwJ2wFqp4xkLriJAdBkYd1OL+58CEXR&#10;YmqWAR8322JsmfVj9IpJ6PxwZJ2+2bNE3wDk7/Yu1e/H1+neuS2s7XpIXPz0Orpgr+JGv5HF2nL4&#10;z+ZGW33clXF2ElUoaToA5mhKnY4FdsCL54L1tdLRIzLYjwzERt5gw7vP8UsUPQ8unaNGfl5O+c7O&#10;a2EbQgeA3fC8wulE8qeOb5UDW97kQjw4p9XZmGMZ3m4lpgDE3lOxwP0YTTogNkKzkSneMGO81s6f&#10;qm2rFujc0R1648Yxvf36Kd3Es7h6boeuHduiXXMG69iiQdo1ro12j87QYeYIH5/eTidwtQ+Mband&#10;Q5O1a2CStvRurE3d47S5Q7Q2tYnW+lYxWoZq6tbxM/QTYupf3rnrTBi8TFfP4T2nNHPAcGrHI3Xm&#10;1HVdY7bvghXbtWHXKVzbG5o1dqbG9h2iEZl91b9DF/Vs3UFdW7RRBxJnGQlNyDrTgIGuV1StIMXT&#10;mDGKaZg70MnevGSejmzdoLdJuN26eERX+P7fkGt5BMHaRqf8539Pnj3XhRvv8ry0eT116cRu6kPy&#10;qyMAHkrpaQzgnTAIIQDi4M4pffkeJLDGztftM4eVo1eENw341ZB9raDu4V5wm73UrbYHQA7Q0EaI&#10;1jWPUuugmmoT4qsmTIb3L1FELeqEqUfjeFzoCCWFBigKC+wHuCpxEr2ZU+sNiLxQIiyJ9bVEhylL&#10;lgKIVuw3QBuTyixw/qyj6WAFkPwKpvG/NjIsdRkuFkIbYihNEJahrorVrlEkv9whbHiUROKzXDn5&#10;Va4sHzR9KxUqRGyc81+jRy0mm92vh35DgM7lSmNZzUU2EBOrOokqc6nNKlu861jfLAC/RezJvzFN&#10;qUcQJ+5z8dw9tlm/MYnwr3M79QCt5mfG4jLX2aiQBjxLZFlt2WR6zBWmLU/WmveN1ZPNVec9nR5c&#10;gIP21AtrHLAJhVmkiWfWCfWJEUNs4b5/ikfAv3GmO9hsYSywaVqbkN2Pxxmmtn85AF6s71g/HliO&#10;Z8B3w8W/f3YnlnifC8QktJ6Zooi1EBr90mliMDcaoEJ2eYbr/ALAOu4zVjU7iWXW9wmb2GOSWwZe&#10;y+jfY6O7R6z8O5vhu2ePaMfsyWzi5Z3Y1zbiUpxTr0ImnZNP4cTAvmWKOZuy5Su84bzXIJ9hAG/o&#10;BvHBxq3gUieHuNO95qGhKIpuYXDcVuqzG4d1ZVxPBqXMdto5qTekoRQEE4M1HH3xSaicTkKmeFZj&#10;f81pGqD5zQO1vFW41nWJ0pZeTbS9Lzx9Oo42ZSZoQ7c4rYNSuap1fS3LqKtlaXU1D9XUzRNnOlQb&#10;++9rph28+/732rZghZYNHKi1E6fou29/1VOee+Pj73WdRvk3bn/KHOkt2r98pfYtXszGtViHly3R&#10;vkVIUDGude34sVoxeqQWDhummQP7svpo5TQUXlct1K7VS3Vm707dOndcN88e0vVTu/Upv+PDv6HZ&#10;/g9m+Ami7qfOv6r3sMAzJy1RJ8QDMtsNUifi4OEksIbD4Jo8dB5AnqpOycS/qGAunLxAn3Cd5ugc&#10;XF3N4CYn0THSDuGxjkHVGUbmoX4NAgFwOKNCw5Tuz1SFurUYFVnGKR11jotWy7rhalW/jpqGBCiw&#10;fGkyytR/AZhPOUSwmQ9bjVKCxUmmt1sEd8qRyWEVsbJQluW1o+3kFYmL/ekVDmSFFs8NcBlXWSqv&#10;c9sSYjbtzoNRpzXobgmoxBSAcuUh0jNeozI6wcVLoMmUm89ybRbmSsfgIXzCxWYgvo9lfY4EjoHW&#10;QOwc3wMYLKfmyUVryRvnaNaYWPApze/3SVb9eXKr7h7fjAtNuyLZ57+RjnWxlLDeXPzK0tRyiBRO&#10;HdWsnGVyDRyAxuRvsntzHRCZXvUl1lUIJ5d178Yp/cZQtPvUlR+S2b6H5bmPMMED4u9HfIcnyMH+&#10;zbTDn87sQ+95lX6ijPQLgP3p6BrAu0o/HlzJ99uoe6eIzQHwE8tKA+C/bx5xPAgD8Atq1xYTu5Yx&#10;t1zAdbLsTuaZeNshcCDSx+/0hATWU9O7BsQPeN4AfB8L/BMhyRsQOFaPGwowC/2LQGOlIj8SlQEl&#10;TcyuhDy5BmxjLkkexIPchulkeRBaNUQssTZa0T641MnoY/VhvGwfv4oaWaemRkR4aF5KpGY1DdXY&#10;iKoaHVJBg2oW1kD3AupXPY/6s/pWzY1yah71q5aPYy71tVU5N2NxC2mYVzENRUhiqHcxjURUYgwT&#10;QMYGV9Do4HIaw3Es0zHnt2ul6ydf1cUj13R82yHtX0Ec3LU72ucIU2R200dIvz4AwZ8x8e8Npiic&#10;OXRah9Zv0bH165mxvFLH16zS6fUk2tat1nFmKx9eskgHFs7XocULdWzFMh1duUzndmzVN+++oQ9f&#10;pVXx7AndOH1Ur549pVtnzkBLcMXA/9t/H3/yjc4eOa+1c1Zq2VSaFobDvOo3TnNHz9G0YdO1YPwi&#10;RBCm4wkQ4w+aoo2LluuXzyh3tUGpvin6zMnVS6gRjQgt/SpjgT3VFxX9UcTB3WHPtIZx1dwfIjnT&#10;6p2yEQT0DKxw08AA1XGv7sSmVQsiTle5ojxLMR8WABfBXTbwWqdKWcBdlbKDgdhcK4udzArbsvi1&#10;EifbjxMbSFthLcAbhhVuSGNEdNXi1JFzyxfVQ2+WewkGb3ui0YsFDveqqdoeHvJB57digfwOnS9b&#10;rbIUn7N91mTHjf7jdcpKuMoWDz9HQeIZ6/n71oEEgJ2McxaIs6ywIwDPnKB7RmEk63wPy2slpKcA&#10;wTp//ib58+hVJvvBvf4VLenvj2IZGQ16/zrzhchcP2DMykPEBUwBwzLIT1C8fAqf+TG3Taz9DwB6&#10;l9LQL8wo+oYEx3sMHzs9a6IOjuqvw0yDeHP1LH3NLKcfz5D1Rmny53MHnIkQn+1bSwlrHxrRe/XH&#10;xe365eQm/QJ47wLqe6e2OQB+REb6CRnzR6yH6Hv9zXd4hlSQqwmCxBYus1MiM5E+s8IGYCy8gdc2&#10;OUcqiN/JfquHWOIHvPYB4P2Tmvc3qHLePrhdM3p1cnjOZoGthFQeD8m/uLUNMsOoVBFKRzmdSkF5&#10;stJubL6VOMemTlmfca1ByOz4QqdtHlBdvfH8unuXVm+vMurGeNnM6sXU262welbJq341CmiQZyEN&#10;BcRDOA52L6iBbgU5FtYgJmkOcgPYVXKrb6Vc6lcJYJd/RT3LvqzMsi9xfEm97Hbpl9SD1ascz7F6&#10;MwlkkF91DQjw1AB/dw2r5aPhgZ4aEeyhkVzji6ghr5syWyvGjtPqUcyDHjpY60YP1+ZJzFeeMkmb&#10;p03W7vlzdGDpQu0HtPuxxLYOYZmPLF8KyJfp/K4d+v3Lz2lLZ5TKqSO6AYhvXbist67c0k3mJ735&#10;+of69Y8HuvfkmR7hNltC6/7jZ/rhh7u6iVjdpSPndOnAaZ3fe1yntx/U8U27dIx1dMNOHdu4E074&#10;Rm1btEq7lq3V0U2b0CjEAqdVN+XIfIqjBTCmbEGlIH/SPrCqejOIaigCd+meldQB/75BtQrEMTXU&#10;IiIUF7q22jVsoGgvb4VUqqxKxKG+gMq/fDn5lKGMgBZSnixA5bdsJBa0GqsUQLWklVPP5cSaC2bx&#10;a0XqiHay/eFHB9P4X4uMdH2+SyP3so62sB+i3L5sHj4oH0bU9FBIjeqK8PZUcPXquNEVVLUIuz4u&#10;WzaAzT1vQyfL18zA/ZXyyD2ssJVGXgBeW05G2gGwlY2yAczFbHGhESi48B/fPA4QjnI0sTySQZYA&#10;M7IFF/9fV08xMG2b3mSywzmGiu2l2ePE+KHMMtqs35mb+zuDzkxY/U/WXaYimNC6Sb/ewZX6FrB/&#10;hXj8l8d2661t67RrLJMeEThfQZ19VdskHRzSXTeZkPjGhgWMMV2m15jd9N62Ffr94j60oZm/dOso&#10;R977yi7dPb9Vf57Z5tpoLuzSg4uQPHDzH8PUsu//NxvR304n01nJasOm2mluM9bXGUJuwDVvAuAa&#10;eJ85ngo1YH6TR4QTD00AH/D+iCfz+bUzurpjvfo1T3DOoXWDGYCrmCIlZaKAEoXlSZhTGAC7MtDG&#10;xMsJ2OHEY4kjYWIFQ/QwC5yERnSPUE/18Cqrvr7lNTy0uoYHV9PQgIoa7FtGQxmJMgxrOsKnuIZ7&#10;F9Uw3+JY1tKOdR3hW0Ij/YprSM0iDqiH1HCtQdXyO2sAG0D/ynnUp2Iu9QHcvW1VZExQhVeUWS4H&#10;YDagv6Lu6LVlls+DFjoWHUnlHggw9kJWuVf1kurjVkZ9albSQMQHhtWrjdpqfY2ghDo2MRY9uFTN&#10;7NhWczO7ax5D/pYMHKAVI5gsMZbxu1Onac+KVdqxdKn2rlql8/v368aJs3r/1Tf1+oXb2rlmj44y&#10;IPziuVd16Ty6Vyeu6vzpm7p27jVdOnYFi31DV49d1vl9JL72HtOpbfudZWA+yzq5aY9OAObTW3fp&#10;zPbtusikEABcUFFI2oTRZF+XpEMyc2PaBVSh24hBUohwN4bH2t6UE+A7J8C6yiD73CkKlYRatRRW&#10;pRrJKpg3RRjQDZCDcG9rFC2sYljAbN5yaaPZESNVzpfLiYuyYydzrw3EhS02BsAWH/vwHYIBcTju&#10;cxwdLE09KhBb0XZIgsy/QhmFVKus2u5uisD61vGpKf8qlR0QVyexZc0NNkPJ3GjbIKoVyKsjy+Y7&#10;Q6x/wwo/4IJ8Srz7HElYszLZADYCwzOee4a1fg6X+m9cWbOYBuKnWE2TnDUe9XOyiMaTFrXQx69d&#10;0R1c9HcgFlxeMlsnp40lidJXh5kv/O4OMo7MIvqCsSZfHN0K0DczrHszkx02ITzAOJS9THo4sFW3&#10;yVIemztDx/AUzsyfoVMzJ+jUtDE6wdTBUzMRZlsMsX71fH26dyMbALXn1xAsYPj2i3expu/iFr+F&#10;xb+J9O2V3bj3eyh37XGollb2egRDy+RlH+KSP7qJyqYDYhPrg2aKB2HW19WogE62HQGyCd4/NTea&#10;EMHWwzcBMJuedSD9yCb46aWTuI8QG2r5O+fQAGy/cxU2ZR8boQIHoApAzk9VoAyrOufb2HYV2Mi9&#10;GADekCaHWmzCXnhUNqWhR2hN9ahZTp2q4vqGVNMEWlMnNfDVmNrVNCqorMYGldZYADsusLQm1K6o&#10;8eFVNDasksaEVsQ9Lq9RPDccgA9D/XQobvSQ6lhtADywaj71B7T9sM59Dci42X0r4XrzeB/AbQMM&#10;zBr3Rkyxl4G2CovnDMh9qxbGXS8GoIvwWDH1hbfd16e6+hJC9qGG3T8Qyx0eAKjDiM0jNahBPYAN&#10;4aQxs47pNR7Wqp3Gds7UeNaY9pTBOvXUrMwBWj4CWRxi8FUTZmrD1HnaNn+lti9aq81zV2onVvXc&#10;nuO6fPSSXidL/vbVd3C/b+g269bpa7p29ALrvK4ePqfL+0/qzLYDurD9AODdq4v7yEJnYIEbQKLw&#10;4+IPZ6BZolsJZdQsSwwcQDxcTa1xO9JxNRoygS6WWaotcJ9b1g1TDGAOrVJJblg/P6xvMAD2KlXK&#10;4SgX4qRa91BeygluxK2VOWnl2I2t7muEDKsdGoAtXrV4qTwn2+q8NU1uB8G78JJ5lORZTknelRlR&#10;SdxbnuQIK4RsdzjxbT0/X4XhSht4wzw9Vb1osX9NMjQQWxLFrETf1Gb66tppff8qQ7QB3X1caYvz&#10;LDPtLIe4QPwHgJ+TiTUAPyMr+ze3TQ/6GfdN0sbpZjKapXUnWaMDWezH1H5/u3KewWHH9OmxQ3p7&#10;/y69tnOTLq9drnf379CHh7lPh9RrG5dhTZeyaCJnGuK7PPY6Y05vbFypV5lNfJO+2pvrV7BW8vg6&#10;vcM0wfd24x4d2qmvsdK/X8ITuM3YFtOzMk/AJivYsvourKvHWOX719DFvmbAZbwM4P3zyl7uM1rF&#10;ATDZdHPlbVMiu/7UNinr2jL2l/G5zTMx68vxb6yxWV+bV3zvDZJYhBd/8dj3r17Uh2Q8986fpuAK&#10;jOnMCoGMzFGD8Mi/GOGOeyWVJUzKxzmvZCETrrVRYa0mbC50XTjSoeRKaiI929inIglTbyXQ7O9N&#10;P3gtrrsoEpfNa5RGW62KMgBSS1b7aoXVyweri2TTxBhvTWJE7TgG0Y8Or6yRwWUcAA/FpR6Ciz2Y&#10;IWj9AW1/AGvHvljc3qwB1QEmsXMvrHCmrUp5OeZTTyaE9GIqSGYlBhowo6s3qx+D9vpVKw6AAW+N&#10;khpID3M/ANyPVsh+XIv9A9w1IMRbA0P81S/YT5n+PuoZ4KsewYHqRl24C/K0g9I7aVjLLuqFXG03&#10;pj50CwpT14AgdfL1VVd/f2UGh6gfpadBDaM0LD5Bg+PjNCYtXVM6ddXCobjuE6dr9dQ52rpopY5u&#10;3q0TWN4TO4/q8NYDOr79kI5v2Y/1PaBzu/fpEtdcjvQaRVWPkk0AVjOMHzKmfEHc5tKUlNyYJliR&#10;eb5uauYFBY4EVrNAb+q/wWoCAyuSiXRBFcriMpNZBMBmgcvBTzZusrX7mTtrlEd3kk8VKQEZjdIS&#10;Vq4mfJeFdsBmBA+YPJbccqfsVKsEqh58h1TmyTbzroTLVUAB5WD4QBYJYppcGJtIfT8fhXq4kchy&#10;Uy03psoVLepY4OyuJXPtzEr4li6hc5sYBco0+p9vXdJd5iE9eduSNsR7HJ+Za417+PQ14t7XbHYQ&#10;gMW1tEz0CwO2JaxogHhukx0cCiakDGsjNLkZKJd/c+E/war/gcj7T6/d0J2bV/XR6WMk0I7ry4tn&#10;9fHpI3p7H0PE4Wi/AZDfsVm9G5cym3gDoN+jT4/uzRo2vlUfHNqhT5ht9BXW+/vzR/Ur0yDuMvT7&#10;IcO4nxkBwxHbY5MxJY6s5bQIIpfz1FzrVw/jXh8B0IxWIYn1+BbAxwrbvKjHJMkeGYitkwrr+zex&#10;8N+WbbeyWdZmZlbYOORmee+9fk33ee4R1vcPQPzNjfOMUNmj5cP6QtrIpYJs0k6m2cBpQoTMQGpQ&#10;vYKKcb4L4EJXY0OujBpHectvmDgDJA8bchYEycMA3MinktqG1FR4OfIaPFa+CAqWRfLBusPdpiGi&#10;Gp9h9X833sPLGF5Y8LgK6IyTE0msXFRNKhH2lWPiISupFDE1Mk5piCamFsup9BI51Qr10/bcb1vs&#10;JQ3zK69BxNrtS76kLoSJXRmuZ+DtjeBiLwMxVtgBLla3f7UiGlCtGLeLqj+e6GB63fvWrMKwv0rq&#10;Sztkf/8aGhDspb50YnX3puxa013d4EV0AJwZgXWUEhKl7o1baHCLTuqPYHzPerGM2I0E4EHqwTXb&#10;HaZg15qe6oKSSWf3auqAQWpHBWdUk3gNiTXyVGONx+iM5P5QJoKOaNZYU9u31YzumRrburXGoKo5&#10;rgVzydq20aQObTSrewflaIQ2cwT0RX92S5N2rc9U9Ta+FdSWea6tUNrogqvTyK2iGgKeFoA3tTbu&#10;tGcNKHNl6EgpT823ohP7+pEZLg0rqgQdRy8DTMsKVyyYXx4kNspzQkqau8xjBmBHDicL5GaNrS3Q&#10;QG0c6UASWLHsgi3JVCb7VYUIgCxt1fKKYMMI4TvE0ETRgJ2vdk03BUMoCXFj1CRuu9EpHctg78/K&#10;rkVO6N5e3xG//XD9nAPiB2/c0OM3oQlijZ9y+xHJmYcM135MsunhzdOAARADagOyI1NrDRC2svSy&#10;HM60Adnqyiy7/+TTd6Ebvk3S7DXduQWQAfOPr72q725e0WcXsNCn9+tz5hd9SNz8MUPTvmJI2rcM&#10;2/7i9AHmMR/S55Qavjp7UF8wg+kXhobfex321RvMHeb4xFx7a2WkrCTTczZtZ8D8zMTarTxl1Eib&#10;oUTG+W/cbHO1HxP7PiJh9ggaqM1IsgSaAfgxbvTfNgvKFpvXYzYpA61jeTk+wiMxAD/gt3kIcB9Q&#10;cvuN21/x+91mIxqc0tQZZ2OW19xnS0oaDdYSkHWqMLYT/rN5X8bGq8j5MAadkXesjm86WSFUKExm&#10;Np6SZQbWLIzutTCv6qpLJSO4eiVkeF5WCSx4NZKS7uRVqvEZNjfa1FlseqWtmkboyXrM6TfndtXs&#10;1/F5jngEwPflOZMp9qfRIogsuCm91OIYDk87kpAuGo5BPHyDdMK1lqXzqT0bRFfA241rrwcWuAdJ&#10;3a5VS6k7AgU93cupFyHA0FAfDUPHq3eAtzq6VVEfDNpwSqlda4epeWA9BAui1Se5ncYwb3hIciv1&#10;jW6s3rC1MoODGdXrp15+WG0fLLYPCTzoyF25hvuGhVAy66oZaGHPatuSGWPNkWiupW58Rmd/D/Wk&#10;fNuf5o4hDcI0gGMmCeVu/Hbd2Vx6QLzKUQ9511r8wf784faD1UVBoRWDt1vgRhuA21FWikHrt1HN&#10;6ijrh6oZZI6G7lVQ3y8NeGHWVKCkQyxapUAB+M1kILOSV5Zhdi9RjK6VEqqEa1WaH9NAZVbYdu9s&#10;sbpXDLz8G1PesOymB22FdXCnMihppdKiGFiyiBoa9xq+tR9xcHwtEmr8cRYH13JzcwDsUbqUCvL+&#10;2QA2S2yZUPu8hl5uuk1y6dsrp/UjrvRvuNJ/ssxNfERp5CGP3cfS3TNrR1bvGc8ZgJ9ZqcWUKRz2&#10;lqvZ3dVTnKXyYaQQY3IZJRO3+hkyPg8/fFf333ubi/62fgPMv7xxC+t/ERf0rL7EFf741D59Tcvj&#10;t5eP63umIv5w6YTuwEL6CdD+Clnjj1vndN9UOEgyGRPKVDlc9E+8BqsLI85uVthljQGwLes0yhq3&#10;YuL05i4bWB8AaBs3Y9MJs0H85HWstXU4sTk8xhI/MhBb7ZfWw4dY5fv2m2B5HxoPmjzBfUB9h9/H&#10;koEXCAMa8Vva+bNN0s5hecDqhdcUWKIAYu5lVJCOsCJcS9Vg45XnfBr/3cbFOtI6dCVFQLV0N1IH&#10;ycnmvpw3bpfhtRXYgCuhbWa8gdLWacZyLwCA7d/yOSYI4c75dWcj8KAsZdepu3Hoeb1pp1W0zcS+&#10;T9ay+3bbyENW5bBwqkCW8bDbtgkZD9+646pynbjxHibj5ONw8SlnAvJgwB6I5xCKTFAdYvsI4vzo&#10;sjbPurxSKpVWGzDRv5avhtHY0y6Yiow/HXrB0eoGY2tY2x7q0yxD/dHf6gNbq0cQ+SRfb3XDAnfj&#10;uu2GFe7miZYclnhckzjkq3qj8pquAbxXD3gVHX081BEL3xb+eBtPrDS3uwZiwWldbMuGl4aIRnIF&#10;xvVWKqEcdbC+ofwY/ugamW5VbQgVaR4lAHAZRNrLKcOrvOLo4Wzq5w6Dxh8WFoDmTeuzY/oaaQOQ&#10;ehYpjAYwcSzv4bKsWFoscTDWuRolJttZSwLSfwGY11iM7LSjZbnSBmSLnWqgmxXOjpjGlIh0dplQ&#10;du04Slh1+dwALL4BONysb/VqlJEgllQmDodWWRh+tQHYEmNObM2yuLoMCbL1E0bo8wsA5/pZfY8l&#10;/v021o049y+src0Lvucsyj8A6AmA+5vE1wuGjDna0Q6AjVdtICJuNhfaVC+dyQmubqbnJrtDr+wT&#10;btu6T635T5JlPxMn38EFvsP0w2+xYl9dPqUfeX9z6e/cOKOfeew3LL9Z2sdkiP+2MhWKGM+Iu59Q&#10;W3apYbgA7Gg/Y4FNkdKZleToYplAHcti4iz1SasdW7xr84rvEf/axAqrLT8EzI+NYcY4VKtBPwLI&#10;zgaGhX9IbfgRG9YjgGvgfUR48RCX+lc2Mvu+X1w8po3jhxHi5HGAayGS/b5Gi/Uj7Aqigb8256ko&#10;58DGwlYGlKWN625AypfHyVSHYOEiUW2pSddZDFneJHIr5lqbbJKBrAS6aaWJh8sDoEoQPypZMwve&#10;Vzl7jOdsObdZ1uVUgY2iEstcbePLGxhLZ922++aOWziXDeDs8C0bwMX43OKsUnxP+662Adiyf+ta&#10;rsftPQ3sTuY9C/whfIeOVUtSw/bXICxoql8tNQpCHjc4Sgm1E9QoAhF5n3pcs6FwEoLVrKafkmu4&#10;K4VrtiWhX1uA247bbapW0RCqJdPaZOBGxxIr11RHPw8NhHMxJq6+xiC/O7V5vOYieDA5uYmz5nZq&#10;pYX9umtGtw40GaUoRwQ/YggA9uHLGoD92BWTqMu18CzDcLLSSnYrxfSEkmpMZ1FigBuaRhVJWFR0&#10;MopWGnLLT+8nsY8bQ5RzOmQKVz22PN1C4TT7V8Ydsh/XfszC/GC2E7pc6P8q2m6ALk78VAMpngbE&#10;OS2oFbYIdGOuThkHwHU8qyqUTHgMHkA9b0pJ1So57+9LYqQ6MVRxdm0DsEnw2CZiJBE7Qfajd6cF&#10;8q3DO/QZseV3187ql5vnGaZ9CYt3Xn8abxpQP8BKPuTCv8/9J8wAfuFoRRvRwYj+rv5cp/3OJjuY&#10;EIAltawZwhrxkcRxZHmy9LSe8po/qKHeYYP4miTat9SIDcA/cf8XMuJ3SAr9DInjroHKmQQBWE27&#10;io3iGZbWRNsNxA5Ly6y/NWCYB2BARs/KJhQ+ZISoZcutxiubXEiS6wmzkh5RMjLg/onwwH0DMLOe&#10;7rMecNvmDT8iy/6IDeUhBJFHbGIGXmc5LjXlI9YTKx/hQtv3/QEL/M7x3eqXlOCAIXvouuUYrCXU&#10;j6HsgeQpQmkltARmaTbuClQAXI0qAAPQW/93ID3BkcjpeOO2NqxRSq1qM6mBDTqdeLhJ9VKIIaKp&#10;RqdSPcaT1kEEwJ9EZgStqL5s5h7QbGsU5zpjVS6SRxXYBMpSXiwL0EtjNUuY8WDzsPJVUa6hYnyH&#10;7FUUo1IUz7Doy6+oyEuuVZjHCnOdFjWSEd/Tln3fEqwyPFeWZQQVZ1PgaBuRbQAWNpgRiqXUOcCz&#10;pMYx76m7LwleD19Fh0YrNgx967rNkJVtoprVQ1WRucI1qwapZiVfNqYSfFe66AgNqublb+FYg5xR&#10;TRpyfEuVVmBpQlLG04SWKqYEQsVkPN4MaModCRn71q+tQeifj4hvqKktU7Wkfy+tRJNsBcccdc0C&#10;8wN78WOba2KuRNMqAAgLbABOI5hv4lZa8WQIY6qUUAzWuF7l0hTtmf+Ka1EN4FTlBysPiB31yCxg&#10;ukG8CK5aQWXth80CrwvABi7LUv93tcl8vI+d4PqI43UI81JbaoUJWPtoMt61sfiRHBMoY0QFeKlW&#10;9coAuLqCcOOrsJGU4HvYxWWxtAHYstt2wRmAA6kjH0dF4hPizW9wpX/G2t7lQv4D4sVfuM1/cf8e&#10;8a8pW963OJhMrbGrnmHpHlBPNQtmoz1NVsfpITa1S8tIm3IHUwxseJojiwO/+ZmBmPUY0P2Bq/oD&#10;AP4Ba/udZcP5nB8BxU/c/4PE0mNjdpkQnXGVTRLHWgodS+vqmnLGqgBqR1zOxo4684jP6U/q038w&#10;QdFmIttkQot1H6NaeY/jI7O+uM9/3WBcKsvAbPOCHYYXcfFDiCYPbkM4IWn3gE3sIbG+a/HeVjpi&#10;WSx8l9LRz3zXb/jeJyhn1aUGbxevnTfbfC2fYYoqflBm/YoVoPOsiBO/WjmwAjGwIzpocbCpsGAp&#10;AwnNwisVg4qbl+b+UmoX4aPZDMhz6I6ptbWoaZAWNg7SvIRAzY0P1PRYf6iTjK5lcMC4KB+NaWju&#10;qjcxI+5nSA219q+iFBJLjVC8jHWrxESIsgqxcqMlyqD1ViuKLheMsUpFoPiyyhcqrnKFkbstUFSl&#10;8xdVqQLFmSpRTCXzF1aJAoW4X1glCxRTKZ6zx4vnLoxBKQijrCDH/IRkubmWGECPsWvHHO0x/jC9&#10;QjwY3sd75iXxhk6WT40Q1QqIVHhonDyrhci9ErG9Xz15VAvieiwE7+EVrlHzFHOyTO/NBvgZDRjP&#10;lZUrRy6u35zORmHXrXEkLPlbhg3IOviqshm6E6Z4QR/2K16cJGBZ5WhYCNUEvpQvb2Ctf9X5sR0A&#10;Oxa4jNI4Nq4GcKFbRsPUalixKNpWhRzWjYG3AifMuoVsF8uWf83LSQvCclYno2jgNfG5bBVJuwjy&#10;A+D/aWRKflxoX7qS6qNw2QWqXY/IIABcWfU9qirCvapiiX1tRbNqu1VVGJm8WljiqsQnpdhAzL2z&#10;9zbpHbt4sjWzbAedgWDBByf369NzR3QHsbif4Rf/jtX9AzD9RRLrPsumOzyw+q9Ns8dFtYv+Fwan&#10;3bUeYGM0WTePjTuxiQmWibZkltOI4AKvM3oEEflnjqi8S2HjHi7yL1jAn+29ANLv3H/kzO/F0tO7&#10;+wQQ/00m2aYOPjMRd2dkCiNLmZogB8RGrsAiE6c+ZmP5E5bXTzC0vju2XV8c3Kiv4Wn/doGy0ats&#10;NADYQGzLWF92/INS0j2AbCC+R1b6AZ9/z2JtNjAD8ANi4QdYYktc3bekHi60ldt+MW+BfMCXdAtN&#10;pNXUrJFtkFZnt9+3hHGgjWRDyOVTNJ/8YGKVoT/bFFasP9i8IUssWrxZhTDGH+tZq5xdN/lVh+RV&#10;BtWNac3DtRjwrm/XQFu7xrMStLN7U1aidmUy97dnc+3ulqgdXRK0u2sj7e4cp53tG2pHm0htbVFP&#10;G1IitDGtjtYzaH4lg7yXoVM+Pz5YU2ODNDqahpyGoerXMFzdo5hLjFvall72FjAJk4hJY0kk1ScO&#10;rU0OJYhypH/V6vKuVBVrWUXVy1dRpVIVsaAVVKE4RqhIOZUpVFYlC5YCOEUheZTTKLgSI/BI65cs&#10;ruK58qsEFrZk4YoqVbyqypSsodLFqqt00eoqX8JdZYpUJc9TmN8vHysvKw+/j4HVlt22lZfrNx9H&#10;a/YxY+R6jQHcEsLZ+mP/PObiuRyNSjAlgcSAX1YcYCNN4tHyTaGgnQF400hmNQHQCYCqAXKwNogs&#10;FMKHN0mHclmZRss45nMA7FKQLG4SObSVleFEWuxg7octa8y3Bnz7Qv8TgO3i8MIli8Hatw+Dj01H&#10;VCQE+ToI59UnBo4jkK9PGSnGnyQWmXBzoUOqMZGdpENJLhKnvS3LfbZSh3XKZCfNEoO8dI0yzgdk&#10;g785f0i/AoTfcaF/J/79AxfaFQsbuKA+2rxgMra/w6T69exe/c7c4N+xdo9IMMnkdpy4mIUFfkY8&#10;/MyUK202MEC2ZoZniMc/M/BhVc29NTKI0+FEXPoY0DoaVowBffq6ZYiP4/qewwUmrjVX2mRwsLxP&#10;LR5GhM5A/YzjU1z5B7zPb9dovTu+U29tXabba2fptbXToFkup+l/DxvRCWcZUM3ymgU2V9rWX3gS&#10;tuy5PwD3XxZ78/c8IB42ABt4HQtMSewvasCW7Pvx1cv8ZusoEVV2LiCzvi9x7uz8Gf3Vl/q+v4GX&#10;WNUPJY6SuLLl+d1LQd7JTiRmU2X9SXQFYIX9rVmFcaPNcZ+nJdbWwqRaWte+gXb1bqqD6FwdGdJW&#10;R0fDbJvQV0fH9NRh9JyPDMrQqaEtdZzWwaN9k3S4ZxMdAOx7OsZpb7so7WlTX7tb19Uu1h4mOexu&#10;VUc72/J4+8ba1TFJuxiAtwu1GVs70X7bhsbbetpoV9BXvBQBvXldO2gWgnqTyQSPbJFMuNBYmY3j&#10;kCuOVUsIG83r1ldCaBjJU6RkIRANwu0fQZlzAOSOKPj4nqUrq2oJyqhFKgHaKioNYMsUrQagK6t4&#10;gYoqlr+8iuYvq0J5SLbmKakCuUuoQK4SKpiruLMK5C6mQojkFWTlz1VM+Xgu3yslYTMWJtws4ID+&#10;5Ry5sdL2uxrvP/s2utxNS72kSBhQloWubJlgTlRUKZJIEDrS3EspFRAnAuZGALgeAuwRlAxqo8Bf&#10;A3CUw2JaMsDMvNO4wNEAXI5EhCcEd4exk7UsJrU4w5l39L8A2EBdjZpfJK56a9wTA3A0PaZ1qAFH&#10;EdxHEhOEcTHFU4eOALx1iRMCyQhW5/uU5Lu4dn2Xm26fY5uK3TYvwNoR1zDL9gPiuc9P79MvZJ1/&#10;x32+Szz8580LXNi40wDYYuHHWMiHWNy7NNI7FEgkbb49sV1/mHtNdviZIxaQlZE21UobNWoARmVS&#10;WGRb1p0kmyDoJJpgPwHQ+1cPw4iyIWzMOnoHZtSbNBvArnpiZSDkdJ6hxPG3WVvi3aeWGYY59QjC&#10;xn3i73t8p9/ZdO4wgNwA/NoWek6nDNLuYZ10AeXGLw+t0m80M/xxHfca7S4D7R+419ludDaw/zIA&#10;s8ySW9b7HkktA7CB1yzvfcD7O7I5ZoG/unxSCwZksun+O+Fo59h+Z3c0vf1xn72Zf+TL7++J+1oa&#10;F8/UKW1SoQNgPDHbwKuwkQfTZhjocKEZuUO8m4oFHhvjp9nxvlqcUkvrOzTQzt7NtW9gSx0d1U0n&#10;x/fTqYkDdHx0Zx0f2lonh7bQyUHpOtk/Rcd6N9PBbo21p0Osdraoq51pYdqeEqptqaHanl6bFaot&#10;GeHamF5XmxmDuwMQb++GthZCjduRSt4+qKt2Du+l3aP66RDznY5Nn6SjM6fq6OxpOjRzig5On6ID&#10;cJ/3Tp2oHZPhQk8Yq43jxmjV0IGa2aiBRlJiHQKHeyZ5gTm9e2lM10wN65ipwe0z1atlV3VJ6aQ2&#10;TVEEQWa2aWRzxYQ1Vp2QWIUGxsrfuwEudZiqVSRGLheoUiW9VLSouwoXwErnrai8+SpyrKRXcpVX&#10;ntwVlDd3GeXJBXkG8OfPW1b5OeYB5HlfKab8AD5HcmmarSFyWCLL3eJgTlAd2sCSqYc1B7jNaxRX&#10;40qoCkKwqE/wHmMngrKQByfHCvkW19oy4GZb1aokMSoSBxnX2QDsot4RkzpA/98nDtq/L0VSoo7V&#10;5OoFqnt9+o1rUAOGhx1Dhq4+gA0nkRVPYF+HunB9SktBSLhY2cJ2fbuw7HPsojEXz0pZljG1jcNc&#10;984kAl7bu0kfH9+rb8+bW3sGC3xGf5KouYc1vufEw8SQ1pBALPkbDQ1fHdqod7cu1Ae7Vuon7v9p&#10;tERTjTQ+NXI8YhiZAK9MnB2X+hEX/90jB/TrhpX6a/MqPTqwRS+IVwWh4uGRTXq8e6We7F6t35fN&#10;0B141N9MGKpvZo7XL7tp0IdD/cT6csk+P7FMNDH3A8o7d/k+v+IC/0Ts++XJXfr44Ga9tnmxtg7r&#10;rJnJ9bS+e4re3TJXv0KlvEsjw+/woe27/37lsCsTjSvtxMSW3MKlNgD/wfe5Sxz+F7GwZeQfwkYz&#10;9pWB1+rld9jQXoUV1hhv5796SzYVg5gWi2osOX8SiD6c7yo0mpQjpDIDkK3UkR9rbB5QNc5NIHpp&#10;Xlhqi4XDSFKlkKCc0ChIM2K8tCI9TFu6xmpHr2Y6MKwtvPJeOj1pIMd+Oj6ig44Naaljg9N0fEAK&#10;1repDndrpP0dYrQD8G5NrqUtif7a2tRXmxp5ayNrUyMvbUjw0tp4b60jht6QhKudEqX1GXFa3zZR&#10;69F524Ql3jokU3vGDNfRGVN0Yj6U2EXzdXrJQp2kYeHk8oU6vYq2wDXLdXbtSp1asVT7p4zV0uQY&#10;zaAVckbDIOf+hS0bdGHzBl3etl1Xdu7Vld2HdQlq5MV9x3Xl4CldgNd8bu8pnd51UsfoMz6047R2&#10;bDiqTUwbXMnUwUXzd2rmzC2aPHm9Ro9GSmjoYnVnckPrrpPUPHUwo1w6MJepuQKDkLX1jpQbybFK&#10;5X1VtoSbypSophwpkLqb0ocbiRsdwokJ4GI3WmUDukaSYackVSmipgA4uiTDussg3E1Dtg0fsy4T&#10;s2wmUlfCklJZwLRyUFnbhZ2dOkt5I8syGsCc6Qr/QwIr+yIpwXtHwoPuxwCsng1qKQ4Vh1q4Z/H+&#10;ABiZnnoeVUjXk4kGvA283VQb8QADsHUk2YVjFtgAXJqgPxebklmCkty2mqAXsfKOKaP08Yl9+vTU&#10;AX1PbfYuiau/KJX8xQV73ywyMq42KM3iyV9RoHx/+2KdmzZA1xaP02coQ/4JkP42GiODwZ6RlX5M&#10;RvfPozv1w7J5+mLccH3cr5c+7txe7ycm6B3YNR82a6Rve7TTj8i8fNO1lT5v0VSfNI/Te5QI3omJ&#10;0DuRodxuqHfbpOgd4vSPJo3QVzS2f71zvb4nc37n6C66nfYgLbsDTazNegd5lu1M7xte21+zmzfU&#10;gvRomthbQNVkQzhNuyEdSb9e2k+cvM8BsFni7Ky0xcN/4kb/6cTGgJqY30gj90hYWQz81+2r+gXw&#10;/oBH8jV5gukoltpvaucseyqGU2Eg0xturYPkOLzIBLvz21ckFrTMquVRLFY28Oa1MIbroCoADmJi&#10;YXVqq740qoTRaZYcWF3jm4ZrGhTJFWm1tacP4MVVPjayk06M64n17c+xj04A4JPDWuNCY30HNNfR&#10;no11sHOMdrYBvFjuLU39tKmxpzazNiZ4aEOcm9ZHV9PqupW0CgrmaobvrYkJ1JpGYVrbvIHWtKDu&#10;2q65ViPUuBYxgc2D+mgvFvYQFvjI3Fms2ToEmI8tXaBTK5foNAA+vXaFji1fpD2TRmsJAhcLIv21&#10;DvWNE4vm6MKmdbq4GQrttm26tmuvbu4/rtdPXNbb567rvYu39N7l15h6Q4vh9Xf0PusjBnR/8trn&#10;+uT1L/Tpe9/riw9/0hcf39X3Xz/Wj9891y+/SL/exR5w/PLLp3r3rZ918+qnOnfqDe3fe1ab1+3X&#10;igWbNWf8fI0dOB4udNlcSirxshKYjhAFiC2h5ccJiIDylgy1LLFyIfqFC6s5LJVGJB+CrH0MgJYF&#10;EJaJdORx/uEWW+LCXGqzvA4rylxalsnnGJgshvqf4t9sidIifH49ygl9Ymqrj02z8yFRhdZWIoyU&#10;MArY0RS1GwLcULjZDX3ceKy8qhEDVyhU4F+JE8veGUvIXGiL3azEUI5lVrgDCY03IXZ8enwfTCi6&#10;hCBSuCywudEAmCFpd68eYx0BBHuxbAt1cFhHbWOk6ppuaTo4so/eXzNfHy2epU+mjtfbKGHeZkTI&#10;7diGeis2Su8nxOr9RgA0LkrvoHn8Vp1QvUsZ4P3oOvogBtA2jNAt2Dy3aRB5m8TK+1EReotEy+36&#10;EbpRr46uwjO/FtNQ1xIb6wq0uisZKbrSMkMXWCeZ7bMGHu1w6uuZeCZTuCg39iAuHNtTH+5cqG+P&#10;r9ePtBX+ctFlgc2Fzgawxb7mPhuA7zoLAMOxNhf6HjXhvyhv/X7zEtb3or4lW35l+xqHaWfnJbsx&#10;Jbvby4drI9w8H7wsT2q8lUkgliO540Hm12Je28zzcR6tJm/Enkq40Bb/WleSxcC1scCJflXUhU6k&#10;2TGeZJ29UNBoqEMD03VkeDsdHdEJy9vFWScB8NkR7XR6mLnQqToO0A8T/+4lmbWzRYS2JwdpazMf&#10;LDDiAE1qalMTTyywu9ZHuWlNpLtWN/DSmthAraW3fR1WeF3LBK1BhWYdMskbkFLeOrS/9k8ap4NY&#10;4cOzZ+rovDk6vGCOjhqAV7kAfGr1cqoYi7UbPsGCxnU0t66fVrVswuun6eiyxTpJ59GpNWt0et0G&#10;nduyCwt8RFcZ23L90BndoAnhOuvaYRoSaBe8QbfRjeMsQH7z1E0aF17Tq+fe0qvn39Frlz/Qmzc/&#10;0zuvf6t33/xO7735PW3rHG3d+lIfIDLwwa2PnI3g/asM+7543QCcU2klX1YKkwQTKCkZiGtxAkKx&#10;asmVCzsWuBVkjlTarMJNr8rcJ6v3ZVlX22Gt9vqSucdZ8We2lrOdQGc3ZlmCKVu36n8DsJUnDORx&#10;8E/7RIeyaqsxbV1BKHwkBvuoLsmsGJJZDXGlawPgaD9PlBDLOoodpbiYzMKby1aYTHpFkiy2cdj7&#10;WatheWJk8xjMtV83dqDep7f1oyO74R5zsaNb9IC66H040fdxV/8gQ/0rCaw7Z/foo51LdR4LfJyE&#10;yuouKZqSUEfrmKx3rHFjnaofqXPoIV2NqK3rAO8mPdI3wmuzwnWT41WYM9eQIrrFd3+9lp9u4zlc&#10;YQO6TDnsGjS5q5BjLhLbX+Q15yHFn6NJ4xyc2ZM0aByH532C1snDnl7a7+Wrg8EMuG6M5lJ0tJYx&#10;FGxd13Ti3446ObWPri4arU9MagedrG/pD/4ZMb7fsL53Tccat/m+9Tc7iSsXgP/ksbuwtf4isXbv&#10;DTYuQPwHrvRv1Ke/J5n3BaSXIa1TnN/OqK7/PF+2QQdDtzXihskB1zAyBa5z2cLolFHesHNgyS4r&#10;59nmaUCuAMgDSxWk5klvN1nrCFhEicYvDiihlbHltCimihZEA+JWDbS/T7L2903TAVv9UnW4f4aO&#10;DEjX0X7JOkLsay700e4ksTrHam/b+trbKkK7M0K1JzVQu5L9taO5n7Y399eWZgHa2BT3uUmI1pEs&#10;W9+MrHVajDa3T9JmkldbAO/2QZnaRzvn4WnEwHNm6PiC2VjVeTq+cJ6OLVmgk2aBaU4xEBuAtw3r&#10;p4UJYZpbx09rkV0+OGOyDvP6o7QPnqCN8NhqXO31m3RhK51C1jG04yDrkC5sox2QJgRb51int9AW&#10;uHkHx120CO7QiU2uft/jrBOb9uqUvXb7YQQCjtFjfEIXkP65uv+0rh85DfhP6+bxU3r1xCndPsF8&#10;4FZlcioDC5yOG50IrbIxxfkoLv4QTlQCJZ0MLG9LykmxjAANg2RRC8sWgMtcznZZAwcny6xsLqd8&#10;4yodWNkmm7BhLpgDKgPzf1wM/xOQC2Ipk2jfGhTPDNkGIYqHvRNctphizfKa+8wFbzpc4YA5mmMQ&#10;GlyV+b6lYfzYZmGbh8W/1mNsFte+k8XCZbjIske1JAV56/K6hXr34FZ9jPv7DZb4Jxr0/yKBdZ/1&#10;JySLXygd/WAA3ku30PIJenX5RL26aiotfrhZDH47k56umxkMmo6J0QEocvvdaugg5PbDgO54zZo6&#10;7uGuYzVq6GT1KjpDqesCZbCzJONOViqjY+VK6ggAOMQ6zP3DTDk4SCvmPgQR9iIVtLdSJe2vVlUH&#10;6Lg6GRKiKwnxeq1VS93u0F6ncc8PjWQa/fKpukUG+vaaSXpr02x9sm8pg87XY4U368fze/TrFWJg&#10;OpL+MMDeArgGYBMUoNxkj/0BgO9R274HvfJPSkq/8Xd/T5/zl9A7DyyYSVNBUef8ZjPmss9VcX7X&#10;BlQGalPnt2aD6vzWZbDA9pvbRMJcnGNXptrldls/uDWzWDN/TbqSTKDBypCJDP0eXaeCVkfm17LI&#10;YloQVU1zImtQDkL+hszyZkpLm9tRLiJDvQOJnB2dorWrUwxZ5WjtJuG1C/DubBmhXRm1tTu9lnYD&#10;3l2Ad6cd02ppe2otbUoO1SZKTFtbEGYQ/25p1UjbOqdqB8MKdvTrpp2De2vP6ME6MHGsDs+crKNz&#10;p+v4/Jk6gQU+DjBPOm70YtYiHUfnavsQZHPS47S0KckxEmKH52CBF6OauQLxvVXrdHLtOp3esFkX&#10;t+0hHj7MOsLtgzpvwN20T2cA55kNe3Ry3TbAvt5Zh1eu0oEl9A8vwsLPX6Dd8+ZrT9Zx99x5aIHN&#10;17758/kci8sX6Izphq2ap4trF+oCgvc52pV+RS2Kv6Tkgi8pCQA3hWzeGD5yJDtnNJnG5uXyKJGV&#10;UJLhzShFhgFwXwOEATPLNTaQWuzrJK0sWfUPq5ttfR35HE7wP2Op7Isi+zG7WEpi+ZMQ2BucEK6+&#10;iOvFo6XkQ/LDyPIxNauqkb+no4RZm8J9A0geYQDABODLMcrDPt+RnwXQdjFZ/Tm/eQc8VhIAGx/b&#10;njdLPImBWG/sQjnw0BYaDLY5Tfa/XsblBLwWH/58+aC+Rwny6+Pb6ONdpg92LEbWZpk+278G0MzW&#10;xT6Z+nHEGP05fZY+7tVXr6a10DlEzk7WqadTIbV0xNtbx7wAdtVqOlIVMFJ0P1S+jI7AHNsH0WAf&#10;/O0D5cvqcNXKOgqn+yQdLeeQ6D2PWMKlerjUyBZ9mJasT1pn6DNI7h/QgXIlNU1XRgzQm9uW6pMD&#10;6/TJ/hV8pwX6aM9ifY68zjcA+Hvkf+6c428BwI677CStAOw/1l3i+D+Jf//IWj8T93+PEMHn54/o&#10;zUPb1b5hXee3NGbdfyawahL3RlElCILEY3xkm7hhm7OxsEqRhXadS3OfbSCdC8DlOKc25My4zzap&#10;ozbD3Y0YNKZuBa2pl1eLQnNrMXHrgjgvzYpy19qMCG0BvFvaIEbXup62Adat3N/G2t6uvrZRLtoG&#10;eLeRcd6aEqytzQO0uSkWvHFNjt7a3Mxfm5oFYXVDSF7V0eYMNgQAvCEjVhsYVL+xawttJt+wpX83&#10;bRvSVzsYybJ7zDDtHT9Se8aN1G7WnnGjtJcM9YGpE8hKTyYrjUb14F5ah8rlGqSWtw/ooSOzpwLs&#10;hTqB5M7pNRsA5ybAuhXg7tP1PUd1fTeJrB1HWUd0iVZAs8Tntx7ECu/T6Y3bdXrTdp3csAU5nrXo&#10;ba0EyMu0f+Fi7V2wEBAv1M7ZbBozZmsXGlwHzF2fNwkvYTwbzFidWjhOZxZZDAxwWxR5San04SZC&#10;Ok+kayMRV9oBMoBuVjqXmrAal86thrjZ9Uz6lRNnyYoiWRloA63jbjmW1/W4i3HlWtndR/8T++qf&#10;F4gjv4OL2zsuVMOaRgBi+o5hfhkB3vSWYmlrjPepgSqih8IgikQB4DpYrxqmt5Wldml0uEq4bCai&#10;Z6Wk7DbDwmalswBs39MkenZOGaY396zXO/s26jMa8L8/t98VA6NJ9RMA/u70Tn13cgeuKVpHRzfr&#10;a5Ydv2FO0ZvzJ+vjbj3014DBejBgiJ4C5l8ze+vbtm31CZP7PiQW/jA+Wu8RG98GmNfJ5l6n/HUd&#10;JtkNum9uhQbrTZpDPiAz/jEzgr6Mi9Q3CZH6ljLF74jo/4ao/u9tM/QTQ7q+QLfpzaRmuk3Xyifb&#10;lulzVA6/OrpJXx3bgFDAMn26b5m+OrLWAfA3xzbRo4zMzwVKZVdQAzFLTPnK3Om7WOTfUa38nfj3&#10;D+rAdymL2e07WN7Pzx/Wh5TXFg7qCXvOpbP9n8vc6Vq4wg2o4/rCca/BubUuM0saGnWxCOWj7M3Y&#10;IR/wnLWLVqRqYV6UJ6GON11AEVQZ4mD3DQ8vq1V182pBSC4tjKpClriOVkHsmBntTnnJW9MauGlq&#10;naqaE+2phYjZrSTZtTo9XGvJPm9CtG4HcbOzAPXmFmHaBKC3kNHezOs2c9yUFq6tLbHUzLPe1rox&#10;LnqCNrZtok2dUgFwW23phxs9uKd20Ca5Y3g/7RjRT9s5bkOcYRvJrS2D+iK611dbB/cnY91fG3p2&#10;0tpOLbWeQQg7B/XWvkljdXDmdGJmLCTgO7HKFQefxzW+uPOAY4Gv0st7ZfcxXdnFcdcRXeZ4ieMF&#10;3OsLWOmL3D+/47DOAOqTm3br5PodCCdsxxXfpuOrNyHXs0aHV6xBd8sy4YuwwPN0dsUsnV0+XedZ&#10;OVIAbBqATUc9MJljEveTsLLNscLNAXcq1rdJyZxqhJvdqMQrAJhJg9aozQmyGrCBxHGjuW+xsFk9&#10;A7AdswkcjgaW447994viP62wLyd6eptGGpPcENnRUHb70pDeXwHAJeFh2xTEykokZmyAOx3jRS0Y&#10;uqZJz1rDhHU0FbcOFVw2k3LJTqbZ93Oy01ZOsk2H11k8nsx41HOr5uqtPRv07j4UMyj5fHNyNy7o&#10;Af1AAuvbUzv1JYPFvjq2FfDyHMfvT+3STySJPkfr90127q/atNUdGrLv0a/5JwLiorPkOeMyHzPF&#10;8UFyvB6x7jaur99iw/Rno3r6hen09xhd82diJKu+HjIL6D7Knw9SYvU4PUF3mzbUn4wc+Y15QXea&#10;N9YXKc30TtMEvc78qk8hb3x7ehffYQcJNo5I3n5xaDUgXgkja52+PLwWIKMIcmKrvsUK2/ru7G79&#10;xGSHnywuRpTeAPsrm9RvbFK/YHV/unpcX587qI9P7tXBRdNgVJX8H70kO09l2RjrUEZsiO63J5Q+&#10;2zidMa/8pkWxwJbMdGWsXeNgLSdi574i4Y0DYDp7vACwlQnj6UgaUruMltXOq/lBubWikae24yLv&#10;6d5YK8kuL6IUND6giDJL5HCuzST+nbX+tYBM1Ip/37ZKMXXxLKse1GR7B1RioZ4RSH22dnVcc3dN&#10;qFODDcBTc+J8tAzG18pUMtCpDbWKrL2zWsWjXpmIqmWGdvRto53MyN7FqN3dQ3toz7CerF7aNbyP&#10;s3YO643+dHet69FW6zthvTnuwnLvGjtcu8aP1r6pU3UA1/fQ4qU6vBQBvFXrdXLjNp3dvEfnNhPP&#10;0ox/dvM+nTU3ejNutMW4W3Grtx4CwMd0iVLTxb1oYVFmOrPzBA37x3TOjjuPIadzhHiY+9sOE0Pv&#10;0fntO3V5xzZd3m6u+kYAjNVNZhB3MsmrFLitzQFwMgBO5H4zCB5pDOJOgq3VuHgONUJ6pwE/ZrDR&#10;J80t5SQ51taxtK6eXgNuNvsquyfXxYb6t3bz/5bEssfbIDA2DvAOIWvYP6aWmmBlqwDQCLKe8YjF&#10;J6Dun4TMbTTutMXEdakRm/qDCdk5c3oocRh1z9hh5ubbxWW14GxurgvELoKHfc+h6Y11Y/NS3TKl&#10;jO2r9f6+DfrsiAEZ8oYBGGv3GfXbrwDwD4DHsru/Eh//hIV7e+Us3erRWV+2bqVfU1P1oG0rPadL&#10;RAD4SUZTPWvZVE8B4zPE8Z8Dzmfp8foTlc+ngPYxGdG/02P0DAHyhwz2utskUn9RY/wrBWH6RvX1&#10;SVRtvdcgXG+QzX6tSzt9snGRvoPW+YMBkhj3Z+iTP7G+xWU28H51OAvAjF4xAH8NyL81D4LXf8/r&#10;7wDgn7HCVkv+2daVozzGxIezB/TR8R26sX2l49m4Eo3/vVKQBwtbk/jVAFyfc1ETj8fOi513y/qb&#10;1bbbBt5sEFsS09H9NheamcE1IX3ULJBLkcg0xWCBB4aW0cKQPFjgvFqbHKB9mU10bECaTlH3Pd6n&#10;sbY3q6HZni+rNbmXSN6nQdaqx7EOK4IVxgr9x6rN7XBi87qselzD9TFEcQglxrMSWM2Z1ZSG3lp6&#10;+UJqXbkILX2l6NGtCPiraRAiFsNQyRwXDRebGdhzkxtoEQPXlrVJZDXR8pbxWsla3yGZJBgzm7De&#10;W0hs7UD8bh9lqEOLFwDeVTpLIuvi9t26uvuIru87RSb6jG6iOHkZoF7YQ1KKuvC5PSd1drfdP4P+&#10;1Vl0sC6wLuvcwas6u/8SteOLOoP4/Nnd53jNOSR0TqPAcVpXDpDQOnhc1w6d4PZR5WjGhW8r0TjQ&#10;AKEJf3RTAN2Ex5pwPxkQp+Bip5ViF2Q1wY229kPrXLIZsAZiO4HZ9VdT1sjmINvR4uF/Afh/cMtc&#10;5SPXBVMNV2ukI/hdS4Piaqs/mehE3Obq7PwRFVDNRNokCV2ilBAvZ0xHQ4QGouhNtpnDlkSxi8WA&#10;bPGvybmY3rSRR+zCMnBbOakIF6Ilugy85kpXpOF7CUJyr25brle3In2zc6Xe378essQGGE/b9AWT&#10;AT9hrIlZ4R9QijSmkwNiXGxjZ91eNFU3+3TXRxkt9H1ysv6k9PMgrYnuY3mfZSQ6AH6SGq8nBtrk&#10;KN2Nra2/uf0U0D4BsI/NAjdrqN/5u39KqKtv43CpI2tTVqqlm40a6kY3XPLNZJjZUL7n839m4/gd&#10;19jWLwjd3Tm7i8TVFhJYbDocv0bH+ivW1ye36xtA/M0ZpHl4zfeA/Qfq2t/hPfxw8RDgRVQAVc0P&#10;j2wlD7BVg/jOjthCVj/3f26ypSkF+WAF69F1VKsUut/Udm2TtM3RSonlsjyg7HNp8bMzlN1+Y1zn&#10;YJodPKnDm05WPZhYMTTM9wsupfm18mleSD5KPAHaC0Xy2GDqvUNa6VifRtqVVF3TK9M8AIATCYHS&#10;CPMyir6sDK5BS7qmsVK5nQQRqQmGpREGKJbrN4YVZXwCrgEDeFO6mbrQX96S6kZdWGP+PBbECvzH&#10;CuZ29goBC+EYsrp4mw34m2MZ0teEbqpkOqVa0IPbHoG+Tt6UwYLRtw7zo1soDIMTrTEZyZrelfG8&#10;jDxdOmKENk6frYOrNiN/c5js8QXdOHlFb1x6U+9ce58pNx849eDP3voGmbU7+uzdn/Xlh3eZ4HBP&#10;X350Vx+8/oPeufSxrh+9pisMJb9+8DybwDm9ymZw6/jZrHUGAPMjJ/KHNrMFYM0CN6XfsakDZABM&#10;HNwaKzzXt7SGoCnUkoRXrKkw8Ac7zdSWeHJA7GJaWQuZAcSA67RqZQHYwJJdB/5nIsvcakt42AUT&#10;R2w1NK4WUiR+yNkyIQKiQyLCdqaVZSNKE+khNQCnMWfW5hHXQzEhik6Uauz+FoPZRmHfxYBrUyGs&#10;/mjfxYTz7IKybqcCDnvMXD+XVbYLzA/Jnt3ThuuW8YtZb2xfoQ8A8WeA93OWgdiSWT8aOYL6sJVo&#10;fsYtNUv8BcB+ffUcvT58kN5A7uSLRgn6mTLPL/HmIkc7lvUuFvUu7vNvkFN+pbZ9N76O/sSt/sNc&#10;a8pSP1Hz/i4qVB8zm+pV4uPrDevrRvs03Rw3QB+yqfxwDv42sfiP1lhBPHsPobq7Vw85ALaMs8Xk&#10;3xwnTuc7fm3uPre/4rGv7XGs8DcA+Bvqw9/C6/7mDIvj1xw/OrwVGZ8dmoF7bkKErjDnv1vf3LYh&#10;8nywyf0ijeNBwtDHen75XQ301ntrycHspJfT8EBVwqoO9vtWw3UOAfiedI1ZwjEYMlAkjTG9AksC&#10;4PyaH1qY+DVEe3sk6HC/FLL8aQA4Xpuiy2s0zTaNeJ9QVj2uu4YANZZrsgnC/4kIIDa1VRgQZwHZ&#10;ErFJJFsTCf8a58f9LpNb43Cnt/RI197RfTUbEkcKn92I901gQ7AVXxgrzSYQhbWuz2Zhqy5GrD4h&#10;ZQzc/AYIK0bANahNaBZsrZFcO3b9+7K8WKZk4561LDPvTR7HB0ECf4QKIqgoxPoGqGmtCKU1bKIu&#10;zFnKTO+sAW17amzP4ZoxbKqWT1+h1bPXacuyPdq99qgObDyhPWsP68Dqfdq1cI22T5+rPXPnk8ya&#10;w+yveWhSu6RsT65arhxJnIQkPtR1ZNE4bUB2rDG7XiOemwEv+l3qakdqldEwqJcpec2FQXmfZWoG&#10;JoVjMaeRO1yDzOyEZgPZRWN0Ell2gWS5WNk7vO34tmtbZrgDbsxQElhp1H7T2S37R4WpUfXSxFvQ&#10;OwFwEt0fKciJtAPcyQA5mt7kOPqEDcBmWQ2o1iBuJS5zq6tDy7SY18gh2SJ6ZjEczSy+p30nuwDt&#10;u8T6uuvk4om6TZLoFtb49R0riYnX6XOSVtlx8Pe40MZwMqJE9jI3+7PDm/T+juV6bdpoXSdj/CaD&#10;nj9FufMLSBrfNACc0eH6nr/le9ziH5hOb/e/s/uA+Utm5b7PqJHbhAWXmT91mRGurxJvvTV/oj7e&#10;swYgYklZVpO2DeN3S0phfX9DaN4AbK60lbvse3wLyG2j+Tbb8p7GAhuAscJfsb40SVti/C+J4z8m&#10;MfcxHU1rRw50VCRd5+O/g9cAXYx2tqpshvVQ1aiNNKyNyPHBhbYElg2ps03TQhWrRGS/jyWxzIV2&#10;eNNYvbBKJVUTENikjUAsmvX9dkE6dl5oIS2oU0KbMmppPyyrowbegazesdoYgbwsILSmfaeN0TYG&#10;u5bs/GUZBtugnYZ8Ptuuw0osowNbV50l2dogjzMvOkAzo3xJhIVqYUp95HCKK473tRVfgA2iMBa+&#10;aA6lEW93rZzXEcsbE1hGE0MraQl86lWdErWkQzMtbpeoBdR/F7RL1uLubbSweztNYu7SqOZNNBAd&#10;q16NYtQpJlJt6tclvxJC6dOHSomPwqq6K7BsFRp88CYLl1eFPKW5TuliylEMnNDW+HIZ+OYlOA8l&#10;EUCA11CwPJNIKsibIeIhJSupfjlKplWqqBESUok08aQz2qYtonpdIoKUozY7pe1uYawG3K7HsT4/&#10;SD1WXed2Dh2t7yYNa67Pk7x1uDY6vsVyKAWgh/KammbtOLpzrOqAOVvZwJqjKTfxuIHKqJUWB7sA&#10;7DrR2b2lVvCPoVliJMwimxTRgDgrkfpvP7jQTWgC98WNb1CB7qjAGmpFk0Pnev4oOjBcnJi4GWUl&#10;m3hYyCwrF5YpQthnmgtdE5fKstGWaDHA2kVlvcIu6dmsCRFZF5kTf0NrvLASOVes3qtblup9ZvJ+&#10;ZfEkoDAQG5C+AyhmCY2maICyx74AwF8A9I/2MpEOa3wNkfaLDEO/YcyryHB9xPHj2Powserqw9h6&#10;+gjr/AEgfissAIvrrWv1QnU1pbFuDs7Uawsn6+2NC/XZgfVYfuLvw5b13u58lrnuv+G6/xO8BmDL&#10;ODtJN3OniXnN4loC62sDLiD+ChB/aQse9Rc0QnyM2/whbvNWaKXlkUL6X3MS/DYuANNdxsRI6wc3&#10;1RSbwuHJMqUK87KshGS19mydM6eMlAU0R7mD8xMMF9rbmmCMKIRLG1Yyrzqj8Tw3vKgW1CuNCx1M&#10;AquRDvZPJQ6GwNEJjrdPQWViDS00+vcG899LW/9Z6vpnYrQdBmAOvcSj/UtouFsujfLMr9n0HE+L&#10;D9Hoet5MhfDUkMDKGh9aVbMbeGhZnC8JNX/IJd6aHlaBVU7zG9bQwlh3LY6vSQ3YT2vSIrSje5J2&#10;929B8qs1Gen2ZK8ztYNxqbunjtIhRqAeXbMC/eatcKFJVEHAuIzu85VTt3Tu+E2dPn5bR469rt1H&#10;b2vHwUtat/WYFmFtZy7apLEzGIE6eZ76D5+ozt36KyW1g2KjmW0cEC0feozdSrvTPluGSkt+Niva&#10;ci0JZcsufJMPMbCZC2qrAieiFo/dTgwU+h16yK74XqKv9iKsPQUGVwqudjivsU4mT5aB2I1VhX9j&#10;/9Z2zsp233ZG7lus5DB1sk5INn/aneTIAGRsB6JFHVeGlkVqjKleFZz5TM0YiFWbJorGqIK0Q8Sr&#10;DZY3MzJQSWgLR1Ejjkf207SJ7SIrklUmsu9umWlvXCkbrGWZUBNiy+v0IXMB2IXJY9nW2DLoLu8g&#10;B7KgCbq2fh4AXqY3d67Qp4dc8a+B2MBrVtiWgdissd3+kuc/o+nhI6YnvI0Fv71+vq7NGafLjNC8&#10;xJD0K+lNdSkpXlfgQF8lSXWddY3Y+BJJriuwgm7g2r06dyztgbP19vbl+mAPyTTWx/vXOe67WVb7&#10;LHPbf7FklCWwmFdsVM/sxy2pdodlse73BmbLQONef8vtr+io+oIY+jMs7gcHN+kjat/7505UxWJF&#10;HGD8T7V553F+RwOijb6pW7aAEthMLVSqTvzrgZtovb6uROa/dcCzwWM9w7ZJGviMVBMCecOP+UnV&#10;2WT9qQUbgNtigWeHFdX8yHLaSq13H80Me5gyuJfe4P2tamlpVeSFsaT/fwy+/20Dss1jIOKIM+t5&#10;aKxfEY2tmUeT/ItqO22I+/uman+/DO3plapdMLv20920gxbElQgLzK1bRZP9C2u8Vy6Nc8uh8e45&#10;nOPIyjk0vFIODbNjlRwa7faSJnjn1pTAApoSUljTapfQ1Iiymh5ZRXMbB5AAa6AVnZK1nprxjrFj&#10;dGgBpJCNO3SLQWofv/29vrvzmBF5/2//MfdMPz2iwe3rB7p4/Ssd2n9FW5ZvBsAWI9pJ4GhukLm7&#10;2fGrubUx+Pw/dWwojUmVJrXVb0x+e6eRr05EVNFiRLUz0LAK49+GsIJs8V41OVZhWcODZaurZq2K&#10;zibhKi/Z7m3AMXCloLk7lUJ7l+AaqotiYExp3Cvom/3p+kiiDhzmCM6XU1t6SFsj7dmfkkwTj/KK&#10;YlxHE8TRnCSW1X15L2tasObzGmTXfYmT/Mk8mgtt7rV9ll2s2RuHK/52MbXMnXaof2wCY9ok6dWN&#10;CwDxYrLSq50MdLb1tURWNojNrbVlwP4cK/wRFvudLcyZNQCvmKlL88bowsxhOjW2N1zerrowKlOX&#10;xvXSxfE9dWlCH12aMkBXZw/XzWWTkJ6dqze3LtGb/PvXtyzC+q92NgUD7w9MJrQNw9x2S2IZgP+1&#10;mPrgetxVKvqZRJUdDcgG4G+wyJ8DXnOZ39u3Xu9j2Q9CCHAj7v+/qgHZnpJ5L+6WFyFbWx8vyM5d&#10;dQgbNSgjZQPYEpi5/0OkwQBs59c2gErEyyF4VT5s1G4mHgdBKIJscLp7Ec2sXVRLYquQwEqkF7i1&#10;DvZJgWkVpd1QI6cgEWseYHaY83993//pubJ87nhUPCYEULKqnFODK72swZVf0ShmKU1AMH4SSbQp&#10;IWU0hdBwKrenBZbQRO+CGuuWR+M9cmpSzVc02Sunpvi8zPEljan+EnkgNvkKOTSY4zBAPKp6Dl6f&#10;QxMA+STPHJro4bo/pgYAr8ZtO7q/pNGeuTXSM69GMmliVFBFhOx9NaUJg9c6ZGhZXwgiY0Zry8yZ&#10;OkC99/TOnTp34KCuHkcN9OpNvf7qG3rz1lt67cab3H9Xr119X7cvvKGbJy8ph4HUdlU7Wl3XYlez&#10;xgYEA3M7APX3oCRpXJpejG+tZ8NT9UuHSH1J0/TXNE+vqVlSCbyuAYoedfk3dTjhwfx7D8elZvGc&#10;qQqaHGgAzwfzWAAuVx3kV8xS+/Mj92kYrIExwUoktZ8Az7YdrtpEZjZNoqaX6l5GdUrmY2ZTFUTm&#10;K6t9sBvlpdqKR5YlnoFZGVhke59s/Sv7O6x8ZPKlNWnQCC2dFx2iXK7SESDOtjYmppftxlsSzdzr&#10;bKpnISzG7B4t9drWRWSll+vTwy4gfUNm1zLBd0gqZQPZAGzgsufNWn5sVhgX/Pbaebq6ZIouwpw5&#10;N3e0zs4YoTOsC7NH6uz0gTo9ua/OzRioK/CYb66aottMoX9t8yL6fBdhhSFrsCF8jets8azFt/+2&#10;wC4AmyX+J3B/ogPpDstc6e+wvj8QH5sV/pz3MJf5/QMb2YzW6eCcsXJDXfH/Dwyujc7lnQUhc5SC&#10;QqkXSSinvzc/NWBmYVniyiyweTL/tOJOiMI5tvlYZj2dMhKJqyCWB7+tL+emHhY9qVpBwFMEl9Vd&#10;B/ul6Qh9v4dIYu3t2EAbo6trMO5zbd67FP+mEJLFJsWUvSnYBmErO7dh39U+K/u+/X21yHxPr+8F&#10;gAqrD/Ftb8qh/el/H8x4lcHlASKjVuw4jDWcNQJgjqr8ssbXyAV4c2kKFnia1yua4feKpvkBaO+X&#10;NNHrZZ7LqQkeL2OVue+JFbZV8yVN8c6pyRwn1nyZx23Z4zk13htLjqWeUDOvxtfMrzGe+TSWjWKM&#10;TyGN9iqskcyAsjWiJlMqMIoD3JkOgRZdX7zQ3lz3PUnY9qAa09sPGVpmOw0M89UIOvVGkUfJkU22&#10;sBPjJHyygGylIbs9ig4kjU53XOgXk9roxfA0PR/UTA/7JOhx36b6rm0dTaTVMI3XpvJvYjlaHG0N&#10;EX4cLVNnWboIbifyWBK3u3BCOlHSaWa3KcaPQgIljZpcOCesKXzZtmSQZyNtOyPCTe2o0UVgRVM9&#10;TeK2qroyAnUg2dx4XOq4GmWVRmO4ZUgtE2oXkllaayp3J4PoTXYxtDRlA5ImjmfBc/923/9NKnGV&#10;O1zxebbYXnEyrYv6tddbNDO8Ax/6cyvRZNdWoVh+h+tsIDbwOlaY+2alzd3+HKmbTwHLB5Sk3tm6&#10;mBlK8/U6AL0Fj/rG8mm6vnQya6KuY3lvrpymV9fM0uvrFzjANcv7KSUsey8HvGwMtu5gSX923GgD&#10;ryuRZnHxL1hcx+qS1MoGbXYM/CX//hPiaLO8HwLgfTNHqUYppEj5Lf6vls5scBsgKpDraISkUhwb&#10;pulB2QZZBRfaZF/tN7ewyAg0/1lZMNqsKXTY723KLAZeOw8mFeuLFE+9svkY25NPE2oV16rG5FYG&#10;ZOgQ7YTmRu9oHaGV4egxkwkOQzS+JpxxTzS5qtFzXAm3vyLZ3fKIwZUvyMB3xBPLo31VlkaKsnaf&#10;x0tzLMEm0yqgmmbUQTidyQwDAe6AMi9rEAPPhjAAbTDgHQRoh5ZH/J01suLLGomFHlM1p8ZVfwXw&#10;AWLPVzQVKzzN92VNZU3xe8kB8jTfnJqKVZ7qzfIBtBxtTeP2FEA+CQBPBri2JrIBjHMAnAd3u6DG&#10;eRXQmJqA17uIRvlgjckDjPItqbF4CeODyqO1VZYZUOU1wr+ShvtXdtYQyCqDUQEZ5F1RA/FMh/HY&#10;aGrWo/FQc5jodmVOklEjs2U5nVg46/48gKPxbVgAeEo7PR/eQhqeIU3g9qiWet6/id5qUE3zYWmN&#10;IqvXlZOcygltwkrIAmwbjpm83yDWeOKpxQzxnpUvh6ZXKURiwF8TyPZ1wqVqy+OdcNf6knVe6FdO&#10;c+vXVFemQ9TifRMpGbVj1EtnhO76onWUiEudxglqQYxTDcCaO+eofpAxLct3qE4Cy4c6oR/xcwQK&#10;/pXISJt34XRO2QWcZWGyY0DHZeRidO3krkRJWYgHq5hd+/aelXqPXuDPrTwDTdGSQ5bZNa60Adjc&#10;1x+xfOZaf2fAOwa3muTTJyS1PiQ7/S6W9c2N8/X2JgaWMbTs9XXzkMKZ43psM00V25Y4YP/UElfG&#10;/OJzvgN8P/IZtn7Gkv5EYupXgPsbYP3l0j8AbO4zj/1oFhir/B3ewReQO2zD+Zh49+1dawDwOu2e&#10;PJQB7K6Y9/91GQ3Slw21KYkgP5QnSwFKC33KA2A3uo+sjGTEGPvt/ll+smx0Yc6DbZj2W5e2FlST&#10;YcKSV2Xzdie8CYPdl8BcorEhJbWUBNEeNLD29iIxhPaVcZwXkGfpaeUgROAb0FLakO6teuQ76sC+&#10;C6cjrTaCDuG2rDPNFEuRWgqmYSQQwQd/srVBNI70ZrbX9BAu+PI51Y/yZ/+SxMSswWUALgAeagDG&#10;6o6ogHuMiz26yisaC3jHVsfCumNxcaMnexooAa8t35c02ccs7UsA144GYnOxXctuG5D/BWDAO8EA&#10;7EMpyyuPxmVZ3zEeWGEDsFcRrG4xDa9JAte7hEZTqh3lWw65HhLFiOYN86vEAsDobw22BXDtOBTF&#10;1pGMAB5lAB7JEO9htO0NqBukfuEUpWvVVE/UEnqQJOoM3e04yoAa0xIAt9CLiW31YlQrLHEHwNxZ&#10;L6Z2kQDxfTpC3mDw1DaGRM0nbpnADz8SEI7FhZ1HXW45oFxLJnkbhJAjzK05XOkl7SLO2BpD8zXK&#10;CYsYVDURra1FFfJqHq2Ns9kp1zDAanGkF+r3iNpZEgtRvTboEHUEsD3px2xJYb4zyoYdkPb0xEUz&#10;999iXPMobPOxkR41aX/0sUHhjNQIRozANIAtG56dLXVZ3Wwwuy62bF3p7Ex5ZS7cLahDvE9C6WOG&#10;lFnd9ytc6W8Br1les4DZJSUnsZUlwWMDub/i9R/igr8FcN8gMfYWlvht1jubFup94t0PzOIC8A9R&#10;6fgCq2v12+947ztkjn+2jiKs7e8A8y7W9TcDL0er/2aXkbJZYY4FzgLxdwDemGMf8X3f3rFKb8Gw&#10;WjusG25wgf8iqP+/gdg2MVdoQR6DRJVl/+uXLeSUkYysYR1dZW36Appolo128gqWS/jHxmBejDHy&#10;zDqbS1sGIkcANeSaXAuWrzBx9loQMqLL5+UiLKtF9O5u6xTvJJe2tqaJITlYk5hf1JEEZAalw+Ra&#10;3kw98FIzxrE0cZYXdVUvJYZ6q6mzfNUUgYOmCK0noH0Wxyyv1GBP6JQAOIBSVNkc6l/sJfWzcaOs&#10;nlxfvcvlZCxpTvUt/7IGVspJYiqnRlbJiQV+WWNZE9xwgYldJxLbTqlpC9BynOqdAwuMJbblgxHC&#10;Ek/3Y/m7rPRkXGyLl6cQO1v8PMmxvvlw4/NoRI3cGlaDMpVbPo30KEBMXEgjcJmHezKB0aOoA+Th&#10;XgxtA8RDAfFQnwoa4s1ECFovneVbGfBWBcjoSTPhcQQ5oxxjI2pqPAqQkxqalGewZseFaAFKCfMT&#10;grU4NkDv0calUemAt7VeTGij52M4Tu3kgPfF9G56Pg7aYOtw/YSUybt1K+tmWHkI+2V11b+kLuIi&#10;nGe3Oc20uCvVc+lV37x6I6iQrgUXoQ2vig7QfH2oYWUd8CusPVVfYb2snfyIW2vk0ZaQsloW7aMB&#10;jJ6MBYCJzMNpxw7Ujh2pZx0ftWfKexcA3BGL7IkqhLn72fI9VkYypcwaNk6jDKMvIaKElUX2BSts&#10;F5WVlBz9LieJlaX3ZBei40JnjT61uC4rTq5By+I+4tgPSSp9TGz6pdVazfpmETv+RHXSGFomW/MH&#10;Olp/QVW09TujRe9YbZYY+nMA9dm+Nc76nDj5czvy2NdWJmJTuGM0TcaD3jXAGtOK4x8c/wSw2cvA&#10;61oHs46H/8UKcywwgP8GD+EjSChvkc1+g1h8IbF8EBuZVQSsxfP/0iP7J6itLOfP5hWL5+ND+aci&#10;8afVWa1ZxEpzlQmB3BidY5teTsvw8/p/lm/MMpvkkuNCw3YzOVlvNlPjT3tggYPY5GOZTzQ23k/L&#10;aWAw5clt7aJRmKQJoTlSO0wa7EjpqgXCcSkBHoRKnkpn3GcqpcQ0DEwGALXVAiC3rO2rlhifdFhR&#10;KYw/MaZeD1zMmfUQzgvAuuEiDy6Vg0mFr6gNs5BSCdfSaZNtgVxUGzgO7TxKqXNNBqt5lVYvQNSb&#10;JFcfLGNfYtL+HswnxnIO8crLIHGSUD62ACRrjHdeTfDNoyn+eTSVOHmKL3GzTy5AjuttlpnjZB8y&#10;3z75yWjnB8T8W/Awwt21hrnnYxXUUA/mILMGMx95oBuf6V5CA5lPNghBycEoYA7CCx6IxzmQo7nR&#10;gwDyIIzZEMCcY0q13JrM9PNxTHUbwxjGUVXYGXij4ayR1QvprVQs8LgMvZjcWs/HYoUnYIVnGHi7&#10;6vk0LPCIND1tF6H76YH6M8UPLq8fR3/9jMTJV3SYfBFZQV9SJvgqsrS+blBWn9ctozcS3HQm0VMX&#10;GtfQdYr11wH1FcB9ij/2sFdu7fYtpIMx7loCgPsyerJZlYJqhrxPe76wWWEHwOw+nRhE3gZ3wht+&#10;rREKsgenmZUwAFenzGUudAjzn0JRHgkontsJE4ryXPaFnJ1tzW6DMxBbTOd0WBmAswAeiHTP6eUz&#10;mDq4yekG+i7LAv+MC+uIqNscIvSyHqJq6cjEIrT+FJH1+wZsyBe/mZtNLfaHk9uYE7wDudo9+on7&#10;v3L8g9ruQ8D/9DazjZyZRjaUDClYGFe27t9gYBnrL5oRTLDOlDasw8jWb3QYWfnoW6v58r4fWBIN&#10;EsqrGxZqSqvGioCh5EWIZOU8+7v+XwFssW4AonVhtAG60e9bFffZkoM2ItYkdcrx27gTj75CcslA&#10;muc/stAFIdZYC6d5OaXIJwSSiPQmRKoOgGsQ24bgTscxGXBCmzgt6duCTp/m2gmI1yYFa3Wjmhpb&#10;PrdSeF0jasZJ1sCArFOnGjaxsIDaVmOWEUPAuwKyzp7F1MmD5VlcHdyLqx2rI0AchQc3r25FQFSA&#10;PA5JK6xwX7e8asPz6QChBZrS6ayWeJptsfLt2Aw6YsU7UZvvwEbQiTGiHTl2ZENoR57FkqedMBqd&#10;Q9wcrkIX5hl3ZexQt6AqygyqpF40U/QJdDVU9PUvxyhSMt9B5RgizgoogwQt0xTxNIf5ldIQnxJs&#10;CMWcNdSLCYu4z4O9SgBc2zCgmCIkOYBYdzBJrCEW+3LN92dudz/Cif4WB2c9Ngx3Ose68DJaQ1fI&#10;aluhWD3i0YVh1LHCqmtBWA190TkKFxoLPIEYeBRAnkjsa+BlvZjGGpqsF92j9awtJP0WIXrYIkgP&#10;WwY6636aN503HvqrmZvuJlbXT/FV9DWgvZ3kqevN3PV2bEW9X7ek3osooTeg010NLaKTYTS6A/yt&#10;lKpGh1dTF36YZEZNtmIYtA0eb8kfZnOLO/AjdqhVg+mJxEG0uBl4Lb61VZJlJSwrJfkXf0XhuOa1&#10;AHE9FEbsMUu+/Lu2+G9iyb+TN673MUv9b3ICc5bIAF4jS2wxpnGNLXFl2eG/ALCJqZu6pAH33yNA&#10;GTyGZOxTpGQfm/g6/bk2tzd7PeK+jQA10D5DmN3m+D5FPeOJAfl1brMec/uhaT4bkGkF/Mt0rdCY&#10;tvbA31m/YJG/5LuYZ2Cx7ls7V+nSyplwcyNUjxxAOMuHjcwmDPy/1lPNHa6GtxJRHs4zOlY1AKAb&#10;oLUkVmmAXIWQxW6XBdg20Mw2v/8UKzTKagmstD1X3DSxALCX1eVNxYPfNcB4xuVya3gKGefpQ7SK&#10;8tqKfq20CK3nqXhfHdh4rIRkjQtN+P5tyJl0LppD3cgmd2Z1ormmKxMHu9qR1YXVuQhsPiiSXcg2&#10;TwwoqXm1S2uKRy4M08u40S+rb5mX1KNcLnWtkF+dmUzYjsH2rcvnV5uKBdUe6eS2jBRtgfJMOoKO&#10;bUmutgMsrQBNa45t8PzaEJO2sWoIY39a4ca2xni0pHfdpoi0ZBNo6e+uVngKbZhg2AbRiHa49O1r&#10;m5foo06hfuqMp9CJcKBjMCNUcPO78LruEHl64EVkEhpk4jlk8nwmr82s5aN+rP4MM+vHa3qi3tLT&#10;ZhXzeQPhQwxmUxnOZpJjeVAJLQ8qqeXBHKmFLSbon1+rkuaGUOcNc9PXXWJwoa2EhPUd00LPp3bU&#10;85ndXOCd0kXPDcDwVp93rqvn7SP0omMdPe8Yrhedw/S8Q4ietvLVw3SAnFxTvzWrqY+TkZdJ8dRH&#10;yR76LKa8PmtYVh/UK6W3IorqelQlbWlYVRMohmeye3UPqahO7Gap1YtCs6zszCtuz67ThS9u1rh7&#10;hDdZaQ/VoUH83wA2UgouHsvAGsT4yXBOVgj9zHWJo0NJlllt2spk2fFvdtznSmy5XGunGd2SMU6G&#10;+t9lkrSGtdDUWkUcDM8Yi2dlJcsGmwV+jMV1rO87ANcW4vBPzSI7A7Z5zjmecYEVoBpY//mY3Tew&#10;G3D/C4BR1LjPMg60Adhc9d+wvlY6+gwGmDVfWJnovT3rdGDWaCesqFcUQQbCh9q4re78LVZl+D/1&#10;yPg7nd+BZRUIb2q1AcVswBg0Sss624A6wFvO0bhCBZTXuORzXLXe7N8yexO0Rv4SJKzMAlsTiQHY&#10;8hEedLq58x42SKwBG2tHzt+qUT30xon1evfKVm2c0Ud9I9zVjJGh1nRgAwcCeY9afI51GVmHURTn&#10;1VlZjQvxHBPMWrM5xLOxtCJkmMEmMIcE2WSSUWPJuQygk64jic3W8BZaQwVuyWrBSud+GtWPVDaJ&#10;VG4ns5qzUkmcpkKzTOFoTRTWNNEc3nVy1krj+6WWyq1UcivW2ZQBvzqNiSIZZOtbwlFoQYkzDUHG&#10;NDrm0ki6paPfloYQRTodX+mwBzMQaUxHEqoVWuetUVltAzWyNRJMLUMCmUgSonbhoWqPLFP7MI6s&#10;trWC1JbXdmAiYic2h64AuwcAz7GC4vVy4oRl/sW0LKi4lgLmhYGlNA9zvxg35MuO9aWRqXpBKek5&#10;deAXs7rrxczujvv8wsA8gucGNJK6R+pF17pY43qu1RUwd6qtZ+2D9LSNvx5k+OiHjAC9m+avj1v4&#10;66tkd32GHtI7kWX1ap3SOlmvgqbUrqAefG57n2Jq5VGQ8YrEJLWrqjVzaNox57VjYCV1xmXpElKd&#10;PwJCB+r7PYnf6zNn1iUp62L+WJxr2XVbfqhrhrPDNmATiKB0UbdCAeqQKFSaCACvc4gsLOPUGkfa&#10;JU7vArJZX4fckuV+ZrO1OiU11PswtBwrnMWSMhG8hzbVwSYEms4zc4pM0N0ZrM16CnjN0jogxVo/&#10;Yz0H3M8Qd3/6Glb49jHHhXY9b+/jsr6PbuNOA16zwgZgc59tw7CN45NDG2jAWEwv83pYY6u0cVim&#10;4+7VR787hpg/kvJeAHkAm9Znv8s/N6L/TGI58b5jpV0xrj8ziGz2b0VuexhxAxA6no2N+EBG1jLS&#10;2d6Jle/+07rnJ9FVntjXklg2OTKAGNiPi7+mAZiEWA3ety4qL23ZlGd1o8F+al/98skxMZGcSfTT&#10;1K6uh9MgUNliaPtOjmflqpSYdK39TRbXW0ec9aYbF6Aay46NEd2bF15Rs4KLaVIN6roAuCNJ1GBe&#10;52ObAufTh+XPfSMghXM7gr+hDqse10V9vlskm0UUK5b7RmZqaI/xugY81pDXxXBsBOgbW+mTjcBE&#10;MJpxXTWjiaI5yptJtgq/okRYZ83IJSQSiiShnd0cYYo0VGRSaclM4nYqwhQ27bA5qxn6bo2Zud20&#10;UnkknasqhUFoyWijpdgyDjQzwdKZxZQObz+NlYoyaw4XeItqKVQzZ0Ehs7WYOHSxbzF92a4uAMYC&#10;A+LnE6kDz+4BgLHAgPfFBABtCa6hzfSiZ0O96FFPz3sC5Mz6et4DMHfBCncM0bN2gbrXJkAftwS8&#10;bUL0Vasgvd20ug7VKaM5fkVJn9O4TSG7GcmuTt7FGcNYQGkwXToC5v5MZO8eXIl5OFUBbRV1r+3m&#10;WGMbQD4ysa5607kUV63Mv4TzsoeauZHBrMqu7IklCa9YiKaHMvShFlIdBjxHoDBiSZQA0/gygXJ2&#10;cy9OjhcXmsXS2TTC7KSWAdg1wzhL85iTNwBC+0fUe78iHrZ6rcXCfwDiBzTKPzbQ2oQHwGwTGRy3&#10;GNf5CQA399mAfA8u9W+A8K/Le3GjLQY+zLXrcqntaOsxwLVY2GLgv64T85LU+tE6iow0wue+Z+Ut&#10;6sbXiXdnd0lTBvXCxriCMcSMUQC4DgOvfUxuiO/tdIM5ibnsnt2sI/cdr8P+7ixr6gixM1nDVCct&#10;81zTWgcdr4W4l7jWgwy0JQqzQWsbpyPs/49lFrgS7rdLZsk2UiRlscCebCjugNiaYGzKRwtc06kd&#10;EjWxQ1OtgqH27oX1YuCTvri5Xr0TAhwQGygt5rYwwEXxZXNgWdOKLaPtmleVDeqMcgU0P7y8ZgUU&#10;1mTLJgNg67CzDcDhO2Qti/Ptt7FNwuYMZ3cU2dFmEttj2Y978hnZy5iGNgzQJJgDWUZcci0XEzGQ&#10;nEMwKxwvoy7Xlg0QjMD61yXZGklDR0OSgtG0VsYVye+seIYgxCFVFFe8MDp0TEEpTrcUJb+mzPRq&#10;wrCzRGch7Mj4miaMNGoCU7Ex/dWNSxbGAgNUW8t9C2oZzJBlPoW1hILzEgrOS70K6Ys2dUhUmQUG&#10;xFPa4z4D4OmdHVrlC6sNj8O1HpGs572iAG8Dvejd0AViwPyiO1YYEBMA6JvW/vqwbag+bR+q15O8&#10;tDemqiZDx+wAna55eU4kibSefvk0K66kpoTnVZdqsMCgnfUMq6Y+4dXVO9xN3Yh5+0USRwDkrqHu&#10;TDOPUn+y5wlIrFr5KHsShN2uzIVSg12xGu5VAOJ80WQaY91LYq3zqx5uTwjJrUDcoxi6qxIo8tc1&#10;WV3cpDh0so3VlcOmLGa5lCYlY+NRjW9tyS1HLpcTNLB9MuymNfrowFp9QdPDj5SVLPP8F5loZ5gY&#10;2lMGyIcA0I4GXjs+ILH1pzVCkNX+kXj63tV9+vPKXv7dAa5dLHnWa+z2XybQTn33V2tYIHFmdeLP&#10;yGp/yGe+tWsFguTjNCo5mkl/7Nje5RRLsieSrH0U8V0EAPZlszGL9S9VUAsPsgCbncD7J4DNUgdy&#10;MdWk7FTRWgYtWWXxrmMFLa+QSzW54KzrLBu02ZLB/wSwCQBULuASGrTNz5+JDP5YJZOh9cAFN2DU&#10;AtDp1PktDp7Xq4Umd2yqJUM70ggwWd+8hmLoq1s0ql2s07ZqIHY63hwAu5Z1INnfZpbYAGzLhn93&#10;J1E1F7meaWSKp7hBzKgIgQhFTG+UQarhQdiq7Egju/6NWW5jDBqQ7b69pz1nK3vs6D+P2R5A9mdm&#10;H+01tinY9ecMF7D35Tu7WUWE8+CGR+jOlETPnJTUaEbwypVXPnkRxs9XQP4MWKvFELbaRRh6zjGs&#10;aDGmoBRVHY71ERiMYjUsXABZqwL0KOdzNoL6bJA5lkPrsrUMnuYyOjWWkuZe4pFPi1lLWZ+3CCUG&#10;BsBjYWMZcGdnEv9SBx6P+oSB19bIFL3oH8uKY8XoeR9AjBV+0Q3rjSv9W4dA3Wrhqw+Ij1/Hjd5D&#10;7XdcBBbVB3JGjUIaU7+MtneopKvDUHZsR6NE0MvqUvUltfctThxcyQGwxUW9KHn1rONJJrA6jQ5+&#10;GpMUqf40QcRVK+uUkQzAjhaXnVSAW4Ndz9oKvZk0EcOkxSR2+xhGl9ZBmiWU3d+fnbEhAG4L2ybZ&#10;dmnKDa0p3DepSIyXnal2ROtdAn42vtLKK8YPNrcxFxa+a2osLYgI3sGZ/oSykDU2/AD32Eay2PrF&#10;CBjnKBFB9PgdENrR1h/Ube8C9t/JTt9FjP13SkB3Aao9bq+z7LRlqe+cgMIJm+prljG03t+zSu/v&#10;XqUbG+Zp4+ieGtg4XG2Y1teKkKI54z6iSMo0xMuIKZePUTjEsfwONmzbcgRmDQ102YJz2fRDs6Qu&#10;8gogJW61WUdVSFyVw/La8Lpq/BbZYLHGkdAKJZ32TXOh7T2cVkKO/wRwbqPKcqHZ4wbgwOKU85CU&#10;9eKceJLAMlCGmGgipZLuDfwZl9kFS9xU0wDxnF7pWjm2l45Bcrl9arP6p8XxHbJdZkDGvzWwGbfe&#10;rK7dtpyH3fbjfA/2K6FZtUpBqsiriXCVp8B2Wto2TUuYf7SgQ2vNa9dKs5nJO7lVqibShD+lVRpt&#10;gSkaldJUQxMbqXd8FDFoLaWhY5boXl3x6HBHVSyHGklJNv5CCsAD8YUL7p07Nx4FmwK/k3XeGXj/&#10;nenPSc7B5hoV4bcvTAiTn984N56QDeHL40w6LMyso2LcLsdQs0q5CvGbF6XeXlSVWVWYjliVmUlV&#10;8xQnaViM1tjCcgfwXrkZ6Uvm3w2ijBvnIMc86q4LqMEupsi8kFrtfG7Pr5ZL8zgu4PiJlZHM+o4l&#10;Az2LxNUcLPDUdg5wn/OYgfi5WeCBgHcQyawBsXreD2vcK1ICwPexwFdT3fUOSa23aBHblhikkWS6&#10;+9PeNa9xWR3rS0Z6VIDemeilS71Lam0crBgK40mWbQwoh+Wtrn5oHPWr46H+WF9zodtBM+sHcEc0&#10;qaMBUYFq7F7BsQ52IRnQrAvGLIRlUmvQAO4JgSCYObPNyCA2JTVfh9u1icdCqDOGYgXacaKbwcaJ&#10;ga0ThzVOhwvbuByT43Elsxlbrlk/WQDmgi6AS5YXFzwHlji2bqB2zxqld3cs07t0ML3HstZCo1Ta&#10;aJavyRB/xe0vUfaw299YhxHJp+8hbvxA0/131owP+cJ5Duv6Jayvr4hvPyc59amxuXat1ruQPt6C&#10;/PE6rK6T88ZqZpdkLrQQEh0kRAJJlLA5NaHPNQpyRDTWN55woT4xpr8NwzYAZ206juC+ub+2ATm3&#10;XeAzK2xHs64exLjVoCIal7kq1tI6u6zP1kkMWkxMV5F1djnElyyAGi85O/QwzyW3jRWFg27P24Ya&#10;AID9sYJegNaIHNV5jS9gTgLAbQiHpnRK0rJBHRx3emHvlpqVmapFo3pq5dQR2rZginozh8gfd9Ms&#10;t1lM17KRuK5Vhb/DrGgMG/PE8AqaQQw8oSb1WgzBuOCKmpvR3AHuos7tGGrWRWtQFd2IWN22EUMY&#10;kTJO5xfP03WE3K8yTuUietAnFs7VPvSidyP6vn3sKG1FNmfTqKGQYgZqFf9uWf/eWsh7LBzQV4uG&#10;DtXcoWM0tf9oTRo8TdPHrdCUyRu1ZudlbTvxhhbsuqSlyOXM33paY5ftU5cxa9Sq9zwltRqjyKjO&#10;8vOOkU/1CHlWrqUqJRmbko/BaMxGKvZSabzBYljyArj/eYn/qQTwN5plt2UhQY5Z0Mlmc/HOJdU+&#10;zxZk7nmwUuz+fORMPkjyB8CAdxzusiWwZnWTprQloWUABtjUiJ+PJBM9GAAPjteLgWaJIX/0bqDH&#10;mcwiahes1zMb6HqnSM2pW01jqc2ta+OpM/099dl0D30zo7IOt82l451LaG96Hq2Lf0X9cXsa4+J2&#10;8CvpZKL713UBuHddCvTMh21Ok3aP8JoAOEJDE0KVQpdSZS4KxwpzYVhnkd2ujhvtSe2xJkD1wEU2&#10;UYCmyPJEM7rFgFu3FLVhU2Eo/rLioYJGAvRIkhBxCPglwY2NRTO7PDGkxY92IRY06iDLLHB+gJGP&#10;+CYPGcscZh3KFkVloZmOLZigt7AcxoF+B/nXd+loepemiHe5/wEA/3An7CvGtby/Y6nD0voQN/gD&#10;jvbce7Qiul5v/36h3tw8T29smkt74mxdWzlFx2YN1VLGqAxJrKOeEG46R0JaoLTRHMZOim8FJZCo&#10;i6lUEO5yUeiPxVSHEpqPY7lc8bvlB6xzyKR2nX5olrm49rfZsqYW4zmXIVwoiptpyafqWFxLEllj&#10;igHFw+rBWRRJs9jmcjtzg+1iYmXrYeXmNbYB2vvba4KpFATAha4JD9pccgOgFyGONUm0oaowNDlS&#10;K4d01rzMdE1u15gNqrnjUi8c0UPLJo/U/NHD1KVpvAJRw/TDS7B41LLr/4pbs263IN8xK8pDs6Oo&#10;JYdU0AhqtJNQdpnUJFZjmTg4plGsxqEaOprb45OaaGJqkialNtc0Jl/MbNNKszq01awuHTWna2fN&#10;7dJV87t21aLu3bS0V08t79dXawcP1sYRw7Vt3FjtmjpZe+ggOrx0lc5tR8R9H+LrJ27pwzd+0I8/&#10;/99tgg95+uen0gffPtPZq9/p8NH3tXfv61q7+rTmTd2mCcOWaUjPKerbbojaNGJQWoNUJYY3Uqxf&#10;uOrV8FGtioxELVVBOQyo2cvAOx+LPBd3ci637WikCwfAlsCag/s8AwrlZBhZBuDxBmyLgVP0PAvA&#10;zwdQdurXADe6gT7ohtUd0kTHu8ZoUr2q2tDWR6+N9dZHEyrotcEldK5rfp3rnEfHWufS5tgc2tr4&#10;FUS+c1KnQ/uIXtAWntTnSGpl1qqsXlgai38zOabUKOGUlIYiADASEDejTlcFIDkdVAYus5asqpbx&#10;BJSeWGHrTPIjs9oIQfEEOj0s/gol5o0AuMFcaB38CqibXy718n9FvfAABoW+TDtjTjYQpgkQSzrZ&#10;VNv1uLBLEBsWYMPIzwaRn4swH5bkZSxyDlZVmiw6I/69fFRvtHvH6+bqqXpj3XS9tX6G3tk407n9&#10;+tqprCl6g+Mt4r3rKyb8e62coKvLRuniwoE6P7+nzszupCOTMrQI76U/vPHu0cgN0bnVtWEAM3YR&#10;+INql0ZpLT0ACwyDJwHCiwG4CcdwZGK8+c4Wy1ns7uh4Z/0d1sNrCTuzwM5gdI4WNtjObskqe9xi&#10;fgOuuajWHmq3jSBjdFRXpt7lHjsTJ528wb/ja/u9nFKTWWNuBxTPTwmvIJMZmFDPa43Q4UEIkkhy&#10;sT2bcnvKSePbJGjpgLYakRKpia0ToN/HajxgXjyip5ZOGqmpSLy2aRipACRughjT4o3348V7efMZ&#10;lljy5HM6w66aZoYCLsPoOl6a1iRa89u00PLunbUMy7sis6tW9OqhFT27a2mPrlrSsxvqGl01p1NH&#10;zezQQTM6dtSMLl2IFlldumlG1+6a1qmbpnbsrqmde/BYT57rpWldemtWT6YV9hqoOQNGau6wiZo3&#10;aoYWTVisVXO3aMemc7py8yt9+s0f+vLOfb335R+6/f4vevXtn3Tt9Tu6+sYd3Xj/d1175w9dvPmb&#10;zl38XmdOf6Gzpz/TySPv6sS+N3RkxzUd3XJBB9cd096VB7Rz6Q68kfXaOHOZ1k2Zr1UTZyvHDDoz&#10;ZtJeNascR2LAWayZsFZmc38WpO9rDSo53UiWwHoxN1NyAEz22QBsDK3sGHiQy4UWVvj50Hh92Kee&#10;bg1ppt0o60+JqaQ359XVjyvcdaP3SzrTEpWPFjl0OD239qfk0qG0XNrVJKc2xNLEUAfOKq1YzYlD&#10;E7CAadXzIEZWgqxzDfXihPSq400N2JWFHoz4nVnheADpBVneEhxW6rBYxJYpQZisjhvLm4vZk3R/&#10;vYrF1BS3rT6JrADAVwfudhAArEedsCUtYv1D4MWG4XZFvqJ5zQppSYuimpVRWrXLuni/JhpQljJF&#10;Id67INY7G8C5eY9cbBQ5eOxlsoyFoV96MU0iDp55rzaNNb5nhhYM7eLUPNewVg7vpuUkbLaNaqdT&#10;U9vr+PRWOj6N+T/TU3VqeqJOT4/XqWkNdHpaXZ6vrb3DfbSwk4cGN6IWXpeSAlarGfzYdKiFbSC1&#10;Z8AMakq5Lb4KmUwIK/HUvmvx95mlKuG40K5W0ewMrHHHDcDZcbCBtRR/W2mbOpnlbtvRxBgsgWQg&#10;NuAZKK0t0wBqeYDSuNKu2VguAGd3dRkRJpsLbdbdB9CFwKqyTdTcXRtP640HkwBpolt9fyeO797A&#10;V7O7peCatnKs8PROzTSZuHhs63gtId6fP7qPxjOQrA2if6FI8vjjXRnLzIbt2d9Ziw17iH8Z2lDp&#10;JYfd1AeyhY0AXQVo1/TuodW9umtV30ytwe1d1a+31vTniADdSm6v4vbKAQNwjyGVjBipVaPHavXo&#10;cVo7fgprutaOm8lxttZOmqd1Uxdq/fSl2jB7lTbPW68dy7Zrx/Id2rlyj3au2Mc6qM0rjmrzmova&#10;uf1V7dzzlnbuf1c7DnygbXs/0I5Dn2rvua914ModHbh6R/tu/KB9177T3stf6+DVr3Tk2hc6cP5j&#10;bT78ptbufk2rNl3TkqUntHT+fi2esUVLJq/S4gmLtHTiIqiUKE1OZU2hS2Mq8Z+tGayZsFymFs2h&#10;82FlXVzoaQZgykfTOU6ioWGCxb+UlsaS4BqZ5LjPwgo/Hx6vD4bG6hJlp60d4jS/uad+PpoiHUPQ&#10;bUVFvdo/r/Y1zqEdgHUra3vCS9qXDIATX9bmRjm1rkludcb6x+H+NWZjacyGEkdc1zqgIoyYCrCw&#10;PB33uTNUSouDx6VFKRaJ0kBctCq4tZYJdHS5ONoQanMBLRPthcX1tbiXemRjz3K4m7jRzDr2x4qG&#10;YqUt2dOAGLg71ndiw1yaHpebWbB5tbpNaYS8y2lGKm4ppHTLUBfhgilGIqYAADEA5wG8eWmBfIXH&#10;cqNimJ8kUJ4ihZTTFC8Y+JWDwV85mcRQsGJ5FWe+cQn3GipKna9Qlaqq4lFdnZFw2TAwXKenROr8&#10;7Ia6OCdSV+ZF6sLcujo3M5y+4VBdnBWqy3Nr68y0EG0b7KPJ6dTEwworBSpeKrrIzXBFE7A+cQZg&#10;htHFksgK5m/zyAKStYpa767T820JFydX4HJ5HSBaeMBtA7JZVEsGWrzluM7OcgHYrHi21bbNwHSx&#10;/tnIkJ3RtrbOklnjdswCezH3OdjIHGx+9p62KfjwmzVCnbIThJwudX0hK3BO42s57rMBeUr7JprZ&#10;LVkT2zbSuDbx2jpzsM5umwtzq78yInxVq2wREm6wxPB8bE5TPaiy40LLw1WGTWUlqoqF1RuW06wW&#10;zQFwd+JeLC/HVTTQG2hX9umpFVlrZV9APHCAVg/5J4DHa82YyQB3ltZNmKv1k+dj+RZqAxZw26IN&#10;AHWndq/ap33rDungphM6tuOiTu+7qXNHX9OFM+/r0oUvdenyt7qKhb31zmO99bn09tesOy/08QPp&#10;C2Q2vn8h3cOdfsIy1Q3uOv/Z0R67y43vUOJ4A/WO65//pXOv/aSDpz7Wrn2va+vWq8oxke6MiYB1&#10;Ml1AUzhOIXk03UDMfQPwdeRBrBvJcZ3nwLyaSvw7EQCPt8QW2ecxrFE0/A9J0NMh0Xqnbz3UJxjC&#10;ldmUKXDRtNr1x9GHfnm4jn5bUU3vj8mnM61ywLh6SauxtmsjX9bGmJe1rdHL2t2cGLhxQSRsKZyj&#10;NNiYbpFGeAj1oQOm1CylZFznTuzU3QBwJyxwD6zxVObdxFYvxeiOAlhbOLpcGGW5qAzA5QFvDayv&#10;ZVGtwd/KSUHFTBq1IFpbJRVbAZcOK+DHv6sDwMNxs9Oq0YnSMLfmNy2geU3yaHlGEQBcSqs7IoHa&#10;poSGJTJQnPjcSc4AkAJY3dwc89JxYwDOafexwHnpWc3DyM28rPxlmLhOE32+cgxrZsTKK+XL6xXA&#10;nJPp7jkqVFeOspVUHb5rJuy07cMjdHVOjF5dFKPLeC1nZ4bpPOuirVms2WG6Pj9c1+aHMMXeRyu7&#10;VtTIeITO/fMpmg6bSBhnMWx4kcyyCjLesXkjjqV0aZNZ4sOYauahWCxsltTUTEpabG8AZjmzrMzq&#10;8jpLNlnG2OJW67u211tTvSPTaxulA+B/W2CHAGNekJXdeN71epJjCEOEosfsiyqHxdKWcPLCi4kB&#10;ZB2gxpoV7hDmBQeZCkXLOAfAEwHtqJbRmsUExjHMNxrdNp7JB1P07c3NKFeMVSLNDWF4VFaeqkFC&#10;Mb58QU2qw9C0aoUd3WibItIMDerMUH/NZUTNaqzwCqzwarO4LAPvst6ZWkoyalmfXlpKjLusX38t&#10;GTgIqeFhWjYMSzxyvFaNmabVE2Zr49RFWN9FWN8l2jJvjXZhefcC4L1rDmkfM3+PbTuv07uv6cyR&#10;2zp/6h1dOP+FLlz5Xtde/VO33numt76Q3v0RONx7oW+BKBNEHfA+4/ZzB7LZ8M2G8L/j6PvctNd/&#10;wY337rAJfMXI6XceAGAAMgme6DRc5hm2uD2LNRve6Aw6ON6I96CZwQgcloGGfTWF22Z9sbzPDcAk&#10;smQgHtlU7wLg41jh3X0ZY9ElFrrhAOn3iXp+JVEPtvro8+lFdWtATl1s/5L2NH6Jpu2XtSCYzwp4&#10;CfrmS1oXm1+DPF5RPLFpA1gssWwiDYtSHLemctzC5kZWD66qJORd2sOF7g6AJzHvJtGzIsOm88mN&#10;Hd06ZszSmNtoVsUN62jxltX9vHC5rME/hFY22/mbuZtcDwkRXlcHUCajEBHNZw6uQ0Y+uaCWphTU&#10;HFz7jZ3LaG3nUlrbraw29qmm2R0rqllgEcca5cRy5wP4eXGd85Isy4MFzoWVyUXNLk8JJqnTQJ+7&#10;VHEAXFIFaErPRzkiT8VKyl2lgnIzMyl3ZTflqgKjppKBuYIqINTXgjk/ywbW1rnpJP8A8Y0F9QBs&#10;XV2dV09XscpX5tcB3Ajhza+l6wtCdWVOiI6M9dLyTuU1JJJxsHR1BZETMLKBlVbMStqmZr9LKayi&#10;/TYG0PymcMEyCV4DogHXgG0JQAO8cZYd8HL0ZjO0UpKRWyxJ6CLMuPSw/kuPNY/b82bJbdltA7sn&#10;VMzQMiSgCHXMkltM7YnVrI8GWgqelVnh9tacQmgwiOrCxLYJqKI0V3fUJMe2iCUWba4hqfU0qk2s&#10;buyZiWm6pYVDuyvRlznR0Bh9qeln1Ciq8bD5OkKfNS03Y101rVwa/jysPcbYzG/fmti3mwPc5Qbe&#10;vrZ6aTnWdwkAXty7txb1IrvMWtyH7HLf/lo8ECAPHU9OY4pW40avmThHa6cs0sZZK7QJEJv7vHft&#10;Ee3feMwB8IldV3Xq4Ks6e+IdnTv9ic5f+AYNq9907Y0HuvXuU93CCiP5rM8euwCJIXbg+1/B+98T&#10;YA951Y/PX+ij31/o9a9f6NaHT3X9zT+VY5IBGOBOJXE0nTWb7OtcjnNoeJ7NereZF837gNbc51lY&#10;4UkW/0KrNNCOSXZJ7UxM08eDIhnE3FgHBiRpZ4+G+mhbd7aXuXrxEbXjszF6uNlLX88prfdG5tOl&#10;jrjNTV/SckA7nf5KkyqZRIP0MFgzrdk4IrFiYSYADv0tDIAYJzae7GISJyiDPsmmuL+NaTLvGx3i&#10;1IKbQjgPKJXPSVaZtTWWkC3T3zK32qxvZaNW8l5BWOEIaqQRZKCbMGArGmK7JUN8SKi0g9DSkrau&#10;1Gr0JrcArN0qanGL/FrTrph29KHBoldlrelSVusymSA4JlA9GlIPteQVmd58uOH58BrywPDKhZXJ&#10;TcE9VzGzwsWUu3QJ5aWGaGDOw4CzvEwhzF2lEsCtzLG6XqnmppzVaygn0wxzVMMiM5kwf83KCovy&#10;0tAuTNobG65Ls+vp9uIGen0JR9aNheEAGvCyLs+1Yy2AXluXZwVp71A3DalXQKHWxOC4wq7fw8Br&#10;OQKzwNnc8UrQJd0BZzYRxp4z8NrrzeoaY8riSx+8lNJshBbnmgttmeWS1HoLY2n/CWCjZBpgrWup&#10;BM9ZC6Pdd4dEEUhPsC81eStFVeVx2xzCYWgZ+aRnVJA6syF3pde7I/X+Yc3rkZFO08R2jUjSVUQd&#10;pS2i6Snq27yupmQ216Wts7SIslN39LSbIbsUQSNDL+q9o9G6SrbxP/aZrBAYT1GMp22NAOLQesGa&#10;mZaoxZ3banG39lrIFI1F3bvQctlVC4iTF/TM5NhD8zM59uDYoyeP9dGC3oO0YMAwLRw4HDCPxSIT&#10;E09eoLXTFmvrwvXas2oXLvRRndh+Qaf3XNVpA/Cxt3T+9Ae6cPZTXbz4jS5fu6MrN37WpVt3dfH2&#10;X7rywRO9eue5yGHp6ycv9AcAfcT6pw3OhrFZZ3v+279xvf94obe+w/q+/0Q33gLAM5EQsTWDktFM&#10;ss5zWAvITC/guAj1vfebedPMD2jnAOAZ9AFPIus8nrgXAAsL/GxCij4fGaNLw+KQRWmu86Ob64f9&#10;rXHoN+nFg4XSJwD5ZJTur/fUDwvK6b3h+XSxw8val5hLa+ti7ZEpmUxz9Ch3ukWqMGitNHpZAM3U&#10;8SOpGdbiGAi4IgFeUzKriYC4OTFsQ/jPHXGlB8XXVlOPsnQcFZEPLWoWC1nixQTnzWJY1tQAXBWQ&#10;WjxsAm0RkM/r4z43gJXVADCHYEE9uJgakNDqFlKc8lFujYguqQPDfbV/WE2t6cTtoZ7aP8RDuwbX&#10;cAC8kzj06ATitY7V5UPdNTffMy/vU4DYKzf811zEfDmJhXNDicuLBc4NeHMB5jxlSysv7nOuLBDn&#10;ZnrhK9Vq6BUmFOYiNs4FcSBXTU+9xIjSHJ4sdw+VDMRVZH5uezq9JvZmANjwOjoxjSThovp6FSBf&#10;n2/AraULM4Kw2oE6PzVYx0a7kX8oqHh+TwOxgdLAa/Vys5zm9losH0vbnpEkDJCW6DIrbeC1384U&#10;Rp0yDcea/K7mahuAs3nn5ehGcurujmX+t8aYbQ62EVhVwNx0CzesGcJiYO9COdFsdokemhsdyjmz&#10;RGKPBkFsiCGcUx/I/B7ExN640jEwtDLUJrSGMuO1qoITAAD/9ElEQVSCcGs7aiiP9QXcM0l0rSAZ&#10;OIZsdVeAn04GfiSNOGNp22vMdzWOczYH3JhTaXheXdj4h9dioHiTeloAOWQu86jmohA6Jz1Rc9uk&#10;aV77VprbsZ3mMsJ1dqcOmt25MxRVMtRde8DX7kVs3oP7gJvM8+KBo7R42ASttPh4BkAmJt6LNOzB&#10;jbjSO87p1L7rOnXgFmC+rTNH39TZk+/p3JkPdfbMxzp97jOduPitjt/4/4j7D+gqy/brF40CioA0&#10;6b0ESO+9kN4INZTQe++99947iCIgVoqCqPSOgGBFQcAKgjQVpYNAMs/velbyvv6/vcfe5ztnj3MY&#10;4x5rZWWlsLLmc7U553VTO0491P5fiKoA+UcC8e95YP2L27/zzvXcHP36NFfnKIi/JX3+igj8+fmn&#10;OvL5TbnNq1NIc/HLnYuVyHwizyLsRJZBAF+BYdcqHAnO4QWtCQB4PjPgWfCfiba5E4m841gbMq6x&#10;fh2VoVOTm2kPZndfLe6gRwd7SreXcfF4VznXpurp3gzdf91fv87x0KEe5fQute7r1Jhr67/AtocC&#10;GgPNbSQpXzfq3k400xrhYxVLNzGK1NcicTB/bCMjhBHhkgFck7pl1AyfrEyuui0YnwzLiETZwZbC&#10;KiWpg8221DZGEIkB63+MvnmjWmQ2Nwgz/K5DyhiDVC6GVKu+cYaZ+/qRctooIhP/pNY+L6ijfxE2&#10;uPviKhmtD0Z5adOgmto20kM7J/jp7f419O4Q9gDTHd4yyU9rhvqofXBR1aRWL2yRGBAXIF1/lnSx&#10;IET25+G3Pm/RtxwpNbVwoQrlVQgQFwTEBdgHXLBGdRWsRSR2r+kAuGDduioIeAuyorSgr5/cvL3k&#10;xg5it7ocwF3Yx0O1qBubpnlpYjvWaQ4NpB4mEs/mzGUR+FRM+EdxsenL8uzmcMyrPe80pKwGNmqk&#10;daOtNq2BjrqZexGnb5C/x9kAbGA3tpNFyHpEUSsx7AJnTS4DsAHULgIGUtderP+qtUxW6Jit8znX&#10;yh1XBK4LgB1JIX9TI4YYuAzAQbZulJKpJRK5AWyqMO/vDtTCrVCbDWDWPY8m1tiWiYqmvu3bOFYL&#10;h3TSkJZJGsqCskWDOmrVqB7I1ZntMkeenkTkpvucyvc1TzbjSVuX3TzCO6LM6sBFuwv+XhNCamkh&#10;Zu/z4n01h0bonKRQzU6J1uy0OM3ISND0RkmantVQ09i0Ma1te2gPHTWjfWdNb9OeeXF75sUdNa9T&#10;d81jpLSg50AtHjBKK0ZO0auTF9LgWkVUfl0bVm7QxlXvafOrH5Be79KWN/fqg7f3a+tbjIXe/UQf&#10;bD6pbR98q492/6wdn/yu/dSzJy491TmK4gt0s36mg/Ujw+KfyLG//xs7WfLtby88pe69q+Nf3dQn&#10;J6/r4JGLcpuL3eW8us9pEVTKxRh5LcUHaAXjlFUYcr2Cq9436He5FCp3Ae4bM2BgEX01romeANwL&#10;YzL15TT22Ixorq8WUgufpOY9O0a5fy3Rwy8G6uKKcJ0cUFy72hTUlqbP0ah6Rm+kPqP1dJ9fT3DT&#10;WhpZS8Nw98N6cxBpexeaaBmkzdE0nmytRX1AbAA2c7xQ/vBxcHybMippyMmA19wM8v4wrqad+INH&#10;AG7/l55zIrClZwZga7pUBrB233HI5HuZHtWE/l5wSSOpvyLL0sAinY6gLvYnSkeT4nXBKbFLCC4J&#10;CRW0ZUyIdk2CaTW4lj4YUU8fDK+j94bUYqzjqX1zovTh5EC9MbgeO2erakJqabyiaGLxf3gGSVsB&#10;oksBxiYFkeUVJBI/DyndAPx85Up6rmplUmjSaMBbqCYg5hSqDYDdAbN7DSciOyD2BMQAuJC/nwpw&#10;nvH1kZuvr9w8kZLVrCM30vASeGf7eFZUm/rltbIbZgmTg7VjvI82DHLXup7lNTgSSxzeyBaJDFgG&#10;YANjEEqtBmwisHrYOtIGOAOl0QKtTvWC9+zL8eT1MzdJS7MNENahNnWQw/u1dDwvApu00Hy07PvY&#10;98hf7+pKoWmqMQHwo2tsjUXjLxuZI4DsKAS5XizNqEEN49WR7nJ75JBtmDJ0CHWH5x1DQ6sp8+9A&#10;BUDFHM1IbsHgDhoEmAexaHslo7kFPVtqFOSWpR2SNTmqJnJA6J72Hshr2kXy83oj8OiDC0dneim9&#10;a5fSVLTu8xMAMKn7bJbozUmI0KzEKE3FfH9SSrymNE7XtCxolmyenNoyG7IH6XyzZpreopWmswt6&#10;WpbdZmtWq3aa3bqD5rXtosVd+1NLj9aKodMYF85G47yA5tcSrZ6+Umtnr9baOWu0hhUqa+a8pjUz&#10;X+Pj17V+8Tt6k7HTW6/t0btvHdFHH3+jvQd/0JGjl3T0GB3so5f1yaGfdGjvNzqMMfy+Dz7R7s2H&#10;9eHbe/TBWzvkthAa4as4A64KRIkE+XsFVpqr8PJZjR3Ia9iCfJJU2QEwl0LlTG3t1LyPxjbUhRGp&#10;OgV4905oDXjpTB/opidHuunB0W669V6cfphaQV8OKanTk6rr8iofPdwSpgfveur35RX0y4wi1MIF&#10;dbL/M9rXEX+sBnhgxeMlRDrdFCBZ5K0PCGJ44QP4I/sym/TlTRSFTC4Lvq8xjlJgGmXQhBrItr8e&#10;1E22a8ePRpSlyPZmtVmjdVEtCpu6xmbBthXA0je7b0D2A6xxXJUjoPnF0LWNhrARyHM6sLNnMFrl&#10;HqGlNL2puz4ex9aAQbX0/hB3bRpQjfTUW+8OrIlVbKQOzIvUnIYs6OIsoek1OflFNthDweTnG7Hj&#10;GZpxBZxIXIwUujgdaTrTLPl+rlplPW/ArVEV8FoE5j7gdSKwOyk16XQBZGQF6tRTAUBcAOAW9PNV&#10;AT8fPcv9AiwEf9YXEFt0roe5WQ3E3eXK6UUuGK2DS+mdflxsRvvqTWr3YXGIE7g4GYANWNakMjBm&#10;0LQL5TVzrZpxRVWLwCbRs9fHH0qlN3RKH+rkumQtLgC7GmD2PMfpk6+zrzVWlpnZGZ3Vvo9dKPKl&#10;mM56FQNw6RccTrQHRnkmTLALbQCd4khGhiHQWzvVD1IvLIOzfGsgcqiGjrYCVHoPjWUdyoxOGVjr&#10;1FAMpdK0Hs00p1+2BrOedWiTWL0yrLOm0OgalxmsqawU7caFPpSfaW6oVr83oC/RmzW5Y3zKc7DP&#10;qVpEAxB+zAW8i1gkPzc1gjWksZqbEac5zI3nwM6awZK66c2bOCCe0rSJJjduqCmNGmlG8yzNBMRT&#10;m8Gl5sxoCXsrGxBzO4szL7uj5rfrrgWdemkhgF7cg/q551At7jWM2noYF5vhrtOD02u0lgycqEWc&#10;BQMmaF6/cVrYf5KWDpupFaPmUiLMod6mcTZull4bzzhr3ES9ZvPp0eP18shxWjlyvNyW+r+odZG4&#10;cQSX1Cq/YnrFt7DW4vGzltv13B5gwdTT8QB3XjcJBtZD0uezI5L1/fQWOk40/nxOM/29qbXuvtdI&#10;j7Y10p+v+euvN4N1ZyfEji8A/nm+7mwnWm9E6MPJ0kehurfeXdcWl9G5Sc/peB83bc9mBpxEzQ37&#10;qRWz2DhqyWQiWSwjHgNwPVJi028GEJGz8C5KwdMokXlnLLt6+nH1bEfnMg6xvj9Xd2cbA1HXAGz8&#10;XaMRGsGjDvW0J2QOdwOxE4Vdq2CSarwEGwvhO5+L4uIRzs9OR2g+II6mR3JNGGCVGdUEadsIb20e&#10;UEPbhmLA1ruS1nYr68xod5BST6/vppdbFGHkhACkZREaYC/i10VXnI62Q3Agm3iWBs6z/JyCpJGF&#10;cBApRFe6EFG4YE0AXNuAW0MFcFQsUIeaGNAWRP9ZENfFAoCzgKenniWFLgBY7Tybd57xcT3+rJeH&#10;69aDFLt6TblxweochGlgr6rssWXkRjlgr4lFPauHDXhVGXv1ZZNARV4Lq4fz9zpb7WsZSz2A5Ugs&#10;7bWHeebBxxZ5HfZVHoANvDYqKuVsNHSlqzayslrbXnOLxHYMwDXNF4u+gAHYhwtavqLHyzZPcvH0&#10;p5nVFMuaPoCpMxs5jNvdFnJKF0gqo9nvO7JxhCbRmW6EtUxLRoiLhnbR9O7N1S8jTGNRpb0+GtB0&#10;RYwQgUgGAlAiF09nCyE/vwkRvnclzNp9cehA4z4EA7kuiD7MX2ox5upLmqcC2nTNbpauea0aa16b&#10;FprZkjk0FMvpWURdzgyi77Qm3G/mAvCMFq2dCGyReCb3Z7Voo5lZRGQ7ROgZWVAzW7TlkHI378Dn&#10;Omha03ZE9rzTtKOmZnXlAtCTC0QXvk8XTWnWiQtET83O7q05rXsT3btrdptuCC+6aU6bLk60t5/t&#10;/PzmLblgtJHbctZCLOcPvBLwrsKbak3wi3rdTlAxvRFcTPtSqugRXlgQRPUYBtZP4xrou0mNdHZG&#10;I323qJF+XcU2vnfSdP/jhnq4vaEeHKDB9VN/Blb9uWXZ9Q89lXOW+fG3yA+/oPH1SZq0n924H4bp&#10;3lue+uuVKjo7rrC2Mxu2eXCbUoiiqYmaA2SLxslEYm/eFJ68KXz5Y2eSBmUw54sjFQpnXUdPxAzZ&#10;LEVLgdEThtuGHxGvjjGw8lJmlwyMmo43pRefcyKxw85yEcO9S7xAI6sobCwaKsaFpqGSgF64C24O&#10;g+MRTdQ3HTJjpB4+en9QHW0hfX63XxW93beKdk0O0HpGTIspDTb0eIm9PlW0fUw97ZrmAyHDX7tp&#10;LE1sV11BqLwMxG40cAqgECoI4aBQmWIqWJHmVk0aWligFnLSZgMwtwi5C0DwKIhVasG6dVSAutfq&#10;YQfABmSA+iygfsabw8fPeNL0Quz9jAfPrcU4qtSLmBe4aWmzF2m61VUm1jX5UjnHiN2ib+0XsHAp&#10;7tTC+Tt+DYwGLE+2CfowCjN9tJeN34zRxQXQ6llzKjH6pM3ZDcgWbe3k86AtNTe2VkWA72z84PkG&#10;4OqULAFs+jNhv/lDV+f72u9UjwtLJL0L8ytLwKuqZ0qE+hEVu9U3f6q66gN9dnhmiEY2ilCfpACN&#10;hV7ZkNKpJ83Lhf3aaQz1cF/MGGd0yNS60dAf2yaqJ42sbEahLfhbtsZKqXVJN/WGmWYbGmaEVNZU&#10;/p6D8Xxrg+HBcKyJV7RupJWscV3QIZtmVgsO4MtuDlCyAGoLgMPHrQB1CyKufdwiG4C34fG2zu1M&#10;wDu7JUDNO7NatANcNMLa9dCc9n00p0NfzesyUHO6DNKMjgM0vW1fzWw/QDM7DdLUdv00tU1fTWvD&#10;LaCdxv0ZrftRa/NYq27Omd6S+rs5wG/SQhMzG2lig0aalMFtWiNz5EBOGFhUrwQV12pqv7VhpbQ+&#10;rITehOXzTngJ7W9US48wsstBhXRhUmOdn9IEEUIzXV7ZRLe2ZOnegWw9OUGT6+vOyrkwgDMI0A5Q&#10;7q9DuD9Qub/0dZ1zXfCHooN9AvH/MRw8jgDkA/Cmd4QTkevowuzi2toK20/YV904PRlntSmJjhNQ&#10;WR1sqVAAqVyDGuhdISuE8Uf3oSZqjrSwXUgdpHSVSKOLKxCQ+iCcduf5Nq6wZWsmpzM9a11S87pE&#10;ktoA3Bpa1czniccDUdeEkXoGcrEIwXspqQK1NjrlEen4DiVXxVy+BOZlJfTx6CDtIuJaCr1hQFW9&#10;04ftdU1f0PZh1bV9ZHXtoPO7b3qAji+NYeVokn7YnKUfNzaAURWg/qnFVI8R2XN8fzfOM8avJm0s&#10;RDOtUPXyROEqgNgATCpdlyhsxwFwLcAMoC0SA+QCdT1ch/rYOtXPWHQGwM961iUC2ziqKswvXgd+&#10;1tJmrO3sC52TFNXohtY4strVADY2uTTyuOec7nFVwGSzYhMp2Oti4PUgQ/HieBOhfZht1+F1M3A6&#10;qiyLupY+532//O602cmaU4d9f+tku6K6S0hRiQum1bABADiYRWemFLPfx9RFtqkwmm0c4WRR7Vhc&#10;1516t296mLrAex/Oou2RjcI0kig8KCNUfVKCNKBxDKb+peFON6A7TBSGvTWiUTQz3VYwqdqiUPNU&#10;a0ajfWoU1kDM7zrhkdWnSmHWqFTWnPAqjt3OjBBM4txZ8o0tzmi2Xa5gtLQccsf87t01v1tXOtCd&#10;AVk7wNYWQLXWjFbUvA6Ys4l+2U70dcDbEhBbpG3VkQtAL83r2Aewkjr3HqXlQ6ZqCeqkpaPmaOXE&#10;xZzlennKy3plxmt6ecYaLZ/6qpZPe1XLJq/SovHLtGjcMvjUizVv2DzNGTRbcwZO1Zw+4zWnxzDi&#10;JxeAzoC7XVdYeO01tWErTclsLrf10aX1Jo6R78RV0tux5fQ2jZB349iXm1xBHzWprUOdg3R5Gntv&#10;OacnNtDVhRm6vQknys/6Kff73sx5sde5QLS9PoozQk9/5v6PgPiXIQAXIP8MeM8zgjqFAOIk5I9P&#10;GyrnKOA9RIp9GN704RRpb6zuvF5Te7qYuz3z4JpICvHh7c6bsDFNDtue6MwiaaSEkn6ZTaqj5+UN&#10;0YircRai8EY0cdLR/AbzeACft4jtYeOKvI5nBQT61a2jagDmTeoQ8zk2brJaOQSpWxBfF0gNHYvA&#10;oVnd0uoZWQ0NaZiGxzGaYByzKLuW9tLQ2j8tBABXgyv9nN6nufXVyngdmOmn/TP8mNcG6yjkip1T&#10;6umdIeX0el8uhgNKa/PwSnp/DIu2OqKGwjyhBOZrbkR9N4gkzwLi52hEFapTBcDSzDIQk0pbOv0s&#10;C8wLAGYnMtuhU+2A2qmPAS0dawP3s5Zue3BqolApVZR9vG56rU05VmJWRwzOWIXobwvmrPGUXPk5&#10;DYwo7tS0VW02Tmlida8t3/bEhSOQi5kfr7sPr4Ux1XwQDljn3oQOxp92NhI60dWVKpfJmw9bE6si&#10;8kNn1Sevu7MvOq97bYvX/fm+xoYLrVAch46iCEwKycv2JpEFpcLrjqlRnjQaw0JYWYOpbXvE+RKB&#10;fVnfGYEteX1NbJ2k7jSeugPYgbixtMXUYUn/drRoUlFoRWpWhzStHtJO8ztnqJMBl8lGP5p0vRiV&#10;DUF3PiusKsvUqmp2EPUvhI850C4H2NSBmnkEDaxlg4ZoCTPehePmaNGEuVoweqZmDZ2g6f2Ga3qP&#10;QZrZY4Bm9xyE2IHbbv0RPvTSzFadAW8XzevA3Lj3UC3oN5Z58RQtGz0bwC7SqmkrtXrWWq2Z/5bW&#10;LX5P766hG73ppLa897Xe33waBdJpvfX2F1q79pjWrP5EL6/Yq+WLP9ayee/De96oJdPWwwFfqQXD&#10;F2rhyAWaN3ia5vQdp5ndh2tKmz5yeyuunDYkVNamxCralFBJ76VU1ZYG1egce2tvb6h7Q+N1fGyy&#10;fprbRDfXs1blODXtjwZS0uOfUCddHQpwhyv3CoC9MsyJvLm/AOAf+3HseX2Ue6Yj0Rdb2s8ZQZ1s&#10;DGiRHR5EdmjHovC+eD3a7K/PhlJ/p7hpNsysBaEFNYAo3Ip0Opo3loHRiai8iQJgPNmbMIEZblNW&#10;sDRHH9wAxw1rakUQmUMM3LzhjITgjCwsCtubirTO3BHMWM1SaWf5GsfS7Lq8wQKQugXzZg3mzZtE&#10;jWSKnrGs/ZiX7YV3UQF1RbH0br9qOgalcWPfmtS8xfXFikR9/QrsoMVRDng/Xx6jU68m6OjiMH2+&#10;Kk5n3sjgpOm7N+GIv52hc2+m6MuVMdo8wQe3iRqKDnhRRSgX3KgD3ZA7uhGJXWk082DnltoYED/D&#10;IvNna/E5TkFSbgP3f0DsANmdw3P5vBt2OInM1d/qXlnzs6uyMM7KD6Ii/0+zs5nRoDyvIUDjtYig&#10;1xAMi8yXmtiD18Q2MYQCsgioqQZeb6OaEpHt9bLGlLG4LA03AFuKbAAuRyaTv5mhvANg6m0ulvYc&#10;q4GdfVtEeaeJRQQOr4TUkX3BZjUbxTzfHyA3xOs5lotYHIZw7WhKDmlSH/okC+9Y/zmCvb5jm0Zp&#10;SusUNNCBamobOhKC1D0pUEMaR2spJI+pKJmmtErSLOrkpaz+nJIRqO6VX2A8yVYGrGgns7ZkVqgL&#10;tLNDKmpeGGtDIytruj+daaJzs+oVmWigRZ6wSPNnrdaC2Wu0cO5aLZy5SounrdDCCQu1hLMIUC8e&#10;OV1Lx3I7FAVSX6SOfUcyShqtxUMmMhuerhVj5+mVqcudrvO6he/orRUfAdz9ev+dE9q580ftP/6n&#10;Dp96oKNnH+vo+Sc6dO6RDpx5oD2n7iJmuKl3d13WG1vOa/27p/T6+hN65eV9WrXwI708bwtChje0&#10;cvo6vbVsIwotFnzPrvm8ZlUvpHmI2BezfnElM9B3E8vro7beDngPD2eR2asI9o/2lr4GjD8Qealt&#10;cy8yMroGeA3Avw1S7qX+yvltiHR1hHKJyOLzznOohXPOQQD5FjbXF4gijmdCrcxQzhGi70HAawDe&#10;n6R/3g/RxbkVdbD3C2xrKKQVsfCy6Ur3IAonU4MFEn3Nm9iaMMFmFEYdnAyAW3iVY71KVaW7ozLC&#10;DLs+PGeLwkF0mA3AVgu75sHmq+QiebjzZrU02kX6cC0ot2jsSZ0WgdwtDG5tOBrhKGqkBjTLRqXU&#10;0pAYqJdWV7aure2j6mll85LaSCfahAbHF0Xps6XROgCR4quVcfrmtSSdei2Bw8VvUYD2TavNWKeK&#10;PhxFFB5WlhS8kg7MqKMvXw5zwP3RvCgN68B6EJZdl65BvczIw60SYKZT7Va9kp4hqj5bm7FTLeiX&#10;pMiFOJZqP2uNrzp1nLlxAc6zFrFJw58lwnUIfUFbmVUvbFOdrRY0ofj/WfNuQioCenzI7KKVWZnt&#10;9ohF0tlUEGCdeZ4TzGgphHGcXcx8AaYv0dn4y7VJgfMXuNss2VJuq4Er2UU1b4mZ1cHlALBlOla2&#10;WPQ1kBuIyzBJcCIwr20sHmahALceDUNv9NdeXGwbYpea7FVdYRjJNw/FYjUpGCu2ZMxg4lhm569J&#10;LeI0qVW8JrWOV2o9zOZpWHaIC9LIFvGODHEuAogZ3E7Mqk/dGE/DKBLb1Srqy7aQwaTKs2huzY+q&#10;DoDLY5lcUQvssBViDs3bsT4l1YF91E15DYd06K/5s1/XgrnrNW/Wa1o8Z7VWMgJ6ecYqgLNSKyYt&#10;1Cp40a+iSnp1yiK9Aq3y1RnLuV2q12au1JrZr+o1gLt2wTt6YznjoVd36b23TujjD89q976LOvTF&#10;XX3yg/QFnOjzzHh/YuZ7EQLHJShYl7j9Horll8x9P72SowNnH2oHPOoPD/6uLR//ok3vfqM31x7X&#10;6yv36e1XD+iNV3bJzfav2p7f1qRzfUnrFni+gC63snb2DdM385vq1gcdYU73ZZJMRP0WN44fiKqX&#10;BgNO0uOfSKF/oknFyT1DDfxdVz093VGPj2Xp8WGAehy65XFol8dpbB1tqKdQKrUXsf8hlEtEX+dY&#10;Kg2Acz+O1PWlNfX5yGLa0RWNcBfmxo1dFMuu1MQxvJFMWG5k/ADEAi09y6iJezFqVVsGXpKIXJTh&#10;fxXUOC8qnJQxiG60Re38xeOWPubvLLYua21TKfF5A66B2tLoqs8UcMzHY6iLQs1TmVUw4TTSTBww&#10;Kq26+rPLtodfCXjSZbSmXXl9MLKOPqRp9QkqoaPGRx5eTbvH1gTglbR1cGlGTsU4L2rL0DIOcLcM&#10;L6/t42toz3RP0uxgHVsSxt6kNF3e1lJXPmjBErRkbZsTprmDSCOblFNkEBa4NQszenpOzxKt3Ohe&#10;u1UsBbhZUIaroVu1ioyPADm7gNyI2M8yenJD5VSEWnJy47LU676a27KyErgQ+XDBGk1ZNATf7bqM&#10;lDIZdbWBqNOJdSBZ1Xmt+P8bN9kaepFloDzmiTw8rCZGCliT/oONfuxilw9gq4HL8/6pCrjzN1yY&#10;ab5lPdZ7cBpdgLk44LXUPYC5eIgBuDqrSmtVpIfBjBnr1nqQbxLYPZyCyXo0K2MzMGhoCyOrDft/&#10;hlHbWmQd1yxaszqmaWGPRurExsGqfE0l0u8BROrxrZM1l9HSMnylpyOAGE6Unt4sRiMAbX/beEDX&#10;eSLmEHOQGc4DtPNR2C3mLAkrqzk0cWfRxJ0YWFZt61VTpl+IBvcer8WL3tbCeWu0ZM4rehlgvjJz&#10;BSBeppWTF2jVlPlaPdUlKXxj0Wt6e9nbemfFBm1+bZu2rtutLev26n0IG9tIlbdtOaWPt5/TroO/&#10;ad+JOzpyPkefXs3VN7dy9D0UysvwoI11ZQL/x9w+ce67WFi/sjz4DMSOk1eAynePtffYHX2854o+&#10;+OC8Nm74Su+89ZncfHhj27G5WT/mgkuwet0/Ll5/f9yHS8FwgDtUOecB7/leABQ98M9E4B9InQFr&#10;LmDN+ZwFZ8eb6sneZD3enagHH0Xr9jsB+ut1L/2+qrauL6+hC/MrMBd+Ud9NfF4/TyvBCKmibq2u&#10;qYdveylnawijpUjlfBCq2+v86HCX1xejS+vT4SV0sM9zWo3Fzlj2z6QAyHxdqjdvxgbVC6sxV9dm&#10;dYqqQc0STt3aioVQNiM2YoAB2Is3ZF2b+/J/c3yT+H9aOl2DN53RKq3+rcAb1ATvRic0IBup34cu&#10;bCQC9Ahq7HCAHMSFLZk54rhMfKdqFFN3ts/tnejDmtBQpxY+AH3xw6HshupSjGXRJRg1lYNMUYvo&#10;669Tq2P13RvJOvdWqs6/labT61MALXrpdzN16vVEnVgZrWNLw9klDJ+Z289Wx+nbd1L1zZsJ+mRV&#10;hD6Y4avl/SHjNyilbEZTyZgORLBvJxACjherOqq7s+aTJWGFsc4tSC3tBu+3Mlv/VnevyYjLVzMa&#10;lVMMUa4NNr39gouoQy08o0ILsRXyGbWrizE65UormHc+5qLIJoaM6qVQNRV3dLaWPnvyGkawodKD&#10;EZDxyi2TMTqmpdLWyDITgJpcUPMlhdbgcuSCBnQHwK5U217XQKJ7KNE9CtJGkgfdecQNllJ7mWMj&#10;q0DTcEupz8bJeCySmrEpoT0EnfbhdUifYyFqhNOhxRgiO0EjETVE48FsFwWP0i9qGAYA0zo2QABC&#10;JxnRw8j0ULKmAA3HELE/u4eMnWWd57mhVvuW10Ki7xIAvIDoO4uNIHMYmc71Z1UKY6bmZDUZ4Qka&#10;RR27AvH8y/NfA7zLIV9wZi/TauSEr+adNTz++vxXtWHF23p/9VZte2OPPnrrEEL8I9r23nFt//CU&#10;9uz5UfuO/KYDJ//UkdMP9dklou8fufr6do7OPsrRb7m5uu2A1+QM/1ONZGA2IJty6SwIP3mZSeyZ&#10;x9pz8q4+PnhdW7f/CA+AF8GfF7c5o4YZbEr4cnlLPfmMCHtmqJ5+R6pMR9mpZ3/hnEORZCMhq30Z&#10;D+X+QAT+nghMI+upfUxqrZ+sucX9bzrp6Yls/XOsqe4zE761NVbX13rr3Owy1LrP6nhfN3020E3n&#10;JxTV9UUVdG9NXV0lAp+bCl96QkV9NqKUTo0ro810pmcxH86kg1zHOsu8GawzalsHGrNiIxvnyoY2&#10;QiqGETcz4mak0QY60/ma97OLkG9f5yIO2Oy3GsfmwdbgMtM265paymfMIKvfrDPtYfapZq8KmM0c&#10;PZR0LxXSRxqiiubY35pK6PjyOG0aQgd6bB3tnsCep+FVdGi6j84D0l+3NNa1j5rpypZMXdiYBniT&#10;9PVrsfriVTjMLxtoQ0m/vYjMFbWhX2m90/clvT+iqnZM89KuRYE6/Gq0Pn8rGZ+tdLYYAmYi9v6Z&#10;vvqITvemodW1aURNbRzhrneGe6Jzra0FnRmPtGO9R+MymkTzauOQGnpvBK4UCfDHKUMGhBfT1Awi&#10;EY4nk2PgnZPZdIEu29MPI3REJEZgiWJW3YxRTjxdYhPb+/Ka+xEhY+gQ+75UFH8xXiNeV1utYtHV&#10;WabOa1iJC6r5bFlHu5T5aPGauqKwa4zkjJosAlMDRxLhY/l+ad5sEDSHDsodH0qiUL5/OgCOR3QQ&#10;TzOvGablXeoHQLGsoV40syY2j6MBmK7xWbGOF1iPlBDS6MLObDqJ33lMy3jN7oJQoXcLjaUuHhTn&#10;pUEh1TWINSbDcXWZHmx1LxGYFHoJlrNLIsppXmAxzQHA8/yKaB4AnsHuo8H1XkK66q52ycmaPXyM&#10;lk+Yga3POObOI7QU8sTykRP0yvjpjkZ43RT0wWiE35y1QpuWrgfEcKGRFX7wxl59tBHG1Lav0AX/&#10;qOOIGD47/Y++BYA/wHm+AE2SDFp3/gPc/6P6KP8Rg7SB+y8OCkKd5s4JFE2HT/2DFQ9caItOqUSY&#10;5a3ddeU9ou5XI1kP0ltPvwewPwBgGwtdsJTZDmOhCzx+hbr3xmjl/j5OuX+OVe4f0Cedw2N0o3V9&#10;JCpknkNHOodOtdXBYsQkq42/66LHRxoyOw7QdzPK6EifZ2iYYRzQ0Q23joL6dHBxHR9RTl+MeUlf&#10;E4m3Iz1cGEmaR7PF7FPMNsW8nEM5mYwJmtR6AWtYJIJwmRub1U4IM2EURv6UBF7UdXVNjWSNK95E&#10;jg7VIgbR1jrR5grhRAses9Q837TNIfPzsRHufYjUVh/aDDqU8VQgb+wkCBp7p0fp7FuZiO8DtXeq&#10;Fxe+WDS7mPO9Eqtf303Vpbfj9Otb4fpprb++e9lTXy1jLctCjPvmErln1NOHYysDXEg0nRF1tEOy&#10;iL3Q+6Oqaj863xNrE9kV3IB1o810fnNjFoanswQ8TkeX0ihbFK4jiBcOzA3S/jkBOjgviN8hWAfn&#10;BOnIvADkhn78HnC4qcc/mR9CzfsSAMVdpUU1rWjHDtpoNuYhIhkSQGlCCt2XCNyWrfJx1PxmgpfF&#10;YvVQM5+j2RVAA9EPbnoMmloPGlmm5nJokLwmBkjjVtvYqBJ1rwkhTAdsKbO9nvldfouSTtOLz/kB&#10;uEhm9ZGwqTJYWhZFLezD2C+Eeb4/euE2LKtLg1wRSxrd0L+OuiWEoUzyUhtGhcMYJ83ukIGLZILa&#10;hdVW34xwdcBS2P5utoGjNY8Zd3oFIod5GOP1CGMtD+s6BxB9R5I+zwDAs1m6twgQL2eJwLII9N2B&#10;xTWfFHoBQJ7nX1TT2cs1nqymL+aArepV5gISqQHpqdA449QpKlxt2ZDQNTZGA9LSNDCtgfonp6Oi&#10;SlXfpHQNadQcqWM3TejMPLfHUM3sN17Lx84nWr+sN5ds1NvUq9u3fouY4RdUSTd0+pcH+vmvp/oT&#10;dJomGM2+E39NWPjvfwZe0wL/Tjr9K1H4HF5bX/5EjXz6CdY8d+QWXxxxfe9g3Ts0lFp3FIDjXCBt&#10;vmRdZRpSv9FZprucc4VOszWo7P5VHvtrPAAeq5wbI5RjXeirw2li8Tn7OppXOaTaOd9119MvaF59&#10;jYvHFxA5vuSc7kxiz2G0pG876J99sLpmVdBB6t4tjfld0t20tXUhHR1QlPMchncFtDz2Wdg1rhUb&#10;JlIPI+UKMbol872MKoWUgAgilNlqY2aDnVGuNKKhFcEb0pM3XD3j8ZrlSl4ktjTc6JTmH2w1sEVm&#10;a3aZXtbGJJZaVwXg1rCxOs5qZKsfza7Uh+dbxhLKxWJZx1r64a0myCYztHcKvOgJiBtGVtMX8z30&#10;3VJ3/bCcs6KWzlJCnFpYSSfnlNPR2dVJt+EqT3PXttGVtHFASbTTpfXeoPLaO9PbSZ/PbGyonz9s&#10;qV+3t2bXcFtd/KiVfni/GStKU/XZK/V1chWRmfMVzz2xIspJvw8uCITSSbNsll0cmB5M93JEDUfm&#10;hbLFnUVgtmy6YUUtb1MRALOpAMugIUTe7gC4XwCsLVZiNmI3bjrbAuMqFOV1gzrJa+dP5mHEmPo1&#10;yzBDL+R4JhsBwxpXLtGDK7qaBa3dmtDfSBtWpjiKMEdOSGPLrHoMwIA0siylCSl6Mrrn9IA6zISL&#10;ODJDbxqLNj7qgc9ZIhE1zauG2kUFqluMPwDGzB+tsM2EJwJgs95pgxJtTNt0Nm5UcCYT4TQ0s3wr&#10;ayTjpKU9m2tikygNjnbXICx2xrAgYAZd57m2ypSzFObh0nA2kMB7WAhpaWHQi1oQUEyzcFyZiCZg&#10;NCtAB1CidcQjPAurpQzGi/W5SNl6lxDeS762aobXqDa1fR3+b3W5rVfIHDeL0rEvroAXSyiwJFnh&#10;S/QxylVRWPnqXLQ8lFg7TMn1YpTu30CNwluraWI3tW46VN06TdGgAQs1YeJqjZ+4SpO5nT/jTU2b&#10;9oamT3lTs2a8o1mT3tb8aYyVZm/UigWb9dqKrXpnLU2sQ7Ma6e7hYXrybT89+QXgXiWS3gCY14mm&#10;FmWJpvkn5xoABqi5gDnHIqyB+gaft8dsfHSZx6z7/FMfPT3HfPg7Uu4v8I8+guXOUYzvDtkIifuf&#10;0Nz6FD+trwD3SfymD6Xpyc446t+K2tLyWb0S76Z1DpAL6N3Gz2pZNM0WmDVRXP1DAFMYs1xL+cJI&#10;6RKZz6ZgARtBCp2OlUxrvypqzBU0HjKGrVAxXrQ1shwgO7UZwHVA64rG9jm7b/WwRV4Dbb5roqlx&#10;bPRihANr5gQZ8Z4U0p83Yw+u3ut7VkfGF6xtw6pq18ga2jWsivYPK6XTcyrozPzKOruoqs4srgag&#10;a+jbxdV1agV7oVYE6fMVofp0aTDC/AAdWxyqz1ZEM2LKZEdwC13a0do5V3a305Vd7XR5R1td2NYC&#10;98pMfb02QV+sru+A92s63Hbs/smXI0mxg3Du8KUu98Gax5PoS1SeFaA5TUtpSHRJjYovoWUAeFJ0&#10;Iba7s2wdAPfCe6w3Us4eGPk1ZUtlOqM5o6vaxa2OQ+AwAKPcqlYaN0mkmlZ2cGz8ZIQQ41UbiaMG&#10;HslGAjFdsNW7dtHLt6J1ZsaWTvM5f6K4Ncli8eZO9amhNKJsTM1yjum7N69rFoy6wVnxahXlQ1pc&#10;Rc1Z9NW1fiBTBvYKwY9uj8xwBCSOHvE+isdZtBURe0jzJFJwkyo+D7sMwwdS7onUxHNpZo1PD9DE&#10;+HqaWd9d01ncNyeknBbTuFoaAXjDSmoRgpXFnEUGYliIs9ACTKrHIu66rA1lpegEovGQaoUQQhRU&#10;cwJGMheZRmQLVmo5PPB/HesHWFZiQcB6BI76K+/YY/axHZc+2whENAXxhK6CZWwVN/yfn6tEo7Aa&#10;Wy/cKVVq4ahanSX11aAA1yD7YQNn8Vo0/Vhg/lINNo14kqX4cCGIllvOqZl69P1kPb02UTm4Z+Te&#10;5PxOdP3TDinyDQBtYL4GUSM/IlsX2lJpa2jZ/cuDqZGNfWWjo4Hcp1Nt46MfqZHPYAJwEgM8AJx7&#10;jDnwoUbK2c8YaX8D5e5NV86uRLrQGTCzGurJ/jTdWOulryaW17YOz+nVOLriISxSJkp0Ra3U0Ejv&#10;ADiCsYY/b4ogu0+Dxlw0IqnV0quWYtdOdepUtL6wtSK4ejpvJt48jiQuL+LauMTA7E6EsChcz9Lr&#10;PADbm9LuW1Q2Oxr7Woso9qYOsXFH5YJKJGtpzZz11Y6VtX+SFw2syto1vIZ2DmaOTvf8xLgS+nrG&#10;SzoHeH9+FSMD5JRX3wrR9U31dWVTvC5tTtEvG1L0E6n2eZpb3xPFfyJVNqBeJvJe3dVeV/d00NXd&#10;7Z0o/Ov2bP20rTk2tA0AcRwOl3E4WgJkjt0/tS5On61E9E86f3COP4QSqJwAecfEOqiRqmlE/ZLU&#10;wEU1j+75pOiCGh3kpmGk0P0wUujHYupe/oUd88CGjLA8yD6s4efJ/9WHyGMR2LTW9ZiP275ld8Bi&#10;Qn2XNNGagHT0bdk3UcnZDJkHXocqaRdAPjZ7naocLy68scg342hApfnWVH2Wf/kwDgomrQ5ixJRp&#10;u3Cb11fvzCinFm4TE6g+Detj3GcLwWoRieFKJwZoUINwJw2vwvSkHZTLpqz5NI51U6x1rQ/Sn5p5&#10;FrrhKY3DNC3VR4sysNRhd/Vs6LFLQgFwSCktCaFhS5d/CZThRZy5vkU00/N5FnpjBs9yg0lE4nF1&#10;n9dwXpehjFo7lkSSSDOvA0vvLSjkz8Md3XPecTHQXNsjXEb4ro8dhxgnW3GJPwzsdgzMzmgOQJcD&#10;0BXwfi4PoMtxynK/LCbwZTF/t8/nu4XmXzTsAmLfw+3xbzP19I9Zyr23kGR8HqnxVEA8wQVg6lqR&#10;JjsR+dpoonNeSm218EUAamMkY2L90ofUm2bWORRLZ2FdnbcGFzPj72l2neXzZ1lH+rXNgfHS+hQy&#10;yCHYWAcylLsPH60Po/VkBytMicxPD6QpZyf3j5AVbI3Wwf7F2LBuUkMXtbIJ3NYIroIJjFQCAF4g&#10;UTUaEUIi6bIBOIWreyuIHSnMgqPwvopjlaQ3VEx7oawOtrUerpTZ5RVl0deisdPo4lSD6GFpoaVk&#10;1iyz5zkjJgfIdKeJSgOiSmlUTCHNyCypN3tW0cfDq+p9DOk3diupj/oy4+1bTEdGvKBTs8rqp5fr&#10;6saGCP39QYIe7s7Uo32NuW2k+3sa6q/tGfrjowxd+yBdl7YA6M2Mkz5spt8A6zUAfH1vB05HXeP2&#10;yp72+nVHtn7e2lTn4J2feSNJp19PcJpi3wDgb7n/zdp4J5ofmmuifh8kkIy4RlcnS6ik/kEvaCAj&#10;sAkJEBpiC7DZ/RkHwAOIvn0x8evENooOLKBOI5Ox/7dFCl8aS36QOoKs8VS1tOOvbYKQugCttM3j&#10;eZ69Ya2D747rRU2Oy6WjgHNRrMaFwBqGltnY821JmhFFkhCiJKDJTcbeNx7SirtlNHSn/elkJ3AB&#10;Htc+TaNIjZNxWeneoL4WjunPXNgL7+tqjJWoi/HCHtooSllYKjn1L9sfWtqGSi7aLbl4tyaN7kY9&#10;PJ2m1tQsVpViGDg9trbmRVZl4Rnjo9CXACxuowB4MTTiRX6FtZAz2/s5VpHih1brOQ6ptPtzGgM3&#10;Yjj2xkOqM3OmF5Bdhj1GdOMtAjuOL9YDcF4HVz/AgGtlhvVSXAvX8t8/eWNKPmeNvfxxposFyMUN&#10;lmAVRphVn7FF6i8QkQs70bkSAK74TCG+r5FjbBWM60LgeJvZBcEA/PTOQuU+flm5D7i9NZsDmP+e&#10;BIjzAPzHWMx7DMRE4quky1YTE3EtAhtN0jrQLtBS734JXfIrDOw+wzPrhEVcDN9PMAP+oiX1tYkZ&#10;GDl9zS3PyT3ZUve319c9APz0QDqR2aIyzKy9UCuJ0jrRnHFUqDa2fF5jeWH7wIRqVhpSBxziSEZE&#10;gVzhg3ljhEPyiOPqGGXNFq7mLbkCZ1ZnrFQGoX4ZAA/oayFlM5K+RWAnZea+RVRLke0x07s6c9C8&#10;SGwNLGvCOFGaYyl0/h6d3nQxNwyso3cgcbzbrxL2QSX1QX8yhgFsmRhUETfOsvp6Wln9vJyu+luh&#10;+murgbeRnh6GfnqwqZ4eYkbO7b29mbq9I123dqTp5scpuryF7GNnK/25t61uH+ys24e66G9u/zzQ&#10;UTf2t2cpeBu2NzTXT0Th87C5zq1P0pk19XV6Taxz/yzns2Wk0qTO+6mDd47GMH9oRb03oIoGhRZV&#10;7yBYZbE0auIh8Ac+o8HMfwdClOnDiK4r8tFe8OGTeK3s/2sXMH+YWt6kjaF0pKPxuvYkEtclInsB&#10;aJd/tMvdw3oHVZnH1oEaWYq/iTMHdt6Y/wYwj3HxrAuAUzDlTyGKpXgws/eo4dTWtmqlHn/HGMgr&#10;M5jnLhzaXk1oXCXSSFo3Z5IGITbIqFuZLQ5V1J2I248udEdM/mszm7aIZKSQTN+KSExLKBvLpV6R&#10;tTUZIseUpmGa2ShIc5I9NIMUen5oOcZHZbUEEccS/r92FtF9nu/7PAAuqKlo4SdhajEJ0E5gK8lI&#10;5uPDAe9Adne15LVI4uJUj/+XGRY4e7j4f5rAw27tOKaAeZHWoq1LW+2SZzqgtteKY7cOuI3eC3Br&#10;cGoB1NoAthYArvUM6jFua3JqAObaALsun883s7dGrkkl7f3plpvzqnIeLScCL1KueVjdngOAZ5BO&#10;T3FA7ID39zE0q0ihr7kokzm/AeBfLU0GxAZk6JI53zAT/grRwynA+RmMq4OpevoBGuCNvnq0wU+P&#10;t7FjaR/R9UQTmlft9RRw394erydG9jiMwIGo+wSix9N9EDv2AWgi8oMtsTo45EUtxuZ1NlGvM6yh&#10;TLjDiQZMxjrB1GPh/PETcdKMBsD10Qu38ano8JgTWSUawJvC3B4CSLnt6mjR1wCbb5Fq9bCB1odx&#10;kY95R1ualwdwe8HtzWySOgO3Nb8samfAm/14UjhSwjBtn+CJgIHUmUi3z4QMY2vrxAx3nV9aR5fX&#10;BRJ5k3RvVxM9PNBKjw611qPDHLtFAPJgX5YTie/tyXTOHx9n6q89rXTnQAfdAbj3jnTXffTVdwGy&#10;AfrvA510fWdr/bIpUz++TdoNYM+ti9dZIvB31MZn1lAPQ9H8hIbW7km1AG8Fbe5bSh8Oq6Gx8cXV&#10;Exro2LiSmklTawjAdQ5RuLcXKbTP8wC8sGMiaK+Hs2PIIjCgjSYqRnA8+LgO7Kx6ROB8/20DsHWk&#10;bYxUj3lsBSSDJi00HnQ+gC2DsShlPOt6ttMXwUlSbRbNAU6b9/qWKUoUtrEeDDsuArN6ZGnNlL4a&#10;DPMqtHxRjevSWrMH91QzGl6JdMM7YZ/Tz7ZSAGCjY5rAwry67PeMQXHUkP5HLyLy2AbYHWXHaF5W&#10;OMaEfpodW1MzWTe6IKikA+ClpM0GYLtdFFCEcdLzms5sfQorhqag1JrAmqFRWE1ZCt2nHEaLZBRm&#10;02MXDJNO/vf8z51Q+f7Y+eqsfN/tQrzXnO2W3JrRn2NhxPdxjim3SJNLE2lLAeIyljo/Y+nzc2RD&#10;zxG1n+f1LOQ4zRiIHRP7vPemW84/K5Vzf6ly7i3jLHYAnPM3kRgQWyqd8ztd6fxGFVTJXAPvJWrd&#10;X5kPozKyY0C2dNpJo43g8S3WOwbmIxl6tCVYf62uputLXkI6WFn33/TQI2iTT3axyfBUB6baJnKg&#10;ofUpQgeib85B0mhq4Sfb43RvY4SODC+OOfzzeqMVlqFhz7FgGctZQBxvIAa0BtxUOtQRNKziWbrc&#10;0hPKI4qlNDqqQQDYj7QvkKundZ6tnjVrGKtvDbwWgS0aW93nR2pu0jkDq4HYInRte7Gcj10Oj758&#10;j1hGbiu7uqM4qq8j8J+/oCN8clmoDjC/PQrp4tiM2jq33FOX1wc5AL6zI0sPDrXXgyOcw67zzyGs&#10;h/a30sN9pNN7Gzvn752N9PeeFrp3sIPuH+zK8wHwJ3Z6AOTuNBq76q991Mak2b9sTNePb6U4IDYA&#10;f7MqBj42ZncrInV4jrd2ja2iLQNe0rs9SmrrwMpa0Iz1rV7PaQA138QoGjM+bhrK+GgQ9W9vOtB9&#10;fQppEGl2k6oWBVybAM3swJahWwMrAuJFXRM0AGB3E+PzOjmpHK9HRSiulXnt6iBhrIYBQEXm59bk&#10;cix5rPtP3Wv1YI28TQz1scZJwpsqsU5FJXhUVVj1Mo5QwtLSelyQ+1LfblowEk5xJzXAarc1Iv8F&#10;I/upY1woURgtMPWu1cAdoz3UwLuqahYv4pBIzLTBHFbS+dsbgIcl+SLvwxivZZQD4HmsW5nD7Hc+&#10;5I1FBmCksvlReCE9gNnez2uGR2FAzEbDOi9osnthjSWNHlGrsHrzXkvKi3i2ovXfIP1/9r5dGExb&#10;zd4povKznALUxoU4zwFeA7+JSUzlZTutTf7plnt3KenzMg5R+C5R+A4AtlT672mSNbEAsNNpttmv&#10;pc6AV7+6amAn+hp4jdBhH192qY/sY+cxmlw6DZihTN55w12X5rNvGNnghTnFdXsNK1tgb+lT0mxL&#10;uaFf5h5uQG1s6qRkuNERuvc21qkjymgnb8adgytoQ/uiGo1LSDJMq3jq3njGSDEG4Ap0SqmFYwF2&#10;M3ivDdgPlMgIIIIOqhdplr0xfM0f2updAyS1rOlQ/7371VhHRh/0tJQ6L322N7OnE5WxnyF9CuBN&#10;GI/74bikUtAgYVGtSNDP7zXRz5uxFgI8ny0O0tlVofphlZ+uvR2pvz5M0W1A+RAA3z/YBvC208M8&#10;ID88wON7icB7Ae3+1rqzP1t3ub13oB3P6wJou+Bu0p3T0wGyReS7hzs7afaFTQ30M1H4B2phA/AX&#10;y8MBb7g+XRKi/VPr6uNh5bWpZ3G90aGo3ulaGnP6UhpII7Andd6QwEKAFwBTB/eDzNGbEdPgQMqU&#10;mOIwsyxNs/8z7CtmwmFscTTaYzh+Y55kMbUAak1AXAN/K/ORtshXltelsqXQ7LStW7qY09SyyGy0&#10;S5uz1+PC6mzHsB4E3s1mI2uqsWQ22DdgFhzKYmsv5I/WZ7AMqRcywqUjO2nl6G4a2CxeDfxraT4A&#10;7t0wgT1QtdQQQf8AmFYDAXEbat0E9OHl+T0spa1NOt4Qq6XekWztQFI4rWmE5reIxMTOT3Pja2th&#10;bGUtYny0hA70MjrPBuDFRN/5vs/RwCrkROBp2EtNq/M8t0R/QDyS05ksLhbA2EUpfwfU/7PA/fdF&#10;4b8AdgPAbjSx3ACvE/ENsE4G8K+T+w/176OVpNCLlXNnvnJuA16Lwn9No4ll6bNLJmiz3xxTHDnp&#10;cx6hwzrRjIycyPszTatLPM5xWFtwpXMMzNbIOo217Jet9XhXvG6sqqYfpxXhFNa1hWV1921v5ey2&#10;JlZDAExji9Q7l9nw0w9j9ccaXx0eVlInoSWenFZHe9mn9Ep6QbVD62kATsBDywCciKdVHLVxlO34&#10;RTCfwTgkowpKFwgJtoHQusp+jEeMweVuaQh/cC/bm8QfxMWXdt16c3zyZsaWalsk9uVNaIucreNt&#10;J44MwLY3HJpL82gtQNqESmtPW30PXfLbV6P08xsQONZH6/IbMfpjc7zu7m6muwdwLNnXWv8cIfIC&#10;4IdH2gHobN3f31z3+dz9Q215TktAbM9ry8edSZ0tje7qisAOgEmnAfXvu7J1EQD/QgT+aX2iztLI&#10;+nwJ5I8F/jo2z1c7x1THHRTzwM7F9FrLglrXprBWZxfRyIhC6u5dSH39ADBe3EODrYlVQIMCCmlM&#10;NJE5sbj64OIRStYSTI8hChVPKOOdRKiNITifeODrZalxVbrNtTHqM/AacGzGW94IMS8yA634EgvN&#10;2B1lqbWVKnYxJHKbHU9Ny274G0SVK6yGbJFIYHzUwM9d0XSiAwFxLeaq1qfoj03w8lGd8b5K0WS0&#10;vs1CPTWyQwsAHK/mKJYaUD9b/Tu6eYIGA+SWvpXoQLtqYatBI9jQ0Q0K5fAkb2eMNLtpiBZaHRxf&#10;R7PDy2lhaGkaWdhH2fiI+nchrjPzfGAhehQCtIU0hcV6UzF6nAJwxxOJh9OBbsGFPcqmERxnEfr/&#10;CqL/Rz7OT8ttLWnBvFOISFyISMwtKfazzvnvQnbnd8l9shoAW/SlA030zb1NE8vqYAOwdaJ/txGS&#10;AdhIHKY8YmRE+ux0oQ2g1on+EZAafdI40qYNNhAzQnKATUfaicbn4FF/RROLOvfee6G6OK8kWxrc&#10;9OPUwrq6pJz+2eCvXBpaOTvYK4y4QXuSdGWlp44Me1Enp9bSl6SGxydW05ZOvBnpnqYCXmNExToA&#10;5uAsac0sS3HTmNtlYKGSTB0c9iIWLqiMTIpo+4CNjmnFvwncPajfLApbPeE8RrT15pgLppcBmucG&#10;AlrbuePP43YbTTresiqrYQb46PqHbXVtG7X8/jb6DerkOZpKv0CZ/PXtJF19O0HX3yIKb8FSdzeR&#10;dl+2HhOJnxzp6EThe4D23kE7bQBsG93Z14JjUbgdpwOPA+CDXZzU+S5AvkP0vXWQrvT25rqwIV2/&#10;0Mj6EQCfWxMFyytIn8zitZrpoe1DEVlQ+65v/4Jeac6qmlaF9EoLGjOxhZj3Pq9eRJvhIYU1jKVt&#10;AwHzcGiqoyLpuMYW0TCAHA+nPITXNJLX06yG6mM55I280Lt8cZUrRHqMlWwtONNlyWDKWb1L9K1k&#10;e4Qhc/hUgvABuK0JaB1WY2TZOlHHvsgaQAA5AqFINjY5ie4VlOpdU/E0srzhQbuTKVnzLA2Cx9pJ&#10;fTW2Q7pGsFKlVbS/WsWEqGNiCJ5Y7lgIV0J5VhbXjlBIHbhvUBOnYDVshgPWaLSf1YpG1ui0IAfA&#10;k9N8SKH9tTDFW7NNyBCMGIUUejHRdz4ZyRwaeLM402hgGXgnwQufgrmjA2BS6EGVCymdC3ykNaL4&#10;/pau51vo/t8D2bX07f/s+a7HbEWrgbMg913Hdd9AW5j0GUNETiFOAXss7/PPOl/nMtl3cyLwA9Lo&#10;uwvwcaaJlZ9C35xKCm2daKKwifWv/TuNBsAA1Ym6DnjpQp9ziRscrrTT2ALAkDmclNrun2GUdJrn&#10;QO4Qte8/eEXfQNBwflIhnRnrpl+mFNH1hRV1b52ncrZFSbuT9PurPjoxtpyOT6qhL+d565MJ1VhL&#10;SvqT5KZWzIWb0GRIYTVMipE5OAbgRGNnMXZKhf/brFZRNi/gxURzxdRItsrDIqwB04tjBgGW2lnt&#10;a+C1KOxEXEYbvsa44U0YAJitlg4CvCGkgtFE9Gb87OnpJXV1a2unpjUwXtvWWD8wj73IXPfSO8m6&#10;tqG+br4XC5DDnE70AxpXlko/PtKJKNyBuridC8AH2ji3rujL4WJwZz8fH2jP6ag7hzo55xbNrb/p&#10;Rl+BX/3zu8n65W0iMBeKb1eHY/YeAAcb84XpsMEA8Pukz+vaPOcA+DXAu4K9U9PjCsC6KuhE4UHU&#10;wiOZCw8NLqRxNAcnxOKDHcFa17DCjOBQDBmAyWSicQyJq1VGPoztAlnqXRHChlEn67z0oqoUZZxk&#10;qTIR12ph0wH7VSuPuKCYaz8Vr6+5e3gAYNtM785r7UmKG4p1TidcNzJ9aiqdrQqZgZ7yKl9SXqWK&#10;OWMna2TNoJH18vieGoGpe+8miWoML7pjQrCaIjlsAEsrnSjcDjH/WBwrh9PQasrkIQwJpkke7SKQ&#10;UKkEi9+9NbEhlkbJXjTuPDQvyVMLYjBhwMBxAR35echmZ9YrqBkAdwaAnVa7gCbWcNPEmijg6nDB&#10;Y5w0DqvlTlB4o/mewbwXbET0otWiAKgwC7afJ8V9jvvPExnNTtcWpZu/mLmWGEAt3XbWrbKQu6Bf&#10;gApGxMitWGkex6302Rc4+IY/ywKAAoVdpyAOLQVf5H4xPV8AnXghtn8UKskivVJsw8TVtAAWxXzN&#10;8/a1BuxnC8tNj1YA3CUAeC5z4Lmk0Hk1cH4E/sPIHHlROK8DnZOXQj81AJuwwQEwhA2E+7nfMEaC&#10;7+wAmIicYx1qA+/X1MLfAuDv+fgcnGtu9SV14ZZw/TirBA6WbvpysJvOjSuia0ursYolWJcW19XR&#10;kWWIwO76ivTw0ym1dGDIS9rEm3Mgjh3NMIJvzHgpCkZWgqXUEDcaID1syorUdIBtS7rjkNLZgq86&#10;vPGseRVk+laLDAZgA6+ZvfMi+/HHt6hsaXMAKZMfV3If/lgBfD6Mxo1t+gsFxJaiNwTA/QML6qsV&#10;qXp01EQbnekiN9PZ1TG6+GaarkDQuL6JvVDvJwDeVN14D5UWqfKDg+0ArwGYKHy4Ix9bwwogHyCF&#10;BrgG4Duc23uzAXE7TgfdPdiJ05EUu6NuOQBuCoAT9fNbibrAheLM6kidWOitfVOqac/Yavp4YBlt&#10;6oqndcsCerUZpznL2xtg2p+AnDCc9am+zISJPiPDX9SEmBfwUi6iKQmQFcIKqQn/ryiIMSEcM5oz&#10;bXUspIvIGuUUWqOiPMqWdNLjOtSs3qTLzhYHgFkWgJbnNhh/Ly+cN00QYhxo6zznmyeYB5lHMcT8&#10;MKbaYK7elsja0L+umoX5yY+LQ50SbJ4nihqFc3jzeJaIDdA49iP1aBSvxkHeaH9D1JROdBq1c1JN&#10;pH+QOoZjaDeF5/ZP8KMDbQ4fFu1d2x46sfBtRKIPAGYRXGwdzYipqTmRlRglISvEyNFYV9NZ42Nn&#10;GoCdXOtZjWeRwXgWHEwkMExgnDSS91ZLLubmMR1o/RO2S1R5sbgqvfiiyr3wosq+UFJli5RSmRdK&#10;qFwR6v+iRVWhCD7bRYsg6njOIbY4myxKlVfRQYP1zJAhejajMV7gtVnDU1bFi7DZozivY+nyKpN3&#10;SpesoHKlK6rCS5VVoUxlVSpTVRVLV+HjqipbsorKlKikl14sq5eKl+EgKbXmVc49A3DeCMlJo22U&#10;ND2PzGEzYKKvk0Yb1ZLjMK6MiUUH+kdSZwPwWUT7gNcB8Ck60MbAMoWSgfc7ZsWnec63HG5zzhCZ&#10;vyfVRlss5si5xxrrxqu1oGIX1NHeplJ6VmfHl9LxIaW0p29JfT7DU1/M8NDXqHd29yupDyH+z4t8&#10;Ru1rYXzHJsP6lkYD4EQAnElHugVG8c3YLpEKRzqVEYB1kg2sxsAyhZKB04BqTpcWce3zTs1rx7rN&#10;fBwM0P2NTsjHUYxOQvjYRlYJRPhULg5t+YPvHB+pR8c769Gx9mxgxK1zTQwihlT98nqcrqJA+uOD&#10;RvoLwN3eSXq8pyVjpA4AlzoY8D4kJX5wqKMDXjsOaPdZKt1Gtxgn3d5rgAbAANcB8f6Oum1d6I+y&#10;9NM7NM/eTCRVT9M52FgnF/vp4DTGWSMrkj6jQ+5aVG/BJ18LeNe0fE6rmhbUwtRnNTPxeQ2m7hvK&#10;KGVYUFFNqV9Uy5qU1pR4+gU0aqyksItYEBfECFLoWKJaFFssjDEVVBXv6YplnKhbAbAGVi1P06oE&#10;9xkjkf4akAMBeQBaZesI2/Ns9utB2mwCiDo8xwPvsWi41tl4PndJDFVjlpMZgL2Z/5q1Ty0ukGbM&#10;3xLCxpTuWZo2oI26NYqDNlgZr6wQUm8fInBVx0K4uW919Yv3w9A9FiO7NKx0q6keYKsNgGO4SHQK&#10;qO4AeBzRd3Ksu6ZFVNHUkDKaa4e9VlMB7hRUWBZ9DcSTibyjK7tpLIsGJhAAxqKXHkqvpYlZDvF/&#10;CaJGD6tRSYE4iAajvw7Az9uXfVZ+bJj0YmGdJ4vr/DBg8Klit2idK1dUDTZTlqB0KFq6kgp37yW3&#10;gQPl1gonyZgYFavno2rsxapVBbpktRqqWbmqqldkyV2VmqpTuaY8AHm9ajVVt2pNufNxLU7tqrXl&#10;XrWW3HlOXW7tAGA60AA4h+ibeyfv3JrpYmRZF9qIHM4MeCTghQNtQob8ObCTKhuAAalFX0uhzxBp&#10;DcgQNnIgduRa5D1rzyFaoyd2ovA3pNkG6DM2dmKTA6IHIXS4v5kO7rTiOtLDTfs7uGlLi0J6jybM&#10;7gHldXBEFX0yBs5x3xe1GYHDyiSWb0PGbwPJo2EVGldE3iQDF7VxFn+M5kTnDIDWnKF8NM0Yi7LW&#10;5bTRkaXRBmIDqgHU2xpXzoyN+ac1vAByoKXNNobi+ZY6h5MKhpnZPE2sDP6wzblKv97TB8C1ZZbd&#10;CVZVM10EvFfhLP+2gdvN6S4AE5nv78nW7V2AGJA+OuIC7gPS4od0m+9ZqgxoDcAOaC3q5tXBTgQ2&#10;AOcd+/jGjpb6mcj785vJuvRuAxpZSfoSXvWxOZ7aNbqKPkCauKVXSb1Lr+D17EJa1xptcKvntLTR&#10;s1rSkBknGzGGMvPt502zBn70q23QxzYszgXL5ZdlS+D8bDcV5YjDW6YDHQeAo+ui1fWspTRojUmk&#10;vyFVXiIqV1K9l4qrNovcKqAfDsE5xE7dEkQjSzltdMT3NbVQXS5+tqEwumIJtQqopQ5IBa1B1TjY&#10;S0EAvwbR2TYo1KaeNpudQY3jtGR8b00Z1EnhLChrEe6L3WywGvC7pCH+b4gHWvcoDw0k+k6hFh6D&#10;eCEdWak1JI0x14RZ80hGSVPT/DUbOuVUvLAm+pfWNH8USPhmT8d9ZjL17jQaVtPpPE8hXR5PxJ2A&#10;qGMc4B1FNjKAHksq/w9/XpcoLlapAZ5KCvBSgp+HUoN8lBbso2Qeq+9RS1G1MSPA+igGp5RofM1i&#10;ea3qs1TNHgvGKdQ3IkQ10pJVJjZaxUNDVSUqSiHBgYryqcepqxBshANq11IwriB2AjH2D8OsMMrH&#10;W9E+vor0IcsIDFT9wADFBvgrLjDIOW5O9LX5rwHYGllOA8tIHHCj8wBsLCyXkGEEC03z/K/yx0gG&#10;YOpfRyvspNEA9oypj2hYnYDQwUw45xQkD0CaYyA+zfPMwfIUz/2aw23Ot1wArMl1isepfX+Zg5tE&#10;e3YH84Zbl4G3E0vAP+pWQrv6IJbvVEjvZLlpCQKH/gC4M2OlbOqYrJqkOzQeMivho8V6mFYWhbma&#10;WiRuVp3F0vwhrIFl80anYWVdZVI2XxsT8bhPHokjf97rz5suzBhf5k1tRAFGVNHUQ5ZiJnORaMjP&#10;mZZRUT+SMj8+2pE5bnOAm67r77Mbii7xTZpbf37QGBA31p1dLfXAatu9jIkA4SOaUgbeB3Sa75Me&#10;20Xg/kFqaQe8LtDeI+I6zax/Adgi8J87s/UrZI6f6UJf3tRQF9ELf4OY4VNkhHvGVde2/mWIwmiL&#10;e5ZiPzMeXl25tVESQH65+fOsTS2mkaHMN2lkTWQB2oqW5fV6x/K4V7xAo8+EG/x/oZ8m4kJiu4aT&#10;UCIZgDOpQxsRLQe1SMEVkqXqACgcJVAQ4PIsAy+Z6BmEr1Q4b2TPcqUdBpI5n3jQhbZRkgHZk1Ik&#10;pnIpeM01kA76KIvdvc2JquF4fNXBx6sy0ddAHFAaQ7q4YET0ozS0cwvGTKycjfDCrTJMTWl8NfKs&#10;zHaOCuoJrXJIciAOHDSsAHB/VErxSEvtbxfJ36tnUFUor0GaleLlAHh2eCVN8X1R032KMjZC/+uR&#10;PzaiaVWbupeO80TOGIA8hvdNP/7O9Xm/BPB/SQWYjSMClB5ioPVygJsW6KUMQJzm76Ekb3enIVef&#10;58UB2iSWuyfzWJq/p/OcDMqANNacpoYHKSkyWMlIFVPZmJgREajMqCA14DaVz9tzUjhJ9n3DA9Qo&#10;BqP7hCg1T6qvLE6zhFjux6lFcqKyEpMMwBA47rCEjCZWTl4XOucmVMo/8hpYsLDyAfwUKaEB2JhY&#10;OZZC27goLwLnmoG7Afg7QIgHtDl15FLj5n7F4TbHZIXGkbZoDIhzDMRfAfY8EDu3pNg6ydftiMdE&#10;D9F6FiteEDS8StNqQ1ZBfdSJ5eCt2SXc5FmtZJPDEJwx2nAVbU4624qapTU7nrKIvNmAuR1/kPZc&#10;XRvRzMqCDpdA5PS1Wjivm2hMqxq8wawz7WeptHWp81Lo/NTaamFzbLRGVqSxkgCwpdDWLEun0z0E&#10;Z8fDs8Kpb1vq5ocN9CuR8epmAzDEjA9bAOImOJs0c6LwLQMxIL0LVfI+KbGB2KKwgdiAakB2wJoP&#10;2rxbe64B2qKvnZu7kBnS8f6FZtmVLfysD+BH4+zx+fIw6uA62o775XZUUTvgaG8hc/louNnd1tWm&#10;vpjRty+uVew7np1STOMioAva+CgWD7IOlQAxG+2DmAMD4hjq/BYQGpphR5MM6SKiWlk1CPJSdlyE&#10;BqD+Gd8uRe0i6xJtMMeDDVUPEkdNoqtf5bIKJn0MqFLO4USbWYIvHmPWyKoDgD24MNhmBQNwK3yv&#10;LIVuGeGrGE9SxgoocqC8WqPIAxOFRsx818waoVbsLDJaYgsA35mobfVzQ6Nh0h1vH1pLI7CaHZUR&#10;5JyhuHB0ZP1sFNY99RkrtqplJgZ+mgmVcnxQWVw5qH+hVE7zov7nAj8TAb8dm/9O4j00CUWWgXgM&#10;KfQ43k8DKL9i+X3CaNBlkSlkAbRGgCrDQMbrkexXV8k+7oC3tuL5P8TVq65YzAdjMRaMB8iJ9WrA&#10;+a6lFECcGop6iJMJUBvwPex+hgE0OkRZvK7N46PUDFA3jeYiFRuuZpwmALxZ/XC1SopRa/Y2ZafG&#10;q3VKotqkJSk7LVHtGqQbgOlA/7sGNi60A+A8JVIekcMicI5pgS9Dpbxk/s+kz4A4FyGDdaJzzDr2&#10;rAHYIi7sKkujDbxGq/wSUH4BiL/msXMGYupei8TfUDd/adGa8xnnJDzpT9nmAKnjzntsq+9fkmj7&#10;rNY1ZBxCI+adppwm7Fdit/CrSYw/4PFm18AaBgZNS17w5tVxFjEAE4HbcNqjJmnM+tRGSBGbIwuL&#10;JhL4AWCrefMtZW1jgdO0MgBbSu2k1S5QO4on0mfrQIfytSacsG632bTa4vGOCMDXda+jGx801OV3&#10;4vUzte+VDRm6vhlW1cct/lP/3t3dSrd2Mufd1Ur3LdpCizRg2qjo/gFS6gNdibiMjTh391m9a5HX&#10;FX3zT34a/Tcz56vbmjFKMiFEU/2xA2LHhkxm0PUR8wdoz3gafZPctWtcDe1gJnxgqqeOw4/eCc1z&#10;c98KWte+DKcCtW8pzUiyRlZBlnoV01p2Cy9mNczQqJLqjS94d/SxI5LrqDEGcoF4ccUTUbo2StHw&#10;dpnYmrZkracf/lVlFIwVrE/5UnIvUYQ5cBkicgWF0cyqUPQFJyUPKlccKRzeV3CrzdkyAheOFpAz&#10;WgbXA8B1kA76KoFudD1WzniUwQ7ISh3Km7S6VTSmXUOlB3k6GuPMYE91jPJDWlgHE/+yiCJKqTnq&#10;o6FEYAPvGJwrh6eFqAcXlqbsj47jIpQNqWcMQobZqV6ahJh/vE8JzQDEs0mljSo5BeXRbK/i1MPY&#10;6RBxx1cjjcbgcTQp9DhKpK7Gr+dn1+fCksXPbxLmTxbir0wykcxQfyKwJ69LTWbZVUihqzjpcwy3&#10;UTVx1yRrSeDxODtE5ATAbDZCqUTlVG/KEMCehA1wA1LxptT3zYmyLRJi1BwQt4iPVos4BBsx4cqK&#10;jVDLxBi1TGLxW2KsA2LnsL+pdWoiNXAegI3E4aTPAFh//RvApgc2EgcAdsBrDpQ2RsrjQRsf2jrN&#10;Ngc21dFpgIhQ3znofXMMwF+hQuLkoP11xAzm0nGWepgGlwPgz0wXzOOfQKk8gj74WEv2K8Xq01GV&#10;dWxUNX02sZY2ZLvpHQT/69mCsCaZ3cL1aTYE0ExiDWqbOswW3QEwV9VsOoqtmee1AsitAXELCOlZ&#10;1DM2+kmlpommFgvO6zYbp9Q61H58bE0qI2oYkH3yamGbAVv6bA2tYBokEdSGNm9OYe6cSR3cijnh&#10;xKSK+nl9hn6jM3xuFR311VE0slJIn5s4ALb02Y7VwLcNyNy39PgBM97b+wygRGHu39tvIGbmu88i&#10;ch6IeZ6TVudHYG4tjb5OI+vi5ga6shUSCQC+sqWpzr+Roq9fjtEBovAnM+oyE65HY8udW2+dnB+o&#10;43N94UVX1lusSn2jUxm93bWiVmaV1LR4pHMxNAUblHTWka7oWBcrWm98o8uy7iNIbfwrISekE43b&#10;ZccGierXLBFSRaQySKFjSK+jsL/xwWivLmMg3wqYs/O8UABcnd3IxvcNMftYLGptubq5Ypq5u9Eh&#10;W2FY1xhiRnYUEY1o5s7yN5/K5VWNuXJNUulY3Ckb+tVUJGm6ATia9LRTjK9a0QDLIPKn1sbUEEJI&#10;LyiVBuARzHwHJ2EIEIEdDiL+FJh47TxKaUxUDfYloQdGjTQ1uCw2si+hcEM04VdK07xLaqrHi5rC&#10;GQt47YyhBh5FCj2aKNwJYpCl0Ikw0FKxAUoCjPUBaGwtiCh5oIyimReERtiPLnrQS8XYDvIixn3w&#10;DzACDEf/HMHj4fheh9vyADgJoYzSYhiVJWJKmFSnqpKI0Ak+dZRMGp5hFwZLqUmzG0ZQ74cFOrdN&#10;LI2OA9gJADs5Vi2IyJZWNyFyOwD+dxdaRqOk/v2vFthqX3PlwODOfJ9tlJQHYIcHDRPrP9JB6zxb&#10;M8tpaAFMA+sXbGOgHs79HHAagFEZ5X7L8yyVtkP9qy+IzETe3ENNkBpy9lM7rsdRYlgF/YY9651N&#10;yTqLa8fxIVADAfFyPJ3mQwUcb1K4mnSdAWsb6uBWNCKMz9uKFNoicDbNLANuYyJwY1LpDNLfFGSG&#10;YQDTQBxks948wkYwUTicMUSwQ9qwdNsF3gCbC5uxm+1OoiZ20mfAm8mIqil/8N50c79cjAkgYL1A&#10;BP7+1Uj98BrdaNLpP4jMlj7f3U2DCvDe3s2YyLnN1t+72nLoOKMyuoNc0D6+vYeREgC960RiSByA&#10;+X/UwoD5NhH8zx0ur62rWxvqz+1Z+gNyx8VNGfoRNtjJBX6A1VOfL/J1bo/P8eI+5nrLg0mvK+rj&#10;IayFoS7e1KuK3uxahkYW5AVq4ZHMhBc1r6SPpjfTqt6xmppZT2PT66lTEE0jlEDhdIIbk0IaN7kV&#10;5IleacFqD3hSkAVaHVyLN6svq2KCaUg5YyF2Ids81IuVqiEVSpBKP896FmbFrFVpDoCzWGmSji9W&#10;dgzNrEhfOrak2kThmrzRzXcrEo50OqJ/40qbCKAun2sX7Q3w6zj7kRrULY+NMMvPWL8yMi1QY5n5&#10;9o2tp15R7qiRaqoxBIxWrFUdF12T/x8gZseVKZJmB5fXzOBymgKALRpP82PDA1F4jHGficijEDOM&#10;MCUS5Vhv1rIkcIG3OXAYFxV/gOyX996xBfRRdNajzGCC90kYab5zyOjMIDKCE5l3wrgN59jjtng8&#10;lOdE0C2PZboRT4YSiw1wtKm+uB9XpQyGfSwspxSJrlbJdWqSktMQSyd1TyftTguhliZyJ/mz2M5J&#10;oe/Shb7jYmLpbyLwnxMdEoejBc5nYuHAIcQMOXl8aGeMZAC2UZLRKUmhc2hg5WCXY6m0c58obIbu&#10;uZ8DYovEBmATLRj3GbA7+mFz7TAJ4nEAfhhl0sHG+ufDJN1YE6ITk2rqKoboj3c01aMPEnTr7RB9&#10;NqqkNjR1w9uIDQ6I6tsTYQ3ArUh5WgJcZ4zEY20YEbRlON+SMVMjIqYBOJVRSZpxqAGjgdgkiQZQ&#10;i8DW5DKzgBizkKFr7U9X2mpmmwNb2m0Aj6IGji/NhcBUUZUKqQV/6Gxq8Hf7elDzZukSJnQX4Sf/&#10;9m6G08iyTvQVdL7X30/SrY8a6eZ25IJ7+uqPT2br1rfrdee7Dfrzq/X665s3dfvMBv3+2cu6vqe/&#10;bu01NlYXmludqXtdXej8+tjS61t7W9H1bqzfP2wMmJtzEcjWjQ+bOin1WczwvljkrdMrAO1SH321&#10;yFPfLPPTlwuQGI6qgONodW3p95Le6gJbq2Npvdb6RaIwESesoGY2LK8989vq3VENNLMZaSfL3buG&#10;VqFrXFMRpMoRRIxG4T5qHRegkehthzWmPgtmNzO0SHf0vL4wsYKqV5Afo6Q6qJMsAtegIx3NHNkX&#10;4Jp43xMT9yxS6GxWiCZxYbBOdLv4UMBbUtWoo40kUgPvsWA60Y7JHYKHEvyNinMRzUTckG1rdBAx&#10;pJK+p1Qvqa4AeHCCt8axfmUIXeeuodU0JNFDPYi07U0WCICnw4OehBfWFOrgWQB4Lven8vmp/lzA&#10;2EQ5hTPRt5TGe5XQ6HpFceEoqME1nmO1D+8F+9tzTAhjdE0jqXjlAdEAGmUpNieez8c7t/iLAeQ4&#10;Pq7PeyqOY3V0NI/Zc+1Ecj887+MYwBzHBctW6cZSOsQxdqvPaxRDwy+WBmAMF70Yc0mFTRhDmVK/&#10;LMvpywB2dmtFYQToSqFpYuXeBsCOiMFqYCJwvgbYfK9w43BGSOa+4aTQNgd2yQkdRZLNgc8zHrKZ&#10;rqXRnKfwn3MRMuR8Y6k09S8ANuDmftZKT7GhdSKzk2qbcgkAn7D0GQP5fZkokdJ09bUwfbfQX79A&#10;T/yHpWk6hqvH/obUxogGxhbThhZ0Cj3c1J5Os6XIzUmlWwOmlqQ+zalnOsBt7USXsRPjgsbMgxsR&#10;fdOpXVOZFScbOZ2a1jy2DKjRiLTDuJqG8UKaKCIZ8kcSlELz3rJa2MwD/ExOxscxfG06I6t0Y3o5&#10;Fw1YTmml9Oub6bpMR/hHhPWXGe/c3JalPz8ijaa59ft7gHpbZ938ZqMe3vxeT/65iYHZIz3Nfaic&#10;pw/09KlZmrlMze7c+EFXDo51orKB+C4ptmu05KqJrXa+BeXy5o7GXBDIVLbj3c3c+C9S9JsIHS6x&#10;i+m7lwN1/mVvnV+JC+hKLw4p9My6Ojy1po7C2NqBR/XbXUrq9fYluS2nV1q+qJWtK2tuVg2t7BGu&#10;t4ZnYIKHAKA1O4fSPdmOUJdIW41ZcHnFI0DIxlB9AKL6ye2TMHcLgBZZTj7UybV5g4WQPjtRGBA7&#10;TC0UShZNfSBX+OEDbdrfRj7VaYKZgV11dL/1HABbM6yKyRXpRtcgzfRGd2w/MxEAV+f7mlghtnY5&#10;xyu6mU81JaH5TqfB1s6/GmwsIjAL0MY0CFI3Lji9o6qqf0h59fcppSmkz1OIwLPq13IAPB2wzsQD&#10;ehpnSkBZTQbEUwLLsfgMtxK/lzQCKWFn3ieN8nYM20XcVGlWz1smYC4Ypnd2RDHW/OQEcSzKGt3S&#10;ONPhfGzrgPJvQwCrfRxmn3OiMxmGHR6zi4B9HM2JNbDzXjNQxzCWq8+J48JVn8di+R5Wj7uezwUh&#10;77jlmBopD8AmI8y5yQz4T2rg/Ah8nS60Q6NkfGQR+F81sMPEsi60Na/oQht4zS/aia4AOMfAmVcL&#10;51pX2hw5DLifmuE7x9JqS6/tcSSFOYebIOhHkbSDRhCCgPOkfb+SFt7flsnzmbdSI+ecIPq8ha/U&#10;WBwxmqFprcPg39JkjqXQnbBFacZcuCMOEz0ZF3Sn0dQBWlxDIm82jawmROh0QGy7h0OsScWLFgyI&#10;bYFasHkjA+w46zYD1EQaITEomkx3HEoEDjIfLj6fzAUhnbS8IZTNbFKtgSHPIyMMgsARr/OvRetH&#10;UumbzIVvEhVvfJCtW1+u0dM7FzFOuKWn//ztADYHP+D/1YEw343w9rUfEC30IoWGjWVkDiethnKJ&#10;UumedbK5//duA2wWXenmzv2/qK3/JkX/a2cb/bIuVj+94q1f2Mt8gfMD8sYvZ9fWF3Pr6rNZWOCO&#10;LKfNvUszXiqjtW1fRHZYTdsmpWr1gHgNiuWN3aiuFrcN1dxWQZrZOlSdiLINAV0UjZkYmjZZUf7q&#10;xKbAyR3ZnNAkkrlsSUXgUVWHNDiUObCl0ME1KzJaQssKqcP0xL5kNb6A2IsdTQ29qjkRuKEfVEpO&#10;p6QI53vXolasV7aEAuhm+7yEQwgpdgpROIB60YQKYVVfYvG3+WNVUzxG/o09yuPAUlH9MXqf0Spa&#10;k7NCWQtbW31Y8j2I9SlD/AArFMpJ7LiaBRNrNmSO6daNJn2eRMSd7O8CsIF3ckA5jcGiuKuRgZw0&#10;2OVM4rKwcYn1X+DW9Lv2sXl/ma2NifudzRMAzGSTdoytZsJ+l1uHa1dy/oI942ubUsv00kYsMqGN&#10;TUacXV55DVYT6/sY6Pk4wnjYPMdu7TgXCOdxLhacPAAvQkKYpwP+N4AdNRLHAGxOHAD4KTRKl5jB&#10;mFgAGO6zgTfHuNB2izuHkxabS4fdfstmBxP5O/Uw6bQB2LrSTjQmrcaxIwebHSfNpvssjO+e4FTx&#10;+1uwjVZH60/keg+o+XKPAN5PiN4nIf9/nMQe4gCdmVlFrzNS6lYT43WaSw0AVQeibn7XubvX8xiY&#10;syqUcVITQJdd7Tk1M+BZM8s6oiZUMAKCpc8GYE4oV7w4onB95r1miB7B+COcyGz1sgNkAGy0TRO/&#10;N+ZC0Y4xRCfM4Tb3raGvFmBSh9XrmXV0h/eO1s1PV+r2+b16ev93/XP7qh79flGP7/2h3Fzz4P+/&#10;9gL+4/gi/U167NTNe2yG3MqRHeZTL2/z8Z87m1ETt0JH3FJ/Umv/YZ1v5sRXaKj9Ao/84qu+uviK&#10;D+Z6tfTdgto6M6+mvphVQ4fGIXiAcrm5F8vX2hXT5mEY4K3ow4qXLlraLYqsBbVS/UrsxcUUr204&#10;dWUNNYX5FEdnOKhqWUXChmrDbqL+jHC6EPHSyXpSPMsBvNLUylXkXcFVC7uTPlfhNQ7FhdIP50ln&#10;EwN9hAaMgVriNGmjIltm1jU1Wgm4UFZHsuiOUMKitw9Cf4vADfDC8oOpVdpKHdLHDuEeas1upFhc&#10;KBuzDyubJeDtMTKchPvGoi4YwDegDmaJ2QjWqIxhE+HsZE9NBsDGxJrJHHgaAJ4WUFqTqX0t4hqA&#10;J/q+RBRm5WjNIg54LW2uxbESwMQLtgDdjt23Y5znfFWQ677rMec+IPuvYsj1uf8pQfzvKlbn63jv&#10;mZuHLUO3i4RdMOzCUJyPbXxmtkEmzzRbKNfaVtcxJxS7GLjl3IHIcQcd8G140CbkB8A5v1sKnTcH&#10;xg/LxAw55jiZrwk2KqWJGUzIYJEXJpYjZnDIHJZG54E3D8BOFDYA21wYWaFsvET0dTrUROMc1q78&#10;Jyofa6Ynexrp93dTdBGt6190WO+SJuoIKfTBLD1CQ/vPLux38Ji6szlKX04sqbmJBUmL8cRi8N6a&#10;bnQz3lBN2fvT3bswEfgFQEyqS7RsSP2aZWMlwJeEpjiaNMmaEcG8GEZWD4MOaLWxATiOzxvrKoZO&#10;ZARpXxjPDaYetihsJgIpRPKmdCvbMkNsWQOucUPW0YwN0Z45mTqxfrQuHN2ov37+XHevntcfv3yh&#10;vy+d0oM/ftLju9ecKKxcluL8H/7lOMs17N9f327Sn1ux3dnOGld6ALd3NwfAFoXzqJekzbcgj9wi&#10;Cl/bnKG7pxfo9qmVuvpxV13fkKgr6/w5AYDYW9/Or4HBXl19v9RD38wljR5XWrtZ87IVL68tg+vo&#10;4PIuOvHWRH2xabbem9pOc1r5Q5Apqi7sUJrenDFNuhegAcSB9RRMk8WbrnM6JIymeFC1ZzlYF1RO&#10;GXVLKIYoGkKt7FuprPyrVADIpbCcpddANPVhNuuNibsnF8UMBAktiKQmaGjKBobuaawLZZRUAb1w&#10;TcoZH+pf3wpm5VNOjXCk9KHBUwm1U21qw2y8sNpwLAI3xAe8NZ3olh4VGCf50HxL1uIukerM+pth&#10;AHZCZHXNiIOWGVHN6ULPpJFl9e4k1sVOzgPvBG9qXx+ATATuUb6wEgGFLQU3N01rwuUfA+d/77sk&#10;feaDbYAtYIf7JmhwJH587TN2uP8f1ZCB7X8cl1LJnut8DwfMrguFdd2dTRd5n/8/Vz3lyRpz/kOf&#10;dAE4x2rg30mhDbhG4nBSaMzaGSMJELtSaI75PhvX2UBMM0oGZG4d8OadnDO22NvSaJfIIReOtANk&#10;GysBZIvGOcdIm4/gUHnU0mQsZ8307iBvTFwnrrNi5Ob7LA3/GMudQ0Tso2hotyXqMTVy7tEWeoz1&#10;zrXV7jpMStgeiV+GrSOl/s2AJdWMmrg9I6We3rwR4bq2whQvoyQMKkBuALZTn65zlHlM2xgpL/pG&#10;mXMi46KGFXH9MJBDPoiAG2zeWwZkkxRaNE5Eg9qYeWFzauAsSPDDEmvp2BtTtee1idq3bpp+OfGh&#10;fv16t37+fKd+/mynLn69R9fOfaLr33+qP376THevndOT+1eJyNf06M4VPX1wDWsjwP2AbTlPbur3&#10;L9fqxsYE3d6WQoMsVXd3NiSVxooHpdJDjqmY7qNiuvZuff36Ia+/sOt/8I3+Pr0WqSEAXh+g398O&#10;xxXTS2cW1dbZxfWwt/Xhfj2dYPvF3mFltGtoJR1Z0kLH1gzT2e1L9NPh9fr09UnaObcHS9ECmbG7&#10;IUFkuVsSvszBABgxQQgdZ28aTpYm10cS2IOG0KSUUixMKwJxoaqTCvsDYBM+GIDdseIJIpr6MAv2&#10;JwqbTU8mEbgtRI6m6IEbYS3bJRkiA51oY3NVMOUSa22CqZv9+bqmEDeC+T5VaWzVIUI3YfZri79T&#10;q76ojBol1da7ktoiHxwY76VFnevr9cEpGC5U1wAi7HgisRnaTQHM09jGMDOqitOJnuhTXOMA8Xhq&#10;5PGMkiaw3GyMR0m1NF8ugGM1rgHof0bTfDDmKYz+FYX/V42ugff/XmroArQDdANx3gXArHfM9SN/&#10;2+P/5fexn/NfBw5XAyvnJlY6f2Ite2McHOh8S1k2LTirQy19RrRvKbRZxua5UjqAJQLLom/+Ifoa&#10;gG3pmQPgvNmwDMiWQgNiOWkzAD5GBP4EAB/jMGbKOdRCdxED3HqPZtB76XSheQ6gtjnxIwzgHnyQ&#10;SDrdnJq4mf7eEKRLKyGs2/YGs56tgr0s4GtKvWvd6a5E4J5ehdk+V9DpRjcAxJmkwE0gZMTaHwxQ&#10;RjogJpXmRPImsqibRhOrIWOECNLnaLqBUbYNgghhvtDBNlbi69JxAski+jaFBD+/S7JO7VyrPetm&#10;crtO33/ynk4f2qizR7fqx5M79ctXe3T59BHdOP+prpw5qCun9+nPH4/oz5+OOufelS/0+M/vUIP9&#10;iLzzV2xlR+rKxjj98R7d9w8zWE+D9Q4p9CNTNJlrB+C9j7/Wr2/G6v7lbfrn1ld6/PthAvsZXd07&#10;jDS6vtNAuwLB5IeX/XR+hZ/OrgjU2SVerjR6VGkdmcTGiNcH6buts3Rq03QdXzNCu2c008bBIVrT&#10;ubomJ76gTrVcIO4aUlWN2ZoQQPT1Qr9bj3S2Pt7NPTBMn5VZRuPisHXFziiaLX+BRF9f0uAAxiE+&#10;jEYCsXytx95hLy6MtvEhBeC3pQZu6utObc1MONxbnRNC5ANwLS2sBlgjUR35AeBM/KAT+J41+Bt4&#10;MHZp4l1ZPaIgVRB9G9QorvaY2XVkVt0zrDqLtkP1xhBq+W6RGh7wkgPgyaT/k4i8k/GENnP3mZgS&#10;TiazGFMPNpon4yMPwEz3eSj7hJsyKrJRj63WsYj4DED6v46i//Pzruf+f265kx/V/7e+h5M60312&#10;0ue/SJ//mMaBB23gdY4JGcxO1oT8Bl6ir42NHCE/kkGrea37bNHXwGt0STN1NxWSzYWRFuaYyMFG&#10;SgbivEicYxHY6uDjeQC2NPoYkZYI/GR3Az18L0WPeAPeR473dBde0vhG5R5sosd7+BwgzsFP6uHO&#10;NN39IEZ/47n8RjZidbrSjQBxI2rT9LIFGfNQE0Py6I8Je3dq45YAzSJwBg2qLEDekLo4gZosGnA6&#10;nUSAGc6JAqRhpMsZfI8U0u4o6t4I2vvhHIu+oXzeamHzpM4k4rdAFdUfrel78wfqk01L9PnHr+n7&#10;o+/r+vkjRNqzekKEzX30hx78eVF/kFb/9jUR+bNt+u3UTl0/s09/nD+sOxdP6uH1r5T7z3U9vHZC&#10;V7dk689tDUijE+loZ2AKgIcW6fMjmliPEECYnvjW7sa6vovM5+kFPbr9uXIefkck/kH3L25krMSc&#10;eTcz448BOZnMDxBMzkM0+WZJoL6YQxSeWE4npnvrq1c7a/fsplrM6pU3WYj2fi+YWtnPakOPUo4d&#10;z6QYTPURjHSk4dOcMU5QxRfhPr+AbJAthogKOgSVx2+6ijYOqqe+UcwzYSH5VSrviBoiEEAEQ8MM&#10;JzX1YgzizgXSgxIkHgJINovLGgFeA3ADutHdicJxALsCNWhlq5sZTUVz4iF0NMJD2uxsgzG5a4XK&#10;qE+Mp1p7V8B9lJrYv6K6sPu3T3h1Tcjw1qrusXpjQILGId4fy+NjWakyM6GWljbz0BT8oK3+neAJ&#10;Q4ulcKPrFNEI9xc0ktve5QsojfeAjYisCWXpsCOY//8CkP8/+VoDsMvIjnOT9PlPHCmtBs5LoR0R&#10;g0Vfm/8aeDFsf2ppszWwzHEjL4123De473ycv5XBDO6cLYb/ZWfZOpVcGy05PtFEYgOtReA8AAsA&#10;P9qZiqFdPKlyph7vzNRTHC2e4tyYixVrzj4M4Heb9Q7Nre3JurctXg9YnHZgKOwaBA4d3alzbfZL&#10;s8oole1oYPX1L4Yn1IvqhuqkcRloeUTghnBlrSOdApgT6DRH0NQyAEcRIay5ZbWxzeYaQ9gwEFtk&#10;jmbMEcob0FhZYcbosrETdXIWvOsmRPsJrdgmuHKsdqyZprNHNun3748rh9RYT+7q8Z0bunLuhC5+&#10;QUr9yQZdOL5Rlz7fpmsA+K9fP9P9m+f09DErr3Lu6I9jCyCBUPfCsjJTvNscY3MZgP/BFMCJwNaR&#10;3k1/4FMajGLlnbhI6AYNMm6fntfNY1N0fRuNru0daHa1p0Meq+9XBem7lcH6eqGv043ez1z4nc5Y&#10;rEJTnR7jpo8GVyetLq/3eryAqqkU7h50q/sUh24JSYY3fHYATCS6zR74OHsCYC9M7xogpp/RuJqO&#10;LkjUnOwazl4jHwgd4ewwDqOhFcIa0TjS3aiXXmANCYQMXuNYjPLasD403aMaKXEtNaKz3Y1RUmPm&#10;zTV4zc2Ox4/IXZ+xUSyc52xGTUHU0fX5Pi3w/e4ZUcfJCBpWLwqAKzgA7k/neXRyXS1rH6FXukRo&#10;HJF2rF85jaZBtSDFQ290D9cU9i/bxoXxrE4ZwzHCxnD4z8M47SmVrHllmnEzj3PA97+RCv//BKz/&#10;ZxcTB7ycpzehURqAicK5+QB2vKAt+roM7czMzrHR+TnPRscibr6VjrOt0DjR+Wm0daNdIyVjZhnF&#10;0o4DYLrSZvSeQyqdY3WvHYCcc9wVge9D5LiPo8WDbcnKoaFl0fYp4H3KiMnAm0MUdqIxM+NbNLIe&#10;vB+rUzOq6/VWRTSW1ZlNIFo0ApzNTJkEuaM7G+iGcvUdzPqMljzWmPq3JVG6IZ3rVABoTasE9gDH&#10;UOtGk1YbWCMBdCQgTgPoFqnjTYlk6TY1cjh/bCN1OOk046VESO/NuJJbt/ad2f30xuz+2vfuIp07&#10;/pFuX/kOgJ7V2U936Ot9b+r0/jf0w6G39OtnW/UXKfTD69+A2Qt6cu+S/rn5s258tppucieaVgAU&#10;3vN9xA93kSPe49zhWA1sAH6I5PChGQAwH35y5wgAvg54DcC2rPKmbv+8GXZWFp1sI4J005X3W0Du&#10;CCONDiAK++vzuR46MgHmFStcX2vqplWNC+pzUutPJpTTlp6FtHNQcR0YW1GHJlZCFFGOLYbQVX3L&#10;E4WryA+LHZv7egCqMOSGo9OrsRUiWRMaVsLBgyYWYv9glEkWhQPoWqfULaUmdV5yIrCXvb40qNoQ&#10;gZtYF9q7lppTC3fGpaN1eD3S6OchcmC/g59ZFAbwCdjntIT4kcz9JCJuc4+y6hbC3l8IGi3YD93R&#10;D1khYB4YU1vjUz20qHWgXu4Y5gB4jG9p+PKMi4y8Ub8KDawSGkdGNorexUizjIU2OZhm56BKlEI2&#10;IgTANtaxJtL/3wD5v/uzHR8sI3D8RRr9FyL+35ESOvWvjY9Inx0zd+a/TvpsZnbmPGnzX0DsgDfv&#10;2Md23yFzAF4DtwNgmlh54HXqYGtk5Qn/nSYWYyQzcTdbWccInvnwPXjQD3CxeLQtlU0NzIWhVuaY&#10;Kfr+RkTkNFJqAzGbDnYQqbfU193N0bqwDDsZosWStBfUAlcF60I3wKi8AZagLZkD92YLXS/My9oQ&#10;KRsAvmaYtjWhJm4EOOsDyFgaWsnMABNJi2OJAmE2POc2ktsk6zqbCgmwhwFsA635Uodbc4vbSHy4&#10;GtUkQnmV0rJBWdq4cJi2vjJFh7au1uf7NujYdppDH72qz7e/oh8+eVs3vtmpv84fokt9TH9fPKG/&#10;L5zUH2f36uL+2fphQzakj9bMeNvBn8ZaZy+OlsyD7yNFdM6e1oC3DSBGwWQif8wC7n+/1PbXAd4/&#10;ObbL7pEe3TymK5BHrm1tzhK2Bnp8eaOuHZurU6tw8VgaqK8XYFc0pSqWRaW0f+AL2ssiuW/mIo9c&#10;WYdbtNcTUFqNeZGGVzWdfSUC3TD1JnuDOgVVw62yGCktNS1RtR7z3XZ0efvHV4PBBtkAtZHNgv2Z&#10;3cZA1g+sXh7eMH7OkCVM6eTLa201cWuWk1kd3AKbnBbog7NZXtYx2le+WO54cIHwMmN++McJtcqp&#10;ZUBtQFxNGRi3N2aZew/S5aHR1dk+yDI7InBf+xjR/symflrW1l9LW6ADZpXKGKLvGJ4zylJmj6Ia&#10;D8tqZA2cNmhoDqP0sY0fg7jY9+Fvm8nfOQTwmG7cNimaYbsRN5xj3eG85pLTaXZGRa761zUm+nfH&#10;+b/g/9+qZf/fAW5+ZvDv57oEDPnR1xpYBuI8JdJ/AEwEdqxkAa8jXiDS5qXOslo4z9jOSaMN1JZC&#10;59fFNLEcZZLxo/NqYKcWNiBbE+sk4HXmwfkghjtMVH30YRr0Sdwpd7I/iWibC9UyB6bWU+rjHM4T&#10;Nhrc3xqvp9tT6VhH69cVHto3uCRWMpYqs4QKvnJD0uh0WFWpRNqOMLJ6YGLWAdlYE6uDAWVD/nBN&#10;qX2S0I5GAMpkiBsppNexFmmpda0bHcXjMURiMwdILc2MkM50YJ5yKczSLp4fyWNxpWCD0RAZ2yRY&#10;G+YN0MdrZ2jvxhXavXG5Dm59Vcc+XKmvd6zQhU/f1OUvturSFx/p8lfbdeM0dfDn63Vpzyhd+LCT&#10;Lm5tp1/fZ73KB0aXRNQBX/oeUdgisANgGyUReR9ir/PQVE1GrTzCRODJWVcKzbJKY3nl/vOd/jgw&#10;EFZWpC5uH6gHlz/GOukzuturdXpVqr6e56HPAPBJdjAfHV5Mn44twaipptO1/u2NAGbwnvp02ksA&#10;uAJWuSFIFMtjyYMjJwynxtjCmtOkL8oiD8z0Q/Cg8inJ/JbXKq4SpH3GP/50qaOogcMQAMSbCV00&#10;Ju7mNWb9BppVrdH3dkackIVgoTnywhaBtdUNhlcEI6Sa9BfqQKuMov5NQJjf1K8aAK7qeD435ELZ&#10;K7KGxiSyTjSEaOxfXgMia2Fgx/6jFkTftgGalczcN6oaEsLyGkftPhYV0hhPbGLr4QVmaTMl1iAT&#10;7FdyIwKz5JwLcwogNOKEESps9YkZEuSvjzGShvlg2zEmli0xdwzabVbs3LqM2g3sRXnMtanB9bGN&#10;nvKj+X+Abl/DMXaZc+w+pwj3n3O60f8dWdn9/BlzvueWdcjNrsdIJW65TvPK5r9GoSR9ponlANiM&#10;7GypmS00MxWSdZ4vWPps4gUA+j0R1vywLPJaTZx3HAA7jSyjV9o8GABbDfyvNNpx72A7Qw4AzskH&#10;sN3Cxnp6tKn+fjeMRhWNm81xyiXa5hJ5c4/zeQwCBFsrh3T6Dmnz7c0x+oc0+9779XURB8ujo1ls&#10;3amEZrF9oElFN4fYkUxqnEq0bcNIqReb2HtAvGiDZKwBdW0DQGc0ywxbjsabL5aImlbONT6yTYgG&#10;4CRLrflcKrfNquB2yagqlprZB2KB2fOEWDpNZzuW75VR5Tn1i62lVcOa6oOXx+vI1jXa/94qHf1w&#10;nU58tEqHGNd8vWmifjz0qq6f3qPr3+zRr4fn6cKOniwxI83d0VW/ftAOpVFL0t+m+u39pvr9A+pf&#10;KJL3mPsaiO/i3OECMOMkqJUPca28Bfvq/qWNRN5rys0hEttG2Zxv8M/qilaY1+/BKQglG/To+m6W&#10;zX6pHzZ318np1XVsbBl9MqKEDg8qrE/HlNAv7DH+ebWXfl3ri691iH5YWVdnltR2eNW7RpfX6jYv&#10;akRcRaiKNbGdZREaM9sAGkt+ADmKZlUQiqN43EADK7C4m251BIqdcCR24cj/+sZWxxmFqA0zy9v4&#10;0AC2B0Z11tk2EJvEsGdiMBG3DJY8tvCLjj8EkJR6uG8w6+0QCgPLsyzd52KkzBU1B572qOgK6s7q&#10;0H7h1TSWOndhq0Aoof6axuOTGW9NDqP7HFpZEyBrjPN+0QHwqNrPaxhReCDAHQwNdwjRuKuVUPbz&#10;DMCAz7UCxbWx0oBspAlbUuZsGOTjMrZJgY9tK4TdOvfzbo1yaYbrtvDMCBk213XNhF2kDfvYIrqR&#10;MUyTbl7T9rNsZ1JFfr75jNnX2/c0E/f8C4FdGOz7OcvU8p5nv4tbzl8A16FQGoAB7x8THODm/C8A&#10;/o8XdJ5Z3f8ArtnJ2jHwOrJC60j/l1rpculwqZRER9rVyMpTKjmMLFMquXjSTw7QZf4oUfc+Stft&#10;DbGYvFP/7uFNeBTGlvGlIXo8Zf5rafbtDdHcUitvidON14P06WRsZ3FkXN+qqPp4MDaCtGERNYWN&#10;Da2R/vXwKcaGAq7gftRS7Ltx5sGk2ZmAOIVaN4baN43HMgFpGtE4zuRknGiAbbeNKrEAm3Q8Fama&#10;2evY1dp8tAzESbxx03B0zHIvjtFakN6a1lmf73pDn+/doE+2vaYjmxbpyKreOrd1sr7cMBEBw8e6&#10;8eU7+umDziw068TprEsfAt73Wuintxpi2o51rIki0Bb/hXzw7m5kiHlR+AEWPBaBH5ie+FA30uyO&#10;urqPBmPuTwD4unJymCnf2I7tTlP9+G4z6dZh+hxfEqV/dZpdlw6M0yeTqtL4K6Z9/Qppb68COjay&#10;uAPgC2t89Os6P92kLPmdxWznl3vBqw7RwclVHM/pZa1JV+uzGhTz/FrUtD6Yv9tJ8ayicFJqczkJ&#10;Ig2uR6PLHDviELsbeyuepWaRPFaXN6F1ohvC7OqdEoa4vyYkEfjVpNF9khG302Wuy4XAwOLPRSKu&#10;einHFaR9GNJD1uZk1WOkFVRO8xp7aXpKFUwISqsfs92RcTW1ODtAK7P9NJkNDJNC2YUcyow6BBED&#10;neiJjI7GkUIbgK15NdjSaEQvQyHjdOTvZ+KDYBRophX/7+qdPGDlAdm1xMy1gfE/Wwn5OgNUPqjs&#10;cft82TyQ20zXUm2LpBY5LVobOG3ljLNc3g6ft3U2lfj55fk6+1q7AJQy0BqQObbV0B7L//mWFdhy&#10;NTcn6hr7ys6f+GA5zCtzoTQBA1H4N2SEpkSytaE2PjKPZ7s1IOdHXwOv+T87Udd8rqwGzqNTmnjf&#10;WFom9LdInBeNLYW2COwwshy1kqXTAPggXeZd6RA20pn3pkr7m+rxbtJo0mcDbw4RWp+wb+ijBCI1&#10;m//ejURuyCiJ+2fms5Gvfym93YE1LOzBbU4dnMGa0USiY2YFrGgBX1ejPtKN7sJtFjVQFg2MTECb&#10;QZS2mjeesVITIm1T1ogmm7ODUSoBrzW47DQmerfgYpDB11nqbPxV89iKx4K1GWykdGRsXUkzl/SM&#10;084VA/TVzpf15e439eW25dq/pJ2uH1qmywdJYzeM0C/bBujyto6cDvp1S0vWjTaiXk0HvIx9sOr5&#10;+Z10B8A3WWp224nCVge7wGvps0XfewD4wZFeukyT6sZXy5wGVi7nMU2sM6uTWcFCg/D2fsANhVOs&#10;eNev1MLTtW98Re0f9Jx293pGH3d2YwNGCWiXXrrEKtTf3gzSH5uidQfSzKn5NelG41OGad6n87y0&#10;bZSHZjapoV6AKJzXynS+3qTRkVXhQzNiMssiX7PQ4bXxRgec6FfPAbItRvNAQufBm85qYVsx2i89&#10;EoF+LbUNcUek4K7usf7qCFXS9gWbybuHKXJYxWLgbxkAfZN5byvv0urCz17U3FtLmtVEsF9B/Znv&#10;TkR0sapzuJZleWpCMLUvTKtxiBXGk0JbBB4PccMi8GgAPJJ9R45kkOnBEJqZzRkZ2uYFY2Dl7x0y&#10;ENv6HYuOxmOuZLd5kdhSawOpgSh/M6GByWbYduvsAc6LyPkAtlrZ7lvqbKm48/15zMBrSie7b3ZG&#10;ZQGxLY7Lj+IGWuNal8z7unxapWUFLgBfM8YVUdcir60RdQBs7Cui8BVrYCFiMBplng+004U2BZIB&#10;2PYh5afPtqXwP+kz9/Pnwg4ry8BsO5Oohe1YNDaFEvJCEznkfI7Yn2Nc6ScHGB0xKrqNBO/Bh+nK&#10;PQCAd9F1/oRmly0Kt0VoADhnTzIpdKh+fyNIN2Ec3QLIF1bhHT2uijYxw1yQavUuQmzAmQIpI7Mi&#10;qiQA3Ql+dCfoj10QPZi4oREpc0uuxOnUxTYuijeqH2tFGtLFTiM6J9LwsgZXrIGYz8XT6MrGbqY1&#10;F4FGaI+tI+2YApD2JeEj1axOMTXhDTIqra7eGpagXfNa6Nv3J+vKkZX6Ym1nHV3WXH8cXa0fNvZm&#10;I2Fr0uVW+nlDEzYMpujsOnTPnHOvY9r+VoYuvwe/GWuee9aR5riaWFjxsnLUBWDAe7in7tk51AuB&#10;f1tdPzBej3/boZtfzNc3LDu7ys/IuXswrza2DvUlXTs6TZ8tCqcLXV37+xXUTgB8DABfAMCXoV/+&#10;9mawbtCHuE+f4eyKeto9qhSeW96Ofe2nyBJf7lBOw6IqckF8gcXc7I1CdhdYFg9pUmVfVF22usa9&#10;MGR9CBnxvnUUy7jIGz2wDyWJs2IFAMfT7OqdEgK3uR6zXZZ3c2vg7VXfX9FsgjAA17EyBspkPKtD&#10;G9AIa+lTXm18y5BCV9DKNr5a3baa5jYoD22yvCak1NUrAHhOSlWNB8CjibhjESyMoIHlamIV0xjT&#10;+3IRH2V/H3S/oxCiDK3KBMEsk/h5pjwzY0PzTDOPame1rIGYx8xX3O6bY4irPnYB1UDr8JLzorSB&#10;3SSHFiktrc7nRzt1Kx9brWvp839+Bs+3i15Nq72dKJufJru8tZ2TF3ldO5lN0ph3UbEaWLaY+xIr&#10;U0xtZCMjS5/zNzEYeG2hmW1acBZ6u/S/Vgc74M3fypA/PvrPCClvlJTXkXal0+ZCCSvLicTmhdUG&#10;IX+esMHUSJ8xEyYCPyaFfgzr6u4HafrH1nIeIOoyRsqFdZVrAD5oNTERmXUsj3fE6OY7gfr9dWiD&#10;pNDX1wXrW1Q3e4eWwUoV50U28JliyOa8jcykDYB2JY3u6lUEED+v9ux/bUwTqwXjBNMSW9PLIrGB&#10;NtO2O5jzBs2rRJpcFoVNzB/NHuJm1flar2LOVvs0UnHbgmh/+AAiTGN8mLpQo7WDnresa4T2z8tk&#10;5SfOkSsydGwB2xan+evbNR31/bvdcNbApG47C7zx0PoROeLP72TqEqtaft2I19VWfLZ2mF807h12&#10;AG1+BDYwP0ClZAB++EkvIjDrV4jEDw931w3q5u/XN2ZfMCw1SB5/fNSWBtZmAPyQcwcAX9DFvWN1&#10;Y/dwXdraV3vZPbWrExF4SDH9+LKHLq31d1Ln65tce43/2Mzmw1XB+mR2XZ1c5KOvlwfgsVWblaUs&#10;EcPh0TzCPACmB9G4PmtIwyB5ePJaeL7Am9KE+XhEJcC4CmR0FFr2edW2bRhkLPWJ1t1i0e/GoC/G&#10;ZaMzYv2OdKL70chqgGDfQGNbFuKr4ssFZbJhPZwpIW+0I6L2Dq+s5a088fGqrldaldeMZCJsXCUt&#10;y/bHA7qcxgYw2gLAo2BYDWNZ9zBGfCMQ7I92t+jLZooaRF8sdUZwgR8IoSeDi4qNkExaakog2wCY&#10;n0bbXmiLxAYwi5JOvZoH0nywGmDtguNspMiLpAY0A7ClztbBtgaVKZgsxbbU2TaC2M+wubN1vm18&#10;5aqF81VNrouFHavFrUa2DMBVM9ueYdfn3J5a5GM1qMOi+tkWlMF3drYQcpvPfQawTw2k1oG29NkA&#10;bDY6eR1oi8IOiSOPheViZOWB+D8R2DUXdkZL3wJkR1oIaB1ONFGCBpWdJ+wGfnK4lf75iE7zPsAL&#10;BzrnMPXvUQBM9M1hCXjuvlRnu2HO7jg9ZPvhn+t9dHW1DyAO1WnS6GNscnivJ04LEc86GuE4Os6Z&#10;FUmlAaaBtbdfSQgfhdUNc+8sonIavOZsUqumVViOBXEj0kTVBnrSaAN0JsA2HyyzrU0AxGaQl12P&#10;WSadzWZ2EWCDXSiCdluCFoPjR0dqrgFxGK4RFXbMbqbPlqfr6xVx+mxBhA7P8NOb/Wrp0EL2AX/c&#10;EfVQW4T5rRj3ZDn37+xhbosW+B51rctaB+8sAzCAfcA4yZpX9xkt2cePWXhmflq3D/TV7eNj9Peh&#10;EVwQeunrlWma37GKTq1voe9fZ3H4J5MBrnWnb0kPv9LNk/N049BE9g0PJtJnaXffAjoy+AV9v8Jd&#10;F9b6oQCLdgD8B03Cv99PgcmVoC+W+XMC9C3L2w5Nrcd2h+epP9lYj+9YIBc1A3EE3eh0hArm+BnA&#10;Ra8uIPbGZibWE2cNVoNGVobFRZlib9YIRkVdAO3A9HBl+9dwwGunD8Z1rRBO1IG26g610UggKTVL&#10;4sJB9PWvrLakxv0RJixrVU/roXu+3qGCVjQrjUE9TbaOwZoSVUYjvXHexLhuuInz+TsPIeIaWWMY&#10;f/thCF3sDCXrGlaDBW/mHe7Uv9TcANgcSvN3RedvsTQA5wPZAU8esGzVSj6gXFHaFbXtmLm9ATg/&#10;8lpKbOC1aG3R13oBZoHrWqTn2qVsqbS9NvmLwV31cX6q7bqQOM/jWDZgx+0pe3lzjzKmsQj4NWQL&#10;AxzgdCItrCun7jXgGUCdmtciL5+3Y+mz1b8GYOtKW6rsCBr+Dd68j53GFqm1AdguGOYZbW6VthTc&#10;LiKfAmAi8D/ICXNQHj2iBn6yrzldZzjThwGxNbHs97RF4HuTlLOrvnK2RynnowjdfTdQ11/z1ZXX&#10;cKFY4KFjU41lVE0rGtF5Zn1mihE2zOMXABrVsm9wadLrwoAY0X9dFCikwY1oQLXgseakxYnUdGaj&#10;YylyM2xZMk3An+c7ncIfPJFxUgMcOWyk0g6b0hbMGNOr0XnlDWd+04nU3b1jqmPz4q8lPeJ1dEUr&#10;fflqI9LjxjrzappW96qtsc0r61dGRje3M/Ml0hp4zdDuAatFH1pzCtDecWxk2+iv3cyC6Tg/4GMn&#10;+hqVkhT62ntp+n1/Pz3+64hy/vlJT25/owcXd+nej+/r0KZJ2vHGYBpnzfT5m20B8GXODT39Y5ce&#10;f79OTy9t0M2jc3Rz/wgdZefUzh4FdX5JTf3EQrlrLFa/ymbI399lQRuMuIvvYlLwfrouvZepr1eF&#10;aSvjuikJxZ2mYF+23adTbnjTH/DhotcA/W6mV1UURxi/k14bfzkGkUMES9IiSJv9GNGZN3cgNXLr&#10;YCI5AG5P/dsZYkfnMA91g6HVnq2DfnYBMIcKInAKETizLvRLeM8t8K8aGltNL7eppzc7Yw/UpaJe&#10;y35JK1tV0YZ+wcx/S2sof9ORZEgG3gGMjAZC3BjE3Hcw2dgQOs8DGR/1p1E5gCZnFzIrc9EwRZot&#10;sXP2QfOxY/bPre2IdgdY9jtbxDTQOFH2X9HQQGygMn1vbY7dWoS0NaA27rFGlHWMLXU2ENrPsIzN&#10;LhaefOxOSeG6SLiis622tbTavqfdmp+5fd98X3P7PfJ/Hzezf805DE3xMPUmDaLcT+n0Ykan00RJ&#10;s8kxhw2TBebLBO3W6TgbC8t40HnH5r02MjKw54H138qk/z7G9zIAm82sgdf2CNNdzmFMpM9a66nN&#10;fA/AxiKFfnKIFPsQvx8fm3jBQG71by6/bw4L0J5+FK6cj8P1cFOAbr8VqCur/Wi6eOj49HqA2FPv&#10;dCqGmBu/LNJjmwWn2fwXAYKl0RaBW1alqUU63YzIm0JktQjcgVopvqRrV7BZkzamRsooT72LzUoD&#10;i9bWoeYPn1rOTW25yneCW9saT6Us+LTxRGtb2xJSBEFFFVI2ADy9NQ4Xo1J1ZFkT7ZkZqUNzwrR+&#10;kAf7fdy0fW460Zbl3buwjN3bGU8s7GYP9eBQ2+JW+Rcz4Bsfo/eF0PH5+oaaPzZQS2an6vQWdiyx&#10;luX8cn/dOb3QaUw581+6z3r4PaOiM4yRLvD4H/rkg1naOJU1rk9O8fFPunsRG59vsRG+s5cv24yF&#10;z0j8pbO0s39xfTmjvH5a5amLSBF/pSS5sTHW2fH0w/oo/bIhiSVunXSa7RPbhr6oFS1KqSv88r4s&#10;yO5KPyGCrr23qbdgZjWlqxyFz5NF0FqY1MWyzDvCvaLCKpdUECCvzcXRlxq5mWclDUkDwKF11YHo&#10;2wliRwdWprRF7xsBkcOLFDyJ9aGZzJ0be5ZXtl8lPLDgN6fV1qsdoUd2qoRJX3mtaV1KHwzx0Acj&#10;AjSRlTGDqW+HsVlwKJG3P4AdYKDl2OzXTj/Kot5czHuSVWWbPBTgBBmAbWMHx4O/fT2r1XnMWaid&#10;BzgDlkVdA68B2YmUeTWsRWsDmEVV+5pqRHMDsI2BrCllkdfGRo4nuYGYx8yD3MBch59loLToa8DM&#10;B6ql2U7XPu/nW6/FPvc/AKwbEDe+xybWXDIsRf3EaI3ctwaT8ZXN2wowmyzQRAkOs8qpaQH4ORdo&#10;HaGC0SINvM4qFVfN68gJTZXkKJNcYyXHM8vsZQ3AX9GVtvTZfLIcUX87AGy2OlkQNeBHA+AcPJdN&#10;XmjywdxjdlyEj5xDMLK2RzogvrfRT482hQDiYH2/3FvHpnvo8zmB2juqppY3xDHD/1m1o3HVhJFB&#10;BhG0Jc2rboyTWlYtrC6ArxVzwURz4OAP2gpg16cpY51l25uUSN0WhRQuijdnBt3pTMYPpnYyADfB&#10;N6krTofdGWO09S6u5tiTRpFem4+WPb+1V1nN7xSvBXBzD9OBPr2upb5Ymcwy7jTNa19ZfRLL6szb&#10;5roBWHd2dCLx30Ti20TcPz/CxdLqXiLyNerhiaMj5Z36klJ6B+nAJqxoUWj9hgdX7l87oVqfZHR0&#10;y6lzcx5fUu5DFE0PkRfqqn4+tV1LxrbSbz/u5ONf9NcP7+rKXmixD/YzXtqje98spvZuyYbDCBqA&#10;xVEr1dSPmAH88hq9hU1xpNKxADhS59dj1Lelkc6sidWH8M7f6VlGA9g53Jvl2H1Y15JGV96b1zAI&#10;KqQt3vbF5M42QtqbPaxaGaIwY6aqpRXEcjiLOP5E4gYoigYTgbtE4IsF26oTEkMDcBuaWgk0r3yI&#10;4Fb/ZiLcT6yMHa1POY1o4KUpTdy1qp273uiIn3W7spgpVGO9apT2TWaZGUvbhthWQRsVcQzABt7B&#10;qNRcxyLws+rPRbgHf+8W/J3N3iaQE0DTzNv8q7mt56zccUVLJyobOPMiY376mg9e227ppMJ83sBr&#10;xz7niPP5OutYW31sUdZseGz0aO8v2yBh9+1i4Yr0rp3Vdmw3tQNePuccuzDkXSDsQuLabU0T6+HJ&#10;zvxdRzMeRMBgq0/MeM4kfgZoY0hZnepQH/NE+eauYeoiZ42KHQCdB0KnSWUSQkuh8wFsH+eB2Lm1&#10;i4EDYIBrnGiibu4JfgbWsjmftUOsT3Tdi6jfFEgHAe9+fp9D0CwPAexD/E5HDcDmzsGFZj/a4A9C&#10;dfttHz3cHKQHGwN1AxLCdzRbjkypp0MT6ukdzNtmpxZR3wAI6yyzbk461ZQUqiNpVk+sVdrULIx/&#10;dGGiM2s1eUEbEpUzqxZx0hirdSKJxvUBsV39bDdSotEzK7Mzlit8I1t+BWh7oTe10x4heWOMwaNN&#10;HGGkEFwjBmHpMq9DDA2tWJ1/i6i5LpUdwhnsNWqIqobtCK1Zz7K/l0OdvP5xtn5YG43QoKp+WBOv&#10;b1Yl6S+aXL9/mK1Zs+IV1rKKotu6673VdKZxwbz6XoYeX3sPCeEPeRRKswL4BzEDIH78k54+tHNB&#10;O1BILZnWl8/9qYeXduFoCSf97w8A8D56HZv089ae7Ftq7vCjP59ZTmeXu+t7LHmuvhnBTJiLIgaD&#10;379ZX98jTfxqVSTRrgwWtRU1OpL1Nl4F2XqISoj/dwC9Bi/+36l1cVQkXXZ1V6mD2bQQjYFdKAD2&#10;5fO2QNwPoDSBmDEoJVS9aGS1Q7hvx9LoDhjXpTBnjoAGm0r92wQBQxR/n8buJQCwpxa282XeW0Pr&#10;O1TEmK+sDltj8JU4HZ8XTQ1cXENZ0D2AOrc/mvB+RFxX9HXTIAA8hFR6KGn1EE5/JhBZ5ijJ72hq&#10;NH/u2w7p/DTaAGPRz0l5ue+k1M7/ydWRtohpj9veLVsE70TrvIhtKbRFXgOvdaut4WVpsANcorwf&#10;2YVdoHzoFxhADcRWC1sEt+OA10DMxc7JBOwiwtfac50aOg/Qbt9OfkGXXnaH8M7A/wK638uMkM5T&#10;65o5++cuAMsisY1/bHZrrhrOx3kKIwgZBqYcm+MCcgOoo0BywOryxrIF3wZsl1cWkZy02YnAtjfp&#10;hHlCG6CJ7keZAwPgp4D2CfrXXAMw0TfnIM2sA4yOGCnl4FqZYx1pq4cPkmZ/xBz4HT/d3xSIAMJf&#10;t97w1u80tM5YLTyFueXASqR7pTU45AUNCCuK04TNeE1mWFiDkZx1YhN7F4vGdCfDbRTEm6Y5huCW&#10;1lTgRfeBmJBRlRGIOVjyx01gJBVHpGlFqt0Gs4AmpOetqMvMh6lzUEUsXkqqQRVAXAzw82ZtWqu4&#10;hqV4amoWkscBsRiwW0OLReCMjXZN5A0b6KYdc9LZGdwXIHfBgM6fHVDFdJFO8o/rO+gMEfseaqTX&#10;J3oqe1CARq9orbmrWtJBJrXGQscolw+uWHT97z9jYuU+uYQ5AOk0HOmnj69oVI80rVoyUn98+zYz&#10;5S56eo6F7pc/5NMwwo7M1FevZED8SNXJmWX16YyXdHp5Hf1MT+F7LHnOYTB4bn0cVkGxOrEEzW2X&#10;4jo4qY6W4CvdBb1wP/+i1MNFWCqG7Q0Xr2j2JmV4V2Gl6LNOE6YurorGxopEHugHldLM8wNocKXV&#10;LK5+CQE0rvzUhrS5HcDtwiipdywrRqrR4a5YWMkAuYVfZS6k6LN5LQcm1gDA3lqeXRU/rzLa2r+6&#10;vlgaToaQqOM0CSdHFNOweoXVn4trb6JsPyi1+awrI21YA2sw4B2Kh/hASqKGZpVk0ZffycZIltoa&#10;EJ1UOC/VdR7jvpMmOzWpy3LHSXHzoqozP84DsBne2XjJZrg2KzYAW51sFy5fW5ZGwy+QvotRSy3L&#10;s5TdqbkNuDzH9bP/+3tY5LfPeQDmfLA7O615P7r9trKqrqyoqV/ml9dlgPzwEwB7aQxgZvaLAXuu&#10;qYnY5+tEYEfLa6lv3rFobHTIQ9TQBkprTBmIEfA7nWYDs6Xe1LxO48rZk8Tnib5y0mfuf8oF4SRf&#10;R/Q1U/en+40qSYq8x0Br0ZeLCCcHQkcu6bXjHX3QutHMhvcB4O3R0CkjWIwWrPtE4Dtv+uKX5anf&#10;15nu1Uu7aGa90bWcZmVg4p2KIimsCCk0V17+eF2pYdsjk+sd+JK6MnpoWBVTNkZBjaq9oPjyrIl0&#10;ojDzX5pattzMHAojSAGTTSdM48ZS5iyu9ll1igLmMsjcakLiwIbVowQ7itkEQXfWRk+tcHsY3zBA&#10;c7NDtXV0nL59OV6nXwbEr8drzxQf9U0uqh0LeA0/xVJ2S6ourw6Eh1wPO9r++npZBqlsqr5FgNC3&#10;bz1Nfr2r5r3XT/s2d9BT5r93dmH0vmewHt06TQp9H8DmW+XddSJuztOb+ok0eiFpdAcE7/2R2322&#10;FurlsdF6cvZN2Jf79eDseh1dnKjP0ApfWBOIE2gQtrhx+g2O+VUMBS5uTNYPbyfrO/YfH8IgfhR7&#10;lT4cXEvbx9SkSYjnGDPxgUH0AejyBlFC+LOTuZFvVXYcFXE6s/UQ4wdjbBflzuY+yBkWWYJpHqVU&#10;Q4db30e94/wwqqtMLeyOA6anunEakDobRTWxUhG18mXbAXY8yTQOxzfz1Ntj4hkZVdW6tmUhmHCx&#10;fpUa/Z00HZ0dCoHjORpYRdUfoPam1jXw5kfd4ZRKwzE+HISgZQgA7k8p1ADAGIAthbYmljWWXBEv&#10;D8D/isCuZpLrOIvheW5+1LQMLR/A9nkDbr7ZnY2UrPFlETTQvMcx9gsAxBbtDZQWLJyUOK8ezk+P&#10;/51SOwB2QGy/nyti1zMA33wnRFdW1dSviyrpx5kv6dzUovrtVU89xkBOPw7BqQUh/zkDsm0VNDlg&#10;njUO2wTNHscsYh1FkeN5ZU0pi6zcN6A6wDV/aCKtATj/OOZ2Btq8c4J0GvDmHOP2ILek0Dn7ibzW&#10;vDIrHaeZReqMb7QJG8xe9umedIQOqYyb4pgHk0p/ZAqmUP293lt/AOBbb4bqmwV19THbCLYNqaXX&#10;u1fQ0lY4EqagTokpRQRm3IPAoSMg7BNUBl+nEupMPRuL5UuqNa2Y57pzZbQrqQ+jjzgic5CtYOGP&#10;kAyV0haLN6RD3QJnhyYsEm/p8RIRGIeK8BrqElwZwXkpJaI9ro9XVxqNsy6Yqc3BpnV55zB9tqyh&#10;fiaFvrw5C15zF+2di3FcXCHtmJWmhxjZ/f56iPYOKY7XVU+df72Dvl3sjb9VoNaM8dDolW21fPtI&#10;vf5+b0A4SI8+6c8icLymj4zW36dW6e4vW3Xv+ue6//dZ3bv5rS6c2aXTKKD+vnhEN698rs3vLlHP&#10;lqHaPCtTD75Yhrb7fT06/5Z+3NJH7w+pqV0jKtOJjtDv2xrqxq4sXceP6+IHbEF8H2IJ2yZOA+Ih&#10;QawrbVhaXyzxZv6K5pqRzMDAEszWYa7xf/aniZcGp9n2+FpTpg4XRR+8jOvTjQ5iTmzpYSCkmFQu&#10;lD0i6xBxvdUSALdGtNAVlVI3TmM2L4QXx+eM7n5HdiDFYwqQUa2wZrUL0IFlrbRhWKDeG1BNn3PR&#10;OQuAL2FacGhSoEZgyDcSos1gVu30J20eRoY0AsbVcM4Ipg728UBS64H8zj1obKY7AM5LoQGGt22p&#10;tEiYD5i8NNmpP/PqTifFtZQ2rwmVn+I6gM6LtiZ6MCqkpdD2HrJMxFltC13Xl+NEXifK0uizz/8n&#10;uv/3ImHRPh/E9jP/Ww+7UmkDsZtuzNLjr7rpz3eCdXkxa0Jml9LZKUV1emIx/UZH8jHA0Xn2+P6I&#10;GukHRkd5hAxTGOUYn9msYWlgyea5Bt78hWam97Wo7ERvVwR2PKJtVGWd588AsbNShYPXVY6Nio61&#10;BZjWoOJrD/L96EBbGp17mNvDRGLmwU4tfAAAQ7d8+GGiHkL3e4R++B+olY+2xerOxhB8surp7zdC&#10;dWE1QBjvrt3jvbV5cA293gPf43ZVNK8Jypro4tTARdXVuwhpdTF1wjYmy72IUivQiKKWa1rbZaBt&#10;EcS6ppGlbOOdLQfHkxd3xUzS6iRseZqzAKx5vRJICVk67VvBEZjbMclbJ4TmSTTNGjCOyrJ5ZHx1&#10;Le4QoQ3Dk3V5a3c8nRkLHYTLTHd3H/VbL2riOR3qAqAUHR1fVcemhev7tS11cra7rr0VSU0crdlL&#10;UvXKgYla/P4A/bRnADVyR/22FUXSgX76e28PXfm4j+5e2g2Az+nRPUZLj+hGP/wBNpa5dRgTS5o3&#10;oRN7eYtp22K2Kn7xqp5e3657363R7ikRmp/sBvOqIvPeEBaKt9bfhyGa4El2gS0TF2li/bShoU4s&#10;C9eWYdV1cq4Xq1xqaUykm/p62yYE+gV0d8OInDHsAW6Kk4Y/YySLSPVYHxqHF1YYs2J7U/pDt0yv&#10;DqEGeWKvSBZ+w4FuBYg7hNRS92hPtQHM4Vz80rHN6ca6lDTYWEkVCml2Ox99NAdSzMrGOjQrgNl0&#10;kM6vYScVmym29KlFauym4VycB6P3HQRIR2KlNAKD/xGo0OzWibwAeyCS084IVMyQ3bYlOCl03qbK&#10;/DrUiXj/AnB+lM1vVnkC9n83uQzQBjpjYVkDy9V9ds2FDfze9v0LFOBrXIQR+/72vQzAdqFzOtD/&#10;Aq097kR7J7V2/S4u4OZ9bADOuTqPacMimliT9Jio+Ofb/rq6rJouzKVDOqkIpyiA8IFcgRLoHI2Q&#10;n4jIP8LIMs6zMaryI7LtPjJg2iYGZxeS3QJOS7PzQYyBu5m4O6k2Hefcz2ylCvfNMpbZ71Oi7uNd&#10;xncmbf+E5toRAA+wDcAWoXOPAGAolblmPbs3A7M7o1sSfQHxfRRJ93HmeLglmq0OfrrOSOnyukgd&#10;ZJy0a4K3tk/01jsDa+md/nQw2ca3uGUljYgtpT7MhLNobHX2pwHFFsMG1Yo6a0XTSe+iIN/bi2zM&#10;IX9S6GjGSoGMP/xZ9pwE0T6aN1iTWqR4+Alne5VRa+aUZvHS1oeZpSdjltCqpM+Q8csyMsEwvBMO&#10;jlOb+GkRIN4xowkRDSLH7g76my707X1d8WYOJJ0srMmtq/HGzNA5Uu2vl0XqJ6Len2xhuLW9pdbO&#10;DtNrByfojeOz9TEz3q+X1ddPm/vp/DvGh+6sPz9nu4b+4phZPGm0aYQROOTmWpfa0urHGA28pZmd&#10;fVmajWVOH5w6PmcufHm7Dk6P0NZuxbWhYyEdQBjyDaSN34nCv36YqV/eJwqzbeLc23C1Ma7/alWU&#10;to1gDeyY8vp4eGUWo+GpjIwzmQgcS7YSBh01rS6LzsoXczWzcPyMqcueJTS+PryWlkqmGYCDq6h7&#10;eG21D6rJnLeKOoWwRC2irjoC5DgyobSqeHszF25CvZzICO/lvuHaMT9D59/vwYUkVl8tD6UUSWQU&#10;lqHXWpah5qXTTIpsUXYQte4wQDvcwOsAmOYVwB6IAeIggNwGFZJ5LBsH2tJnnzxAOtHValsAZ6yy&#10;/Ijs1KJWHzu3eR3nvEjtAJnP2f/V6JBmEWs1sLGozBjewOdlRBEncv93FuxEWHsOX+OMh5yP8zrR&#10;+Sm7Rf48ENfhvWjHATQZolvOmQkwq9ABX0NSeGMms8HRekqX9/b7kfrjFXddnF9OZyYX0XdTiunq&#10;K3X1lHmszgNki8jnjeRBs8pqXmts5YHVibxOim2P5UdgS6lt3ATI8XZ2NhJ+zgHAORZdSdkfU/ve&#10;p2HzhAXYBuBcAJxDdM4F3AbyXJsF2ziJTrSZwP+zPQXKZTy2Ogl6iNHdwy3Y62yur5vrg3VtbaAu&#10;vRFLXeTH2k1/HZkXoV2T/bR5SG38m0ipe1bTvKyybOMrrY4wdlrTiW4J2b0l9WpyxWIKoQkVTfc5&#10;yLYFWBufN2DES0SRss8pkPQnhsgSadsKjQBSj4tA3dJqVg/VTGBVyB3MLAFuc5RJrTxLYP2CSwj0&#10;vbZE+v44I77cM0HLu0fpk2XZ+vm99rqBGukmkfTqey11eUOWJrXCuC2BbvDrLAQH4LfYaniLvUl/&#10;w8DaSDYxc2ULvf7pTG1cnAk1M1jXd4/ThW2TdXp9P/1jjSkA7MyFcx/kHaNR0p2mRjbHy1+/3qqv&#10;PpqtT7cv19olgzWqU5im9YrWmr51Wb1Sm+5uMR2cUldfLgnQuTWYJWxM1fm3E/UtF5JTq+vr29Vx&#10;ADiabYhcFHsX0+rWRWFEVdWoyCLqijtlAjTUiHKsB6lSXKEGYF4/s8kJZvtCLL5XNmryIa2OQ8XU&#10;Ay1v9/BapM9VsMupyKqUeuoWVpeo7KmG6H/T6Phbb6EVThwxpNRLuwdig9tMvx8ZqW/faEhDMEwX&#10;2ZX8wzrq4sznaVxB0qBJ2ZfbgYj17djs11hXw6FODjBgc38g4G5CE8kkhBZ9bdG7ATC/0+x0k/OO&#10;PeY0r/518kHsSqv/2502wBpwzfzduMvWsXYiaH7dmgd+q3cdYggf57O5qvFcI3Lk/xzH+D3/sbxI&#10;7IDbAbOrK+2WexYDux8wsvsVOeE1hP3XkBT+yh5g0/J+2lT3PgzXn2vr6rdFFfTd5MIAuYj+QLFi&#10;wNM5qJWA2Bkb0bRyGleWKlv9a8c+trkwy8yeOnNkmwHzeRpWOflrRdlKmHOMFJzv92Q//k/s/HmA&#10;6ubJIZo0+D/lHgXsdKdzPsmLwGwuzGXNSu4RZIVY6/yDoN8seB6YDc/7cZgAJOovlEnXGYFcWF+f&#10;5dfMN+cG82YLh5Mcrp0TffTB6Dp6b1htvcaGvtlNmC3Cn21r4IUf3ZnFV62ZN0Zg6RJdtpDiKxSh&#10;2eD6I/nhrBhJMyUYTaspccwTKxZxQ5PaJVAivcRay9LK9sYlMRDjcpRJzaij22Bb2gqmlo2b2gDg&#10;nnz/Gc0D9GqfeL3cI0b7F7XWx1i7bnq9t958s5/efW+U5q4bqgYD0pXZB6BPS9Y/x/vq0TG409uz&#10;tWMKe4CG+WvBzrE6vqmbTi0O1ZdLsZ49uEDnNs/ULfYsCTG/i/dswEXcr6cuM/ncO3r65E89vn+R&#10;z91w0ukHN05oy4ImWtqvnganUDumlGUO+wKEief1Ia/Tl4t9UTVFo45K0OnXiHgYBHxFA+7L5eFk&#10;CWHaP60uTcKSmp+BQVwYPQVWvUYi4Qymvgxj2XYY2uBavH7WEKzHou4EWFqBXAi9AXB9ZJ69ot2d&#10;rYLNWGPakteuG9G3ZyS7jbCObcrrmkndawJ+y2xMxrm0e4D2LW6k+5+N17Xd3dnIGEH3HNUU+5Hf&#10;7FSO0RHpPJ3nvkRrY1v1g89ux+4PYv47gDm+Rej+3GbSEbb02TFo4ALt5Yxp+D3t1gz47JbyqR73&#10;bXbtHB6rzcfOsbrYGlAcu29MKmtWuQzZXQom61Y7KblFTmtY5V0ELNLac02YYF1qF4/aRZ002qZF&#10;cpslG8DtMfs4n6Fl912NLqiU+nUu/GfOb5wrBmCAfHUSRB6LsD1ZA8roB73ugx2kcevgys4tpW8n&#10;FND3M0pgZxNHN9mWmTE/tkaX7f49bVRJa1yZkN+IHSbqt2NjJWuE8f1sfMRGwhwD7wmOpdEnYBft&#10;baK7BuBd2XrIRoLHRJzcQ3kAPmrAtUYX4AXQFo3FOMkaWg+3JTmR+A4OHQ8/SiIiJ+rqG9EYuSVS&#10;H8Xr+MIQHV8cScoFYGYGas9UX308zkMbBtZAwcKiqwwI8iGlAdnz1LEliaAQB6jhwogUCYyEIuhC&#10;21XYrtC2Hyk0bxVpCNvqwuimZtZ8EZ0qro1EiVYQ7jsge+tCapgE37c5b8L2vpaes0uJDmhXlmr1&#10;jySF7xiheW2CtLBjrGaO76Deayao++5X1f7D5Wr7/hK12TRPrTYvVNiQJhrfKxzBf0+A3E8/vZ6k&#10;FYNqa+jqbjq0rQ/d9mB9iUHd2dc66tfti/Tjx/zt7p5w5sH//UckzkFmmGsp9KM8YN/X4we/6eqp&#10;Dbr+6UL9tGWAvtg4Smf2rMBds7P6QTIZEVVAL7cuog+HV9AhyDEnFwbq2FwfHZ3jTXQO0TevRJMl&#10;0L1eGKxVbV7SAH+ME+CGh9KJDqZnEAiQo6hdfVlqZmT8yrxesXUqKBwhg0Vg6zJ3pmtv60Htdcsi&#10;g+lJU6tXFGbv4e40AstTohRz9h31Yc7emubU60Mi9OkqDP6/mqzHpyfqe6SX59gG+ek8Px2Z4a9x&#10;gQXVh+hrHeg+pPN9S3PL79I3/zDq6g8tti8nE3CajWwkksiYClx4yjyvUFL/IDsvPYf4orBCyqNx&#10;5jYYAz9/2GGB5YqyLrWIc+x+ILdBfC4ADbQf8lNPygObAdvc13gEzhgN8PrSN/Hh4u9LF96HXck+&#10;/ExbeO7Oe8kd1VY9iC+ejNu8MUnwLWmL4NjmSJnhxfO96eJ78X29yAbt+PCYL+SigFIvEIF/QQ/8&#10;y3RXBL5k4IWZdR1frN/QA1ut6xjX9SIicwDmg71shl9dW9+OK6DPh7hRL7sDJDrW3/UA7IDYzrew&#10;sJxjjpSA144BGPDaatEcorCz0MwBMOA1AJ/EnA3u8z3WZZqF6j3SxrtoYB+yNsSaWULgkEukdsDO&#10;z3Ol3XZoeuHQ8Q9Ws/kNrVvv0dQg5ftlPeMP5HmnVtXXFyti9OXKOH0yLwRVUJh2TvDQx2M9SKmr&#10;w+phvUZyWdakFKH7jI7YozSHNxq7fhIgdSRRhwXxIls9FEgH0VhWzt5gutL+XIkT+SOb2NwcI1ry&#10;psv2Kk/9Wx3QllIyhnftEE9kMzduROMkG1O1HiZ3S6ypmc39NC7TR7OHtdHglcPVc/sKddq2TK03&#10;LlDW6zPUeN0shY1tp5SoEuqbyjKycUTAdS20fU59dRyWoDdWsar0nSidnFKRhWXVdXBGpI7S0b6+&#10;d5Du/LwJszvM4299g//W26TOvzhROTfX6uP7LFj7U1e+2aY/vtush7/t1q2LMLP0N7zq7zDWe0Pf&#10;beqlI7O8tWlAKSJsYb3eqbDWdXxea9sXYkF4Ia3vUkSb+sPI6l1BvSBy1IcUkUA50YyRms2DQ61r&#10;D/kiFMeOYC6G1QGLqWkicbWMrVaSJhYOGHSiOwZW1KAED/oIZZ0ypHNwVaKvjeOqkhGV4rESeD5X&#10;1cRMD5aOF9WbQyN1nNr/7smx6NQX6dqujjqxyE+fLw7RL3T2X2tLTW3AJeL2hTpr4O3JBaUnmVJv&#10;ehi9uGj0AdTdaFRaB9pUSLZS1mazAYDED9D4MssOxD0kgAu4HTOk9wWcPozHvDm2KtUf84IAjl2c&#10;fDCv92Y0ZHufvBgzGgPNIqo1sBwGlkV1gOrJ9/bm8wZeL0Ds5QDUgIxTiQGVrM82OPqY6yffsx6/&#10;jzdm9s5WR7633frjJ+b6vV5QYJki1MA/TQZoI2lAscT7NBsYfsHU/So1MU2t3F+RF9os2KKqdY2/&#10;7ASQ+zlAvYs75PfzyuuTnm76Znhx3SFtFWQMnSWlhtGV8x23BlwDsUVho1I60ZmI/bl1oK0TbSDO&#10;a2QBzKcHqflInx+YC6Mtw/4YV8WPATVgfsIOIJsJ5zgpdV5UhpmVY9TKw8yH0RA/Jp1+itHdo4/T&#10;dA1j+AtvIYpfn+oock6vToCIH6djC8P16aIIHYFquR9f5J0T62jzoEpamFVKvUNh/dBsSsZ5I4Pt&#10;d/EVmEUiTEigDouhHjaBg68tvqKDaruEQ1Et2XrSQICchb1qW2xXW3iVI2UuTweakYhZnzJqakz9&#10;mw3ZIwtqXzsP0tPAkuofTv0dU1GTmgVqfIdkTZvUQ8PemqkuHyxVOyJvo3XT1XD9PPVe2Uf7VqZo&#10;OyqmuZD3+yaXUn+ohMlJVfXW7Ez9uakhvGX2Eq9NYCMDDK+N8MgP0Yk+NIAx00jdPjxEF7Z0ZD/T&#10;qX9pgp8ifvhN9298DsC/hnZ5DvCa4P8WgogfdOfsDmx+RiGW4HvDwFrfrax2jKoN+6osftEFWU1a&#10;UK93wc2yI+OkRm5qU8O1w8fcJszoLgHtdYBRSmGxeeNtFUzEdeeNaDY5xoeOZ0QUQj0bwYWwQwCC&#10;fAzpWtP4a0vvwDr31sHvHlZNzeu8iNvni+qBs8ZshPpDo0s4AD7zNtzx42wKubZUt74YrgNsXDy/&#10;Nhl6dxfGSinqQ51rADazul78HANwDwBst71LAm7ud4QJZmtUbIOgrY91yQhdzSKjUnoapRIijgcZ&#10;Vl3uu1LgPLqjpcRWVpnu2VLpvLTYNfJxaYmt/jXrHdPyWkS2WtYIIE4Ny/fJT41d9j2uWthGSQ5N&#10;k/v56ia77xxL0fm6mnnpu9XP9nPdci/iwnFmDECgAQKJ/gn1Vs63APcC1MqrU5Vzkfu2iBv641OY&#10;UE/3MIf9tB0RFyDTzHpEBPx5ibuODyrELLkqnWMYXZZSWyT+jq8jMjsLvS36ngbEX1kNTCRl9us0&#10;sI4BxuOu82R/S/2DXcwjllib++ItFlf/+WETeMGs0GQ++oCFXk8OWvoMmI8T9Y1WedyaWnSm+blG&#10;8jAQ38cQ7yqrWS7SMf0JAP/MG/vc2hSderk+utxY5rCR1G9RXLmDdXi2F4SEKlrbvbTGJJVy5rpp&#10;zCfrU//GMLMMIM2JNPYVb8pgqJTG1gmkdopFgmiOlEEmneOPaVG4fRCjENZ8ZDtpdBVnnNSabnQT&#10;a2IxYmmFF3EHz2LqE1ZOfUJe0pDoShrf2F/LBjTVhNaRWjSlq97cNEGvvtlfK9b11ZsbB+qXfX31&#10;4BNz3ujiqJIOL47T+OxKSg7GmKAxHfXh8XSHuwLYfjyH5x5m5Pct5gxfjCLlHqzfP26v8xtpBD76&#10;ko70ZSIwvlmOc6VF4qvwPoyGeQXw/u44eTy597Pu/IhD5q6xOIG00O9bMjS/eXFtHeWnH16P0teL&#10;3fUZ+5U+ZdPhIerfDwD1a+2ed2Sb5gdVnj5BLMZ2fkQ0f14j0/QG4/FchwhjhuneRJBUqJH1eT3N&#10;ELAte4kGxddhnISGmtLFZuj9Y+s4pyXjuSysY3uh/12CgH9qSkkabTQnP+6r+yd4X1L+Pf55FnLN&#10;cF14OxMVVy/dh9wyM4FUHMVYbyJwbyYFDoCJvAZei8h9+Lgd/Ys4fh8zsvPl9j9NK+sWm98ZUdnT&#10;nEV4Xh2alg7JwukOWwfY6mKMHIzWaMwpuwXgLqaWS01ks1+7qNmWBzMDMNqlAde6x1YL5ztwuIwC&#10;XCole45js+M8P1+04Pr4P4Dne1qNnM+Hdsu5Mp4XYiwgJgp/CiDZDv8APeo/aE1zz3CVuwSIfyGd&#10;tlSaetfcMe59gA4Xt4YcVn7qOxst9dcj1ETnFlTV6XEvYoVTn42ERF4AbvWxk0rb+dJkhEajtH3B&#10;pMJWzxrP2Wa9MMCeIFyw6Gu+x/fxgLrFis4/t2Ip8wG+UAD5LiB+yJKvx/tsJmzCBggkJnCw5eAG&#10;ZmbEuTS2bhubCTsaowZ+/0aKfnqzgROFvyECG5DPrE50APwFf/iTCwO0f3ItfTC8kpZmlyM6Fmc+&#10;ycyx8gsAmDSHP2QANUhSFebDvOHCiLyBgNYWnNkuYdtYaKm0ReUG1YszSqqMa0Ql3pBVnQjchQ33&#10;WQDXRBLGVGoFwWBAeHkWUEP5IwLPaumvN4ana83AWM3vEKwTqzoTMXsiHOjCZoUuNK/66P7R3rqN&#10;xPAO2t9/Pu2HKqizvl2foamdqisjkBl2ag3N7Oand6emafOMDG2b31L7Xu6kTYyqlg4K1/F3ES/8&#10;A4D1I+d3zj09enhZf135hNr4ZyetziF9dvTCTy/r8fXPdHX/RNaj4sUFkWMmetvRLP+++G6qzq6N&#10;0akVwbh9hOFuGY6zh5/2jK+COwa7kYh41n0NojkVBlCCUWdZAyuApd1+ANf2BdfmtczgIpeOPWwc&#10;qXYbuvRDE6l7I9H6YnvTKQCXyfq12fnrBaApZUjJe7PXaF3PUL3avobeHIDQYktnPToJgGm+6vpS&#10;XfywjX5+KxNSDD0bMsldk6LUgzTaUR0B5O78LuY86URjon5vdOGduMDE28XYLipO5PxvY8jpKhsY&#10;AVr+XNa5tchrgOYYGG1u604UrmXPs9EO74u6vF/qcqGvyX2rgU3ob9E0nxdu4DMw2uNG1TWmnzWz&#10;HJVT3uP2dfY1+ZHY0vD842p4/be+BsBE3yt4X13CPufcINJgIjFeS3dZy2Ha0yfHe/N3H09qzYJv&#10;I3IQTZ/gkHELH6o7m+PhLqMaIg3WdzyPOvcqboZfjHhO11/xQB7I498Shc8QkUmjc065hA/OmlEi&#10;ca4xsIxZ5bCtWuoxHOi7bCBwNg/YzlvA+zv7kf5kBnlza0P9BZD/JhrfZZn1o11N+T2aOI4dstGS&#10;NbW4GNz/KFl/sJ3vgkVe85fCW+pHIvCPCAgMvOfXpsIxTqcBE09tTERZHkI08YUQX1eb+7GmkkVd&#10;jWBWNUIBkw73NpQo4mkcaebD6RiLB9J8sZopDvmcifzNGzrUthc6t5ZK08X1qeDUdtbI6gaI27No&#10;qzWRPRuZm20y7BNcSqMSKlM7FtGkNEj5fWP00dQGRJdgvTkkSl+t7ch4qbOufgTRAlP2B8d66W/I&#10;HtcRNtz4qI3+3MXfBVDnfjpAJ15O1YJu1bRpHI6MfWpravtamtndX6PQyw5r6a5e6eU0p1+odqzs&#10;rI/WDdf2jTP165l39c3W0frt2/WA+Qq7iv8AwHSsncgMd/rRef2GzPC3jUnOqtLRLalP40vqx/da&#10;6TwXxc/hQ39GQ+urZWx5AMx7JtTQxl6lNDOFEZuJ+KnroqCahkJ08eIiZ+6VkVVKOGsya5CeJtQu&#10;jcKoNOM6fLrhjg+Nr40xezW1x/61A02+3gj2xzbwY+RWjdetiAZFo/UdGKaPRwdp3wwmDHC5H52E&#10;6nseo4LfFujeVyNRRuLeuYcgcWIw61Z7anRgEfWzkRJmDD2JxD2dZhZRmUjci4tvOxOmAIQ4ftdk&#10;avQ4GlL16ZjHQKGNoW6PrVxcMZBOwnjcmm7h3A+tWEKBjMWCaFx5UdMawC1CW1PJUul68OYDaHQF&#10;0PQKoNMeWakUXfgSdORZfM4FLJTaNQLvtAhz9KRhZa+HAbImNkS+LxWlrkaBVaIwGxytGQbllL6L&#10;2fdak6sm77mavHZ2qnNq87h9zi33KtH3KiCmaZV7kRfl3ABAzPqUY711BwD/tY1REqDK+YqU+QJC&#10;B54jGlT/wIS6tRExPXPXxzsR2R8GQF91YbTUmythQ51i7ecPs8o7K1F0GhD/gHUP6bTjvIHu2PS/&#10;OURQp349YuCz6NqIxhUdRlwnzIXRou8NVmde38Smws2cTWkuIENq+Jt9uH993ITVI031cC+pvSN6&#10;YB0JNrMX33QB9QeAapHXHB5/eqsRIM7kMUj73D+3JlnfvMpGB+aZ3zAasTfk3gnMQHuWw/UQTyyU&#10;L00AY1zlws4fKQynjTboUevzh/Dl6psEtS8T5VIqM08DcCBXYj/bLcvnHUZWAOOkALrRQbY9ryRM&#10;L0BMgyy7JnVfvYI0zappREwZDYssqcUokj6cmKbt09K0pl+QdhFFL0BUuPxhB/2+G2E/4L2ymZnn&#10;4kC2JFTT8SUNdZM3KV1EGHCD2FKIAQCyw7tEoJu7eyAy6oMR5SDmw9jVchG4vLW91o+KUmpYGS0Y&#10;m6pLu3riP03X/6/trH6hBn5iqfUdQGxkjz/119m32OTQRqcWeTuMq1b9whXesLoOv9aUC2KqMz76&#10;jPHSl/Czv8P0/fN5tbV/zEvaO5KlYfF0VHHTCAIw0SyHC6GH4IUQIQ7QViBKVTJDu+ollUWzLw39&#10;dVvGbIOwnB0SixgEdVh7Xquu+DkPS6qn0WxF7ITryZj4Kto/NZ7yJ0knFkc5mcnTLwk431Eq/EwD&#10;9sdpEE46OaSYf45aM3WcNg8MUdeXIGzQOOzH+KivRWOich9ue5JJZRA96xMl29Or6J8coMEZYRqU&#10;EaH+aWHqj8RxcJM4DW2WoL4NiOapYZxoFrCFqRGGBQ1qcgHCKSSGplg06jTbU5yG8V4YUT6J/kkm&#10;K18a1WSESCbWF+vcPsmh6psWqoEZ4RrUIJLbSHVPClEEmx7rFOcCwUbH9jh0dudndUsPU+ekYHVL&#10;ClWP5GB1jQuAExDK6hnuczpg/Nchxt95vBOiDzfbwpB7HTIHJna55kLJDNjAlnOK9PcENZW5Qmwl&#10;Am6GssicVt/SjSYaCw3xYwBzdzMgfj8KEKe6SBYOiLHg+TRbZ+aU1VfjijCjRVDO1+WeIWpYDWz2&#10;sCbMN/cNMxFwGlEAeA8jJHbePtrDtgEYWX9uxZXxHesoEwk2pOi3d5McEFsk/mtbI/YHZZLmNQHQ&#10;dK4hgNzChufapkRM4ZJ0FoAaiM8h3zMg//hGA4DbWBc3NNOFd5rqzGtJ+o7Gz9dE4W9WRuibFYwn&#10;5vlAu6yuBVkvqh1KI6tnM5ntRpbjikrHtCXAzKzJVZgoHE1XskFlkx4WglJpDS0XFc+HK2pDUulO&#10;8KLb+ZEqh1ZTq7r4ZLEtrxvdaNtu0BHO8KBgTODjymtIWHHNyCCCDY3V7pnp2jkzRWv7MaZZ3Vp/&#10;Uf/+v8p6C/Aoz+f7m7p7aaEtRQoUbSnu7u4OCRKSEAIJESIkSPDg7u7u7u7uFHevC5DM+zn37vLt&#10;7//2uu7r2d0IabLnmZkzZ87cXtbQCRXOjhbTClgmhNiDvSvtzroE+0dv1uPRZEkdkFTWo1SoaIdG&#10;VbDLy8Pt+amRiGgoj47EoNRqZC0qUHP75beb6/kbHIqw+2sRiByCsGTQX4bwcrMUkfXb5RX2aFMI&#10;NjpVbEfctzag8w9Wf5ifZa+U2VZiA3R7aR1uimXszHjAOy6vXZpSwH6e9COtrHS2v8cntqLTO9b4&#10;ewgsWNPSDB+Iic7Eza0iI4Z5037oasOSzPY24s1djRtgY0Q0nUtmsAhsYTvk/8xak0a317JtAN2z&#10;Wg5n25NU7Ws7M7kGk1cNuBFXZfRS4iAGbs5CtF4gCiNE+pVpLi03/5tZcjsdgqTUzzoi3AhhdDQU&#10;YUeIJpM46hErpS6l+pe2Vlt02NENK1hcsyrWrbHnxLeoad1b17UebepZTLPqfKyGxTWvZTFNazDu&#10;mAtrYQz2sn6C2QPSWwZbmkJatiuU2fX96zNr3gjSshGz4i2R2YaW4fvXK28JzWtaQstaFsv3S2hF&#10;a5DjX7m4FcuewUqxXqZD7XLWpVFlC61fzrpyjWhczbryc0XWJwNqUp2fo6ZF6zU+FsPPE9u0Gjec&#10;4gD4YS+cKGGi7xGJBWI5UcrkTv5Yp0iLDwRgto5el0j3EJ/mh3gx/41iyk6Tbl9LsOfoqP9aW5EF&#10;YwzXbwDEcvQ4xRvrIhEb4uvSqCy2L/x1e4g6yo4AboH4OITWftW/pN87GBvcSySmHn5BLfwMourZ&#10;pob29/ra9nhpBRwSISim4jg5jT24M8vaHRZ/3wfEj5ZVc/LCBwIztfJTGOu7pNuXZpYnspZ1da6i&#10;rNJmHUXen2fVtKv4JF9F7SQAn51WAXEC6iIisKaDTgHivZBac4PU5nmPNFhGal8zk/qh5aSWq8xd&#10;tiHtDqXLspTVXHB1okgNXDvKq3VCJP6RtKwI6ZWklf7Uv/5E4Fas+GhCDRxS+EtrnxdtL2qlTtSu&#10;fap8az3KpceeJr1NCShg6/pWQRNdw1b3LmfTgnPjgsGmhgW17AiE0YUxue3u5k52Y+1wu7RiBKkz&#10;7DzuHYYQ5zEZ0rXp2OrOqGsnt0yz3x49sr9+uUaaSavlSJQN7ZTb/OpmtPsw0i8Ohdmz/V0Bf6jd&#10;WQ7bf3GCvfjjENGYFaeX5gBe0nWcQI6iwpoZmNY69KppdUa0s4yYpS9PJuuiR3+POeQbM9CaM/j/&#10;84Scdo754aMDvrH9PT+3nd0/sknMYFfCrrUIhoHFkEOqViz61aeY3n3pyJsiEH5NGRGskxmwI3Dp&#10;VBzv5mpZyUjSmj+/n2DGPLuWyWT9a2a3vlW/oUOQgWkj2PWtbTA5aG2/4F7y4gTvVf7fU88mEEyS&#10;7M9DkWxxZEBjeXGCQ014mUhsdrJaSwYrOqLECpa4g2snjh8stAQcpRCWhNctZVFNKlu35tWsG6DQ&#10;iW1Ry+Ja1eU1QNMUAPM8vmUdi2xQ2fwK50Qv8IXV5SZdFaKzPHV11S/fgu/4DmMHtkxg7l+HSF+P&#10;EqIxv4NWaoOh9Y4monfn34jX9+J7x7eub9Eta1vjMj9Z6TzfWn12Q4UC1k71ylpYw0rWtXFlC29U&#10;gVPRC+gqALqSRXCim1a1SD4eSIROk8Iy75T7qLHukh6TSnt2IXHkUnkNs3C1gw4TjfcF2b+stny8&#10;pJzdxPjs/qzC9g/CCzsLQXIN+SW17nPkjS82YnWjLQow0HZBLaf2DIb/hGkampEx2VFceeviY7SU&#10;ZJEjELsorHSarwPELzaTFq9nMz2+WHfnlmRbAIJ1NutdQhF0bUY5InJFInE1IrCiMEAnCoulvj63&#10;IvO29Erp+Z6EsDo9sRx37gqAFTBP84D4MvK7KwD53GQsXKcCYqLwmQmlAHAxOzOxJLOlBW1dXAYI&#10;E7YJFCYiFMhMOs3GeOrgYjTYWwLI0jT5S1BLVSE1q4oThUYHK1HvlSHNLiTSi3qoEm9cP+rglmwO&#10;CKama0UN3A7/rHZ5PmDZGoqsXG9aQukvbHCtzNancnob0TQbKqsKtnNkXdvEfPCCLj/ZvNB8dnws&#10;9foIIh2DGUdHYig3sJRtQrN8YCRbKegcvDgcZneW1LALE/Pbk8NY5Xj/e3jnvP26uxtWtvWsOTeI&#10;3XPpHJzk78Qb/Tn1Y8rBSPt7d2fIsVDM8Lqg5KJ2JAX/FV+uawuq2ZLQzy2On8FvYmdrOCbIvivH&#10;+F4cWnM6BA/JyO7OLu5sfM8My2QnBmOgNwgCM5nHyRltN+tYelR620qSwpaBDNQ+JPVOtSZFpu4F&#10;6XM2xaCuHsMjMgYMLf61Dauf3fpX+QKHDyIyz7tXymZjmue2Ge2zsPb0W7syu55z3fwdEP9D/Z9y&#10;HBLrFDbIHDvb056f6G4PMOB7PDsXarz8BJAOdm52A2v9MSQWP0cHUmc33I+Esil1uZjnGuxdim1e&#10;yWJaAlqiY1wrz4kBZN2IwtHNa7hrbIvagLg2AKpswaS+beXhle9bSiRqdG7wTVn41gFTgk7MNrdF&#10;hdeEFLoJnQw/OhBtaI/58//asewPRHoWwPnXte7+9S3Or57F+tUn6la1ZuULWSPM/Do1KG9RLYmu&#10;frWtGz9PNKdbK+/jFjUsslk1iwC80a1q8noNi2lYHgCTPqcC4NQ78R4jd+cF7fWDFojlTEk0TT2h&#10;1CsYABJxAdfdWQVZZ/K93caG9Fc2yKccaQfZFWUvznbiDo8UUnrlY0RaDUAgBHnEkMHOyFfsXHJ6&#10;BhMaEYlhpzUPLLdJ7GKdL5eG9OVAuQVHDhwpf1tF/TuvlF0a/wMjddntJONr59iudxUm9JZATH2s&#10;OvnpSrIDJmUuE30PE0XFMB8ZVcKB+NQEJIAA+Sx9wguKxNOq2M8QWkqxz04pj4JJs7klPBGYdPok&#10;jhO7++fCdSITqS1b+ehB1mO7Xin6wAUhKRrn/oJNe59Q6zLP+qWAmgYAvw6Q8dzC0bIEdZBbekZK&#10;XQsZYKPsgPanzzEfp7/JyGJr+sBtc71jHX94xyILvc9QfBYbXp8pqebZbW4Iro/TWuFYWd1Wxhe3&#10;mcEoxrDSuTqnNox6JYg3Bhd4fF5Ok0saOInlX7ypnyj7YGb49oZgO7d1qN3YNcr2LupuM3tWtfql&#10;v7KI1gV5s/cg3fYA+MXBCBeFf9/BNNNG3EColZ9ubg+7zZoWAHxmUjGbGfS5hcFiNx0dYHWH+lvV&#10;BjlsQJtcEJvNnJnejemyL8pupwCwbHjOsYLl4hj8tAD1qaHsGe6YFgcUDBD43RThZpaHnnBJ6sYf&#10;GdcsjEhCHs9q2flR93aGgR7bIpuNapDWYhnI717mGwCdy+Z0zGebehWw1bHfu9LnD8D7B0z88/1k&#10;h8chVY9FoStAu3CqO52ORH4uug8TvrX7E79hMKYCpWCs9YZnaAGxFgBDHiwrHRw56kI2SoHVjJnl&#10;mGYVASwABhQxLTkAVpG3W3PS1hbVuQIoRWSOonF4jZKoxLJTu8s6GI5DkZfnbRi+0N7isLK5rE3e&#10;L4i8H1ib3MyZs+K0Le2xQPrdoSWyWUy9UtZdaTlAjOf7JxCFE7hpdKpBjc1NQBlBQuua7mPxAFYn&#10;rhmfS/SOdYfXAXliy+rWo2kFUuh7qoEBLwbvjo0WgHVuUgvf0oHYUkp9Uf1hWkuH20NW8Rgg/4Zv&#10;1c2p+eznEVmIrtkYSWQp2R5Z1PL557ra80PtiMayjkUAcqkLVqmMosW9Zcd6fwwJVp30DrnlIXrB&#10;9HGfbyH9JvVJkUumrHMY7Nde4KfLqOkm88Ye9h111ld2fEAG9vUQkSYXt1tzy1Mb88aF5Lq/qIZr&#10;a+xDkbN/WGE8jIug1y3BtIqAXNbOTfLUxaenUPuizlL9ewpR/gnAexzQS0t7fEwRIl5RJxPc1B2t&#10;tP9nllAVNpl5YQkKilHX1aDF1OLHL6xWxncceCsjGBCA6zGVJBCXRgOs3Ukl0UpXZg5YKzD9IbCC&#10;2RAf+NOntI9wc/zhXYstwzqQIu/bkJpf21S/XCzlymrT2+WyTX0r2s8L2tvqhBKM95W1WUF5yQoY&#10;6l+NeIGJpX92IKLhqjfzn9vbOufK32U5C5GlTYQnUJvtHVaWu3xBa14tp5VjxcjueW1R0fH3PRrD&#10;xFkkrHYwvtO17Ram73dXBUH+BALeAOxp2znjuvMY1y1FqRYyuKHVHeZvrUe0sn5dCkKapIXtbWg3&#10;GRL5eWJed65gAHBtRmFuqvnt6uQf7Dr18M/sqVofld56ln+L3xueYsgU8xF1S6NMKwrLm1/bL7Kh&#10;TqOF1ObHTy2y5Dc2M0A2selsSI1PbCA177jmOWxVN0Qbk2va1n4/AGDaiDiW/EEL7d89ZIRHeI8d&#10;4/3JEZAZm7P7ZGTnkz+0c/3R60/NTAs0xlb3rGz1IM78ubG2RxOtRd7VIa+KAuC2TDnFt6DubVrZ&#10;okhVo5pUAdBVqXWr8hqv8zweACvtVf0bpfS1blkXTWsiES3OZFoDfNXaIdIJwuGli6xs8yG0QfIZ&#10;hKFAML3/jpwucgIh8neDxOzO/28PPNQSCqSzXshD+1Lr98eCuAdZWjgG9DFMrPUtSVuwNEo9rn0Y&#10;fumDcX1flsP1L/Od9eH0KvaNJRVL547bzODqX4H4tqcGNgdg7m4Yu8sbOvUG57rqYiKx5oGPoaY6&#10;SD17WBGZN9WGOgwPFLKfuSNfGZPLnlArP2ODvJ0megPmFwf9uGvyHDb6X1o9Jwaks33xb6NfLk9a&#10;BzN9lPaS0umd2kTITmDWqzjnja217A9UVXeYhT0z8nvb2/Mz25vwiR1M+sqODVNaySTKzOJ2fTa2&#10;p3Mr0dbIjzDjB9udnB97FdpDAPngCMA5riRRuLQD7HHS5ZOaqKH2PTa+JF9TxJ1jAi9ptMisgyMQ&#10;eOBsubzrVzas0dcWWYopGRw7qpAqi2Fskovpo2wfuvrXk0LDRGaEldY6FmrhssyZVqR1URUA18YI&#10;rz0ROBCCpjMCjig2GnTK977FUe/1LPuZ9cGUfE5gPuScROGmmWx+KKXC3HakyLVJlcvYiuiCuC3i&#10;kIGa6q+tgQAYI/dt7Xkjt3E2tL+wQ/i3za0Bcxu3YuUf/LXGhf1kZSGGmlTLZh1Ytfn3se72/Agp&#10;M22nP9FTX4fR39H9Mxw/GtAWakbPGe/pHcHcFNrzvbCr5Ya4kAmuNkk1rP7QNjZwZC3bhWlc2bzv&#10;2PDkmrZtZgO7jLndzdmlqIer2MMV3Aywnr2KBc/lCXmJzN/bjp4ZbEoL6tmfmJuGtMqHDLA0/lal&#10;vqEVpz1TWT5wVkT+aM97V80C253bFgSns8nNPrEJzb62KW2+s61JpRkTbMbAAu6YyyE2HdPOe0li&#10;owMQrQc5h0LJKmDj0UXfX1HPjia+CXH6qp3v/w4fRx++PtSaI+ZoRa0aICM7atPKdBGKc0LK5CUC&#10;EuGaVIIsKgeBVQlyqDLRsbJFA2gPoSUA17SIBtSfkFHdm1Ql8lW1YEYgy0BmNqJ0CkUeG5n1VYvF&#10;Xij22zQWRb0dielhN9pY3RhvjON5LP92HM/j8eVK4HO6Q6714HGvTJyMaaw33YmenF5ZXrHeOt9x&#10;WFbfh5P0HZ/L5/XhmsTzxMx8D5734N+DhdYyM7HQArGnpaQU2oFYmwm9Bu8CcQr7kVLlFa39SNI2&#10;C8hHIVIOwzDvYdXHhvp4CZe2G1jC3JhSxB7zx322g5r3NDeCU10AMpHgMFEXTfNFVnbsjH2LzwHE&#10;RGqPPxaReFN5Ii8g3loNUotFZ7SrfluJuTim7Yf7f23bY96zbdGsw0z8wo4nZ7OLEwowtFCSCFvS&#10;9gygn9uX0/8H2zUwn+0ByPuGFLBDeCYdI9IewYvq6FgNxgNcnh9CyCENrQB8eGRh7ylE9M5vu/vl&#10;snUxmWx0M2R8SBcTIZwaMIxQBQVRs9wMLTAuWJd+cVU2M9T8lrYTbHRdDPLqZnob4MqLGgBzx6/D&#10;rHEQUTAED+lowDuoRhbrXeErtt5/St/0S+tV9iN0xTmo8763ofW+JBLlReZZg3UrbezA6Cp2Zkpd&#10;9hEh1B+ARzPrR//a2sH+3k4tiJOHlpopAj+j5Zd6BlaWlsqRiTVJmz+xQRElrU2VL21INzoA53ra&#10;3wfC7AnAf4h53olRedFPp6P1Emh/3Nppv5xZbb9tD4ckIrIDkn/YvTQ15nur2TKbhXYvaidxu7gA&#10;4ZefN0y1wJ8sYVo7WzClkd1fzCbJlfXsMSn8LWxnL44XqZXHAfj4kO+wM0LDXIbBflpyBWGji6Rj&#10;aXc6eqG0XuR40ozNCe2ISIPqZrONPQra2tjs1N4ZAHIWZo3zs8qlHFG1hd1azG6oTVjusoHiDzKE&#10;f3YE2LPdge48h5t5foD35bFYWOgWdqDba3YgIo0djk0DX1PCnpFaR+T50FowHhpIhhSgjZVa7QKn&#10;EV4mh3WvX9zi6hW3+PolLb4B6S0nUadhaevRpJz1bFbBejavaIlNKlhi4wqMelay3k2pm+lR68ZQ&#10;HzKzA7PF4QyrxCLh7MbfPII2VQQlVjQ38W7U3nrNPSZb8wCZK6/HksHFA+R4DAYS+NpE0vsenEQA&#10;nsBUla490Q30AOA9uPb0grY7j7u7fw8Ap8hW9h7jhJBYngOIXR0s8FIDK4VWFL5GBL7axWP2rhUr&#10;P3NkAK+dSNI5n6AGPoJaazeRYk1Nx1jfnFoQAquEPcWe5dkeSK0zRPVTYaThRG8GEbSLZ1vUW/aA&#10;VpGd4Ptp1FALzNg+mMLQhDyvXmyuZv+irvqF/q7u7vt7pbUtXd9ms947tjPuS5wUqbnGegierb1y&#10;2pYeOVBW5WSQnz1JROO9g/LZ/sEF6FsC1pG0YYjKh4YVArik20zR7B30A+2jH3E09JzdA/PaHs6u&#10;frSU4jPbzHbpAfG31KhZaWm859Ll2pkQZeT81AG4mnTT1L61iMa11UKgZaTWSDXuurVoXzSjzutC&#10;jRde7AvrVhxbnRoZbWidjJZUIa0NqPIVgP4Kh8WMtrhjXpvmn9UmtcqGtU0h6tzmsOSsSZlZj7S/&#10;BpLFrHZ4eFkcKom2Encge/XUhPREiUZ2vrv9c7grbYpvrF9XLGbWt7fWpT+2RUMgB092sz/2hNov&#10;23DsoK9/cVIBuz4ul/1+iLpYDaTjm+zeSr4XXtN/bvfnBtEG65zytnIgde4iugT7WVM6owoKKlbK&#10;dPjBuk5sZjGAeCWa5IdslLiNZvo2nYFreGldn0IKTR18bmQ229+f+r7eh5QQH7J2FACTnRRnuKMU&#10;/eG6zEqrtRZakDU4LXNx0+XvMVilS06mn77HhIFpp/Go6ja2oXxoRi8cFRoZxt+UDX/vgMjayfNd&#10;7Vzf9x+yime0xp5yUzsQ87btD01j+yBNr4zNRMuzN0QhVrX4kwnA/qjDyqDAKk30DKTnHFUUd01E&#10;JLGw3pEIRsKLpGNtDLuf9DrPY0ow58yJo1cdy+fF8Xlxpb+1GMqgTkTXxrDcfvx/yUAgGpIslr97&#10;d2aQdQRWPY9l8skBl8cxROHuXON5LUZXxhoTSa8TBWB61j05PXQFoL0xIVBEVvTtpYicjQidXec1&#10;66lIzMcgsQRepo+Ivh4Sy0dk+QBMnaEa+BrAI41O0S4lVqy4jQ2aViIa+5Z9u60MTCylwjRLXfUr&#10;muRbc8rZDVKtu/yBf2XS6Pk+jRzyvU7AUKODvkIdtSn8DciqsrSdiOQacmBM8AUATtlQnlqYq/Yl&#10;ba5hT1glepFF3nsTP7MtEW/btm4fsVUgPdYuOQFdHsCb3TYnes42HCl39M1jOwDiSxAPRUFEar0/&#10;uQBjcfmJ2PncwP+u/gBWUZuzg8i7qw9WMT2z2fr4TLY8jKGBdulspv+31rPcx9jJvkVty2gge2ob&#10;0udT6lyPpn1j1l4qAtdnGKIZtVA9ZJNN8V8KyPmmJTKc3w+GdUClL2xIdSSb9ek1U/sOqprOhtf+&#10;mo166fE2zmNruhW0CSzsmgd5tXsgApRZDUn9qyFhbEKtXtmWRGShTaadR61cNPpbB+3vi/0A+Hi4&#10;TY2guV/zOxabdbMjkytZvQLv2TH2Hz2Hqf5rb6j9wR6lX4nYT9n6eE/G7YDzt/1DKSlasZOpNlGO&#10;dJzo+ys1tSLdM9qHz/YFcoPoYFcW1rOQiqS4MUWt38Tm1m1mB+s8tqltm00dzQbFO6jl7s4p7jiR&#10;y0Tii6Nz2NGh2anr01o8Qwj+eVmxQr9c4NWwQ0MymA5wCz0q8v8eprUtTIuNYOEaQxs7+uQn48BO&#10;CDN7AfghAP4V15J/d5F9AN6/d3CTcde2lA0cMpB/KQ9+IcPYG8cmxYA0tjMojV0a8iXioz7Mfeez&#10;1kgqVY82wxapOK2+ckTgdshau/Bzdf3pEwvVlgk2VgZqJjwzO4Ox4glkvLQ945GB/M1DMHzoxGtd&#10;suHwAYCiSHfDAWlL6vlGkGJB3KxjeK0HJ4nTmyjZi++j54mAUeDU6S6gYnPrgIrlj9LmnqTEnvSZ&#10;zweUSdnfsL653rY+nH6ULf1g5vtz+v30nvVBgtv3x3etLzPbfVHy0UZCyfKAgQaRWVJkOQADXpdC&#10;w/ApErsl36qHATPHrhORr1J/qFfsTalTtDsJttnjB000Jr02JJb/MEX0mFbPHVwdbsyrSNqFlppB&#10;hRcHAf8ZapfDQXZ9ckFb3+V1uzmrGF8D4bWf1Jz+cMrWih4Ai+DaIRAjq2Rv7blR1MOJn9p2byp9&#10;YADPAeom3CS2Ml20GR+srQmAuGcO3gy5eVMww9qPCDuAeVZ8lHYD3J39SFX76GiOFABzdvI9BOAd&#10;vXPwfb6zDbGZMMXLZAuDvmILQFobWRczvJxMK5GGqf6V+2RDRdwcH5JWy4EDd0qM4v2QA/ohC+yC&#10;rroPPld9S79r01pkZBQPzXCz9HwvlnI1Qgdd4UMbUfsrm9Iyq80NwA0jsYjNC2JOmWi8Nr4EBvCs&#10;Yplc3W7Mb2r3lrXGA6oQE1QFATD1LuzzM8iof3cHwy8E2Z4xlawpqzZXjkOfzoTZ7pFlrFGxT+zi&#10;Gv5GRyPt2cFw2kaBpNyAlK2P96f/ZKeGcEOYrGmt6vZwbVOiOWXQrgDAAOhJS18c6swV3uNIiJ2a&#10;VcP8SM23Di5tE9AaJ8wOso5Tg63PjHZ2mWVst+ZQOk0v4o3AeVy2dHZsPlsa9jWZxgf0vJFj4h1d&#10;BgCXQfxQn0GFkEJpbUjdb2GaC3KjKou3cylAzNw2xgvHxzFdNbc24G3pAPwLKiutnfmLDEHHqc9Y&#10;N/PHNvZH7Wzn0YvDD+xNSG/rm6WxXSHYvbEixm4MZWoqt7Ul8gWTntahO6BNhFWJyMF0BCLyw4Kz&#10;LzoY4AZkB7S6UtO2wYrHn9S4DSAPxHUzCPCGZMWSlhNO6tqVm3hnUuMA+I7GfM/WpM2RfKxn9let&#10;L0e1a2++RyJA1unlBWgvhj568nm9sr1hvdls0YvTG6D2pjORhDVvEj5t/TAI7I/VU7+Cn1h/1HMD&#10;iqezQQy+DPQd+uaDSmXgfAOAH/VlLzDjg/dx4rinfrCWe1MHa0ewesICsu9KbZwCueXaTAK06mJF&#10;5+uk1kqpXVTW8jNPZHYD/hJt7GOT/BbuokwXPcbZ8MFS2GUmXdzAxCluCCc7QYpA1nDnvDaZX/p+&#10;UvOd6KTpEadQB6dsqcK6FVa/oNx6xhjjnZlF7MSgTLYHImZP98/txHAsc5JyALjMDsQ6WxKyAUIm&#10;ZgDxzt65+DgAxYJ0B2ebrrrT6zWBWOAF5A7U/fl4L3Yroe9dF/0t9qkZbV4HalP/tDahycfYp5Iy&#10;Q1rVoO7VuJvAKxDXB7wNeR5Au6gdSqKOXGOLfm6TGn5lgyu9T1uF1DAih62JIj2MymzrIrMA6rQ2&#10;sUk6bhC52DfEjaZPYSJ/UVvaJS9pND/fQOaZZza0W0vov69tTy3YzHYOYun2zDoAOBDw0qJDSnlm&#10;bi1rWv5Lm52MwOYCafGZOFtECtoOhdefR+iTHutGRyCciaU23AhqMSJIpMQI4C7qtl+3BjDtFExv&#10;FdAeZAslaXgqn596nHOUjOswgp2jne04Rnux7HO6CBs8q0s6ixrRyKIXx1s4e44XT2tgd6ZBKJJC&#10;X8HK6OLEH1zv/uLkYvTUszBy+AEZB0x8Xn53pIzlqf8koYwt+xUrUr7DMQXHj+m6kSCsGV/KrUU9&#10;j5b9+iLWq67W/igkvWys+EOAdcePiMwGi01NOICb6Kzy4BdWrO5NyuyWlt+aRi8YSeW/p/rbQIjC&#10;DtSZipI1kcUWAcCNuJGEo/IKwwstlGVonVixE0mKHAUjHKJtG1jTBsAsB+dgKQCscgig7sx2j3CA&#10;HEbq2wXwat5YEs02aAKaEIU7QFrGcRPoiRItCRCLhOoFudWbx0nfv+Y5ud+ypHwfANDPrF/htNav&#10;yBc2CDZ5AKl7/6LpbCDgHFgMpxiOewxDP4iUPZml6oNRq/lOctkspsOCb8D7iCgsAD8gnXbSSo5q&#10;4TuAmbT65bkLgAVmJ/YAyDc8Edkx1HLwIL1OEVMtMPvqZF01yaSe8D4YxG2suyQC/8ZSr9+Qvv2z&#10;Rf7QnSFautklxtUWt6Z2wSb0hcC9U35ZtJXYGZxCLSw3SjHTf66qYlcmIN/r+zUnA5rdHwBcFtsA&#10;6bQhJrNtjM1im3jjKBJvAcRbe7Clgfp4O7Wxu1Ifb08i8gJeD4jzUPOKAOP1vtTl+EFtSfR8v5Wk&#10;0Is7fmULOqSzqS0+suTK6uO+SbrM8DotouYsnG7AXqRWLJFuQr0bSN84uDCb41k6HV/iS5tHe2RB&#10;UAabE5CBf7sA/zYL2FSLD/7R9hHxV3CDWNwxI4RPHrce5OR4DN8TfmJGGffFuCLIQhvR8mltj9YS&#10;ZbYhEVzazDYSha8uaEEvN4zI2cI6VMW5omJWu7+T3+MZBk9QKc2O/sl6MtRgTOykHomwv4nWj3A5&#10;uUUGdEd6cgDxfB9CnaP8HWGodXXiCKSZAnCKrke5QR8CwEdCbQPRfzh92aesezk8NJcNi8xu0dOC&#10;rdOcKOs3HrknfflHCEpuzS2NvLKgnRtP64+uwMb4LDauEatW6yGaKIY8lTSxKrWjdM/Jdb6jLEBT&#10;PYbhE1arXplTjT49PtSY5t2CILtDW0zrV59QMvzCKOWvOLT8uqkFzDsL4daxfpU5canGHm9sZY/Y&#10;MXWP9TQX6PE/Xi3tPtnjjWQ6CtWtK1azwaSxAVpSh6KuOABuk/k9C6Oz0AlX0s553rP4Ct/Z0HY1&#10;bFDrqtancRmLLJ/dQukedMZNJRwJbFfq+Ag+L0y+0rLpAbQyBegA29yBGrg5002N6f93ImIn5nrN&#10;+uV53QbgUd0/7xvucV9cO/vmfQvgfgBY0wLaryyZGju55NeAMwPAzGiDywqgGNeXy2TDymVxZ6hO&#10;eR1+Pu8ZViGbDUUnPpSfOU0q0dcUgd3pR/RFPytV1l0viL0aaS37duC9q7TaE4FTb0jowZF+GoJL&#10;IE75GQD7loArIrMM3G0y1EI0eWep97vX33le/cUb6rf1WlotWx1aUjTeL2DRsrBJGruMKuoFKV/q&#10;Lupp2kopW7SxgcPjf+kP38bz6tRgnEFgOw8NzGFr8TNeG5XB1kcDBs5GgLyJPbaKxhsVlQVmorKL&#10;zD1yklr/6IC8DY+pHUkcIvB20udtfXMQob8nEgJ8Niesi85kqwDZsk4ZbD77gKY2e88SSjGLS8oj&#10;jXMLr+eVXz4pbj7DNeJLWgzfOHFCXOl0DL5nIS0vbAtDvuamoHS9IG9S5J20sq5LuwxTvik+O4x3&#10;Ngzfy7OnqC4DFpVsE2nqkrAfYGKrE4laoCirZgcGYzCHpPDwuCq2bWAZu7uyrU0NzWXVeUPsW4zs&#10;9RQlECJ/oy86ig2IAzp5otCfOxly4M3/cEMTRBuMamru+wB/L0Xak9yoT/J1CCKcMMIBmr/nYfqr&#10;h4nABwHwoRCb3uV7S2z+HdGuNYMV1dkYwXjf4CoWNKqV+XcrbJeXwhQDqnv0l+8sqck6FlbEDMlj&#10;a2O+tVlt0tJSSm99ytM2YqlbQ1jVdtSe41pyMx1ARkG0vc1e4xsLADEabK1bfbCqsd3n+nANAMW8&#10;/heGOpyxHwvOH6OXv7+6LvuVmVde3RRdNyUGn3djGcDepJFC3qNMKt1Z0cL6UaYEc9MIJoVtT8uv&#10;EgRWebTZHdjIEQJ4FXmjAdHQNlVtVHBjG9a2jo0OamDJ/lWtd93CFk1E7oqPWST92Rj6+OHUxKHU&#10;0wGoy/zRx3t6y+ydputQjyGOZuisu+V+2wYUfN+S0bkns2xtUMF3bQB8xMCCH9rAop96UmL6u4PZ&#10;suhO2Uw2pFxmL1ABLsAczg15eEW2X6BIG16Jx+7qOcN4XUeP09hDgMtJ0fWBN5V2URhS62WP2BeN&#10;FZE9veIUAVdHvWKl0j6G2ruS1DHU3uNZS8pzRWbXgoK5BsgvdrRGnqm9t83c3tvnRF07FWlX5tWw&#10;hX7v0Pst5FoG/xK1nzE2+BwAP4fM+hdTgbtsCzgz4kc7y97abYnf2MouXwC09Lam6ze2NjKDrYn4&#10;hqhGRCat3qAr0VSA3szZys6k7T0BbE/Vux4Ab4e4UvTd2Sfny7ODSLwZ8K+NZP1mFEAO/9qWh6a1&#10;8Q2R+/2IfxYAbk4rpBmLzTRBE8he4AAUNyFFEefzh+lbHTFI66zMHJeDMCsM0VYYoow0k+Hz25BG&#10;d5gwujm3pp2W0QC139HRgHo+0WweXtAjytnKbj+SghZnn1JdbkjZbVVn/l/if8QREkHMuDrY0Ja0&#10;gDKwuEgc7TSp8nH+TsfYc4W4YXRwdpvWozwgRCJJz/gRUeop4Pt7LzdVXks9TqoMaFOlKT4BcI8h&#10;vOH1lCMcou4Ljvs8zguGJSZ2ym4To/l70E34bRvfD+nqSSSqXYO+t8jIgvYIlvjpWlpLK1CFLa2N&#10;kQLTQ8OJwAlZqenT2XyykGG1PrXQH7TJgTqy8Ce2IKyAHZ9Ywf29H6xsaI9W8PXL62PgwCQa4Hy4&#10;ogELypt6ojCZhrY1PsZm6dHKBnZvORGac5sBh9t8zR1WzFzBjeTxRtqayCsfrGrhNih2+p5BBtLa&#10;jkTONvRsNUJYAQKrPc9FWkWhTx/YvIyN6NDQBvnVssH+bIH0q8aIZnUb2ra6DWhF66heIYtGcBFN&#10;RI5kcVooYA0AvG2IwFJ4BQDiDoC4Jc9rwW53yPSWDSz9pQ0t+6Ull/rMhpT6lPO5Dab3n8wZUpYb&#10;RtlvbRhH16FE3uFE2uFE2OEVeexOJsCb2UZU5nWej6zsA7OAm53Xdb73RGBFXncVkAFxyoNEBqXp&#10;D6sn7CKyLxrruYYe+MOTQntILW+bSWn0NTHUIrZgqQGtAVod9Y1d71iRGeLLsdcivNBP22GGJbCQ&#10;/Zedt3/DgP7DXlyj9tK0zJqIL3FdzIt4ndYJZMVfmxu5QYo/mVZ6SBp4dgzkByBezba8ZSGf2oqQ&#10;z5iG+cJWd8EjCrCtB8jrOGsjAXN0BtsIkDfHAuDuRFeBmJbTdurjHUmAF+Jqh8ALiHcD5l1JOd3Z&#10;yeuK2krHN6PO2gQzvTjkcxtYic3v3GE7QTTIXaMzbYfggsjlUMlEopqJ467aByHFzADSe1LngyOQ&#10;QTLGeGx0KXS91REo1OaNTt+cN96dhXVRP1UExMXRaOMkMrc+mu5K9EZZTdouux0aWhl9dyUmpfKz&#10;GTAfwxpsE5zIoH3DDJbQKLddWtnOfmdDwzNkknYint9fVxveISvTQ4xZ0mL6fXsH6tyOMMoitFTj&#10;8ndTenyEQ5R9DlifU+uKtPIcD4BT+ZgB6N+3tKAn+qWtH4nU9QDyzd0dMH0nrUVEcoKJr1PzcBNF&#10;IfWEsuj+0npo0pkAm1rajjN2uJ3f7aqoLFjycEPxS8ci7o8tHBa1X5WMEHJlAS8EGIISrVDVZkal&#10;v3ICeQx4BdSHKwEzK1Yf48j5kOtdxBp3mYi6s6wuX1cXSSmRe0l9dhfXx2CvGqqytpBbQSw9y2Bh&#10;ObCWhSTqwvrTUGrXZhBOJUmfq5HqtpfFLLXvwCbFbXzXFjakfT0si2rZEAA8oEVlNkCUB9BVbFiH&#10;eja2c1MbFljPkmoXYesDiivq3kApu5gv7gB42zK80J7XArT5koGWeghVYvN9ZCPo94+AmxhZgVZk&#10;JboNlTLYSMZIR1VCXwAwPSczz7/j40hJK35no6rwWtWs3qvn+SjWqY6qkp3zvY2qmsOdkbqyqREA&#10;Y2Sn85Ba6TG1sA/Q1MOp9z0KLc/xTiu5mpgI/F8AO6UWd2svgFUHq83kA7Cn1cQRaF1UJs32tqBc&#10;fSw11kFNPbVlRJGozG5cOxzKGyWI9PcrolZW7rCNuAs3ZZ9uEwa3SZloW0iJtbvH17Y44ENb3OEj&#10;WxL0sS0L/tRWdvrc1nT50taEfWVrAPKacK6sWFFkFqA3sHZUtbIi8hYBkyixhWVdDrAAeA+18D5a&#10;Szpit3fxJtyJQfyefrkBd07HUM8JQCRR8zNkfxlQV6W1GO6qMWURLlT9jgmaby2pEjUOljfT2iIr&#10;TMzHTqGCgFJDFZUBcg2UVUQOAHxzXlXe8LwZN8bY7V2D7fK6HnZlRWeE+K1sU1JJm9M+m63qWoAJ&#10;pM52cFxD2k1ZIX3K2aLoAtaywLs2q3sVTOwAL/rmP3cLoKTDRM2ekGOrhqFHh5j6Zw+vH2KOW7Uu&#10;EsQXvCYwS0vtDo+fo2ryHU0sCdgC+YuDOGHOq2l+Rd62DaPIgs71h80O5obATQP29y9aWb9DIj0i&#10;Qt5HLXVzPgbwmAmeR/V2Bn35MUQ028lwtpDtLO+aEXO8ryypzDss6P4OpVxFFynvrSC1B8BPWGbu&#10;Ii8R9bGLyIq09dy5u0ygpefM7+0mbasbC2vZNdpgV+bX4iaAVpyf8QiKrVuLmzLXXdwiiPSdWKfS&#10;mfU5YZQ7nWB+6wOskkTgOog6gmCWe1XNaRO7NLBxXVrYsKBGNoIzrG1tG9SyivVtWsal0cODGtqY&#10;zs1tUlQbGwHIE1ULU/fKnieQ6CsSKxhGOpDTnijcitq4Dim6Pxa4/Up8YRPo+0+ojo6gWkYbWx21&#10;XTU4ASavxlXLzsnmzlgA6zsCr87Y6tndcc/5nNFVOYxXjgG0Y6vndtfRNRyAFX0FYgQdvvOQttJ9&#10;Zi3/A2DJLcVOu7lhVwN7WkuOxHJCDwHYVwd7SSxAa7h4iJl+oTrYAVvg5WhAAn21A/IFGeHxeUdp&#10;RdEnFoH1jP7eC5wo/qT3t6bbN7au25dueugaLYvbS7hro4G+wITSio4f2txW79jCth/YkvYf2dIO&#10;H9uqjp/ZGkC8mnR3deiXtlapdVg6D6A5q/VcwCbNVt28oVtGR3ptJdJuo/YVkHcDYim7dHZSG0vc&#10;4Tl5eC03veZsgCs9dqrfWh9cL/pVQ7NagzSxSXab3CYn4oQs9B9RWAVSbw8ogZkexBXD6BemVkX4&#10;0IABhOYwtkRlWiW/X1uB5c1ZJBX4Nf95zl7c2Gz/Xlpt55fF20pS6CVhiPppMe3sXZA53Eq89pM1&#10;KvAOM6XcYKY2sOPT69ILJdU9HE2KHI4ssoMNbpvZ9kzH/QTgCrBKi5/tDwF4Aaiu2np0z1JeqZdM&#10;Wv3vAUVwZImOiQa8AF317j3Y76PTWltk1U9tz/iKdgfF1l/0k/8hCv9B3/U3xBMP1zZz4LpODXtj&#10;HmYEDP3/jHLr0vRyDI7gCjoaeSqGCbsHYFwQhWmC/+e2NPx7Bk/w8F7nB4gBrqIv30egfQBgHwDi&#10;u0uQaC6u5c5NzPvUq9Z45bX51Mqk3ZcgvS7MwrQBkcnJSWVxG0WtN6KMDa7+GS0fj8SxMxEzjNaf&#10;eri1affIB6sRwOtenjU3bcpZcusKpM1VbFTHxmQtDSyuVlFsbgtYz0bFbQgpdJ9mlVioVtKGB9a3&#10;oS0rWnfq5khaUiHUwSKxAom68pjuIAADbEXiJkT4BrDS4bDXIyp+Y5PrZAHImWxc9cwOvOMBpo4P&#10;tA7IAi1XRVsPiD2gHQPQBeQxAjrOnGNrAl6AO7pGTndcG8kB+LEvjQbID2lFKI2+T/r8ctgB8NJa&#10;cm0mV/sKwIjINfDgFXqoP5xyRUQWqbIjrkibdUinXR3sCC7S7JfAFXg5MocXiPHPMoGYmutf7u5/&#10;oHuVWEH63Nnt3rdlndMSjQHQ4J9IK+mJxmW0WU1ftXkt37YFfu/a4ja0awDxckC8IvAjW0FEdiDm&#10;61a5K2tAQolMgFrXlbRD1gLide54gLyVaKzVmWKiFY1lrbq9L9FXiq0hyDOx3/G8GX9A7fWDLesK&#10;kDtmYvTtSzyms9jMTnlsYdcfYJAL2KKIPIwFAuCBJXiTVcdgAPYcf667AvDatvZ4Tw/cIo9hNnfV&#10;Un8/Zim/HObvcIjf/W785nbar8fn2onZnW1tb9Ln3hXok5Kezq6De8SnVhkf652TSCFXNrdL81k3&#10;uhRW+iDTYETZC9TR8U3ZOLmeGyYKJSmVfuemKFueRxBBD2F0n2ykFbOFCAoY/wXYzwDwC9JotY1S&#10;NTO8t5Njge+taodnV2kbQrvn5tJGnnWm9KAlrBC5dJ8e7S0+7wbR8DogE9BuUtvf4qpzh5vt5ZkV&#10;KA3KAOZK8AGFqIuzI1SRr3R5UmecNNapTdaCWpcUHODe52tu6/ssqA4fUJUZbg4GhVdhpy/PJfPC&#10;bfQ8oD1LNqPhFM1/70Vdtw4hz04UXdPb5LXOpM1d6POGQ1LpdIR8qk59WoFRzy75P7WRfqVtqH9Z&#10;69e4uPVvWpIdzhWIsAwsVPnRwsrntimRzWx+YlvIwFqW1KSU9W9WznpXzMVAArJJWfVwE2jCaGQD&#10;bgpBKLwE3La0lXypdGMA3JjecDz93FG088YC4DHVMtsYMrTRlb9z4HWgFVhJpccAXAHZF4E9AP6e&#10;r9EBvIB4HAAeVyuXjamZ8+WhjeRNoQVkH4ilj35A2uxrKblpJdW/3v6wb2LJSS7VRlL09Sm1aCdd&#10;VR3slVp6+8OOwHIA5mNcXSTWVRFYERkrnhQ5WeJcaUw8/YPS5g/qYd3hFTVOM0I3qnoaW9DuHQil&#10;DK6GndXyXZvZ6FWb2+wNm9/CA+KlHT6xpYB4cbsPHJBXEYmVUi+nPl7ekStnRQiAplZe2Smt57jn&#10;RGrVzYrIMRmpd2GPWRLuIjFp9E6lz0TgA0Pzu7Rw70Bkl3hM70BuuAtyan1iXlsWhdd0Aq0iIu7e&#10;YaVtTUIeJmkKshWCgYsFRBWY1QeQPPeoE5/fnU/E/dlS/z2FEfshS/3jhKU8BcBPD/J34Dw9wHUP&#10;Hs2zbMPwNrZveqT9cmCCzYsqbOV++sCmJVFHr2wJoRRkd3GfODkFwKxAWrgvHBEHg+EovW5uwb1x&#10;dwjOHm0daB9oiTiE0CNEEYq+SoVlkvdM6TOtPEXdFJ4/pSUjM4AngOspIB0bQNQIzEP/NQA7G4C7&#10;lpWm/L/cpAQQeN2VOvQWUfieiCilwexxeqhadk1jB2TV/Pf52HkmwWTxq/FOPX5C60dCjQeQVRpY&#10;uKO6lnT4GtH18hyp0dQLr+C6Exe5AcjI/Ty7lU8zCnqccdEjY0sxgVbENiPYWQXjfRBb2S2966Ex&#10;/8q6IMqIZAa7Kyqr9pguVIaBrkUa3b0cctaWJSCvOE1K2oBGqMsaFbFBLUpbP8Dap3FpW5oUZMv6&#10;tLVlvVrb2uRgGxPA0D+a6mgY9DAUWKFE3joMRJQhJW9JbR0gJloApiYOdI9fdRG/DSOlg8pksPHI&#10;OcfVzAoYqW+9abIvhR7jS5P5mMDqOYq63wNcD4DHOADzvCZpdC0iMUDWAcADHIllDrych1Jm0Q9+&#10;iN3KA3qKHBFZTiPt2ktqJYmN9oo8VP8qAl/1ANgEZFRaqVcB52WPqENmeCkCqcArEssBmJ6xOwIy&#10;r7NUPAVP6RQ5dhwhhd7hhycXdREi9kcbWQKGCmcOTObIymlsZpM3bDYuiFPqvGIzG+BT3JjDa/Nb&#10;vGNL21ILt6Um9p5lgHiZamPO8o6f2EoBOJgULuhTjmpmvQ75BYhXhorJTmerw4nMEF/qJ2/p7hWE&#10;0D/eBZj3D5GZWxFmhlFvDcxPGlgWd8sygLQoESCvbSUC7IdBPj6B6ahxFVBTVeBazvlw/cos7Z8Y&#10;8t3FdO/F0yUA+Kal/CNPqtPYvgLkP7C3+YPnfwHmv07y8Sv2z+OjdmXrZDuEGd2+6dEWUeM7C2mQ&#10;y+5sCoNICrRbgPjKosaMSNayHdNa2vLpbWxA0I8WjandPcicB0TKuwDu7loM8TDDewQh+DtZzT+o&#10;rRR1dZ5DXDn2GSD/yu/8JvXlI7TUD1a3BZRtLBlTu9UJ+QEnEXKF0mV2ONGnvbGk3ksQ3xFwaeko&#10;DX5Ca/Ap/69PuT5Zx9dgefSAZeT3SI8FZNWxVwDpRaLow1XN3fPbfK/r/LuKspcA6KXpclMphxJN&#10;xgwlndnCabeXiXU5TJYdQ/BxeHRxbpSFKVF+tFWIbjbAZ1yY1cT2DGthk1sVdACOwEBB/dvmGM2L&#10;ga73AQDktV60aYYC4OQWZax/42IQggC4eSkb37EW0bicjWAh+ty4prZ5WIjtGh9jI1uWtCjUUzEM&#10;GESjXQ4hAteU+wqnEl5f7QF0OwDczstIywGkhbZcUm93Afgjqn1nE2sDPqLoaECpM7Y6QPSmxx7Q&#10;empfX9o8FsAKtO54ATymFo/5PorEY2vl9pJYAq+3nSQAu6gsUksp9H+Pj4GGhU7xMtFOxHGFtMux&#10;0HrsEXSkXgOoYqOd5JLn3pNyWR9Xmk26xoI0B2K9JtO7CzzHzygFTfTz3YzK0TJ4CLnxgPOI9G97&#10;cmlmJdPY6CppbHzVV2xyrVdtSu1XbHq912xG/ddsbtM3bX5zInHLd2xBq/dsYev3bAnb9hSNlwV4&#10;U2tF6ICPIb0+tiWk2UuCOIEfewAdyHGA/pQ0GzCTZq/uDKNNa2oD/eCNcZmdzHLfwB9cbbwNBdeB&#10;Ebh4AOJ91Lf7eLwftvnQ6PJECOozFFPncQA5h1TxJgPpvyBcecF01tNlLGXbhwIt5SogJX1+cRqj&#10;9VMOuKl/c312lsdnAPcVbF6v2V9XttjF9WOoxwoyylbQVo2FBT4/FfIq1C7CWF+a09CWDWP4e2q4&#10;NRsZamUCy1jfhMr2mBHBW6Smt1EzPeQm+IukiNINkzILtGKclTL7zt/Utb9pPBFb4ftYtT5e08Eu&#10;Mpu8rnd+VwJcny/irYljja8vrOMAfJuoKeA+5AbxVIvY6NNKbOE7YqofA+RHa9XTpU+s2pbWzxXa&#10;Z/Iquw6ncXWegFsDs4KqRFeAK9BOKMkEWTFEHkVh4Iu5me0jsNp6fhhf7wP4g+1G174N/fomUvIl&#10;3Jj3kA3dXRNse0f52aJO5Wn7fEQExpcKIDdicqgSYGtGWhtEFO1EaymOfmzfWnltINE3uVkJG9Wu&#10;vM3p1simhNWyxLo/2gj/0ra8V0tEMbWtBzJV6Z+7oWGOAcAB2uzA9yuIXZCWgzckZW7DBFJrSKz2&#10;gFv+W4EAui4tq6ZowHswEDGuTh5vDUsKTB07tjpXlyJ7QOsee4H9ErheAI8n8o6rCegFXs742nx9&#10;bR+AJeBQ9BVwnTJL6bTnOGGHyCyAnKJUWnppAVhMtNNISxdN1HWR2NMP9kwtEVkdK82bRKBWmq2r&#10;PgZgU67ouY4+n9TtqupnovoFUvJTfHw/BAnCg9vctW+txIdpbWtaFjWtR/FXGXRmS13FV2x8tVds&#10;Yk0B+RWbVvdVm9HgNZvV6DWbQzSe1+xtWwiIF0BwudS6HWk1UXmRyC5ALUAvCRDxpbr5Q0ANAcZZ&#10;BqO9tP0HnA/d6+5jHEXyFUTq1fSbN0QBaEblNsZnRfyBtppUei8GAgdpER2kl3twNC4fkFUCr86V&#10;ufVIDRvTZsG0ns2Lf21GHsgb/8lefp9/HwTEN7yH9Sf4NLvn/16iLgbID0/YuVWDrL/fD2zu+8TO&#10;bB5nqWxZkAHdnSNjEXk0sVUDylpgn7oWNL+XtRobZnWGBTHD28TurPe3W+wgfrQJsmpXEFEXCx5I&#10;Kqdx1iytwOv6vl6SCzHNc0D8N15bkjDeX94KJxAYcjYo3lvRkigpWSdMs2vb0IddAVMM+SQ3yF/I&#10;lGR38xv/b7/TYtL5jaEINzwhEJNKK6W+s1TtnzrOnO6CGHksf2X9q7T4zJRyzhJJc9lHR0FIYW90&#10;EC3AfkY+92HCvwcP7z2UMPtYjbNzABaz7Lhax/TSKvTq8wM+w8erFC4jkYxUBti62FrWs3R6CCzE&#10;GvRuNfZXEaC1kPyRyZ6OjEYGM+XTNQ865FJf2ugm+WxGl+qkzi1tWVJrmx/TwOZ3q2eL4+rbjKAS&#10;1hMhRiTzu9EMIkRDWrVEkqnvV1BG8FxLY2jYCr/pVvw7/iK35AACoJvyedUReLTL/jGDLHlsQt18&#10;1K8CMqdGbg41rQOzHucBpLkBZ26bAEDHA1gBeTw1r+cQsWvnBMAYQPA5nhTasdACLyB29bAe+wCs&#10;yAwb/VAgVivJk0r7AOwbcnCSSqXR7gjQnrFDx0q/jMgCqtJr3jCKuIA29RpqH11xuUy9Crt9hTf0&#10;RUB8lpYHQw5/I/K4AiHyM3f7W1isnplT33qWfMMSC6RByP0KzW/2xRKJx1MbKxpPrf0qQH7NZjZ8&#10;zaXV85q95aLy3OZvAeR3bUHr922B/3u2CLJrcVtFZ8DrPR7QCtyejy3S7h9/gZ+Izk4gnfmchW3e&#10;AdQf2GKAv4xIvRJWe23Ut7SiUG8hCtmKPHM7C9T2DpEjiN6MZXECkR8X0YZIc483/23+f66zKPsG&#10;Uefp1jD7+/I8e/Zoh714soPrdnv2YKv9dXW5/XZqmt3fPsCWJJS1JvnR2dbMZA+Oz/GC/Yn9enOn&#10;bRvT0EK7VbYGQ9paoyEB1mJksDUeHWrTp8IOs2rkEVY5f+4EmAwnCLQvdOgN+1pGjrRSD1ivk1b/&#10;CWEoBdT91R0gi+oT+Vhqd3ik3VlDuk6v9cYC9V5JiWnpPUHVJQ+tX2Grf6cPrAkmH3h/R7Osx79K&#10;PUUEfkBP9w7921v8Pa/AVKuWvTCdmlb1LBFX9r5HMFU4iBvKIeaxD4gwTGYqC8npLhaX7dKIJ8Sh&#10;5r238DvexLTZ+tisaAAy2zJmiBdhwHeMAY4HazvbgXEBfJ2/TSRj6YyeOQTRRn2EF9Vo77SkNg0k&#10;gnZkwKBLNnYG52TW9oc0Nrz0B/SOf7SVPRrZRn6PGwa1sRW9G9vSeLTfbQohj3zTujK7G8XIYFdM&#10;AeqTNldkdUpRAZijxXdV8GtuhqSyBSx0G8CsfUxSa1WjVq5N5O+GwGecA7CYZB9gBVofmL3gJVJP&#10;AKAOtDDN43RqAtpaPPeCVwDWSZPylBr4iSJvf28U/h+AUx5RCz+iFhaIBWBFYc0Mu/pXQw3SQ/sm&#10;lTTY4HXvUBQWeFUPE2E9U0tKnQGvF8Q+ADufaTY/pF7lJuEATJ19XnJADOYReFyaX81Oo2+9tgyf&#10;YlLShKKkPvlwMCj8CsqWV21UhVdtfJVXbaKicY1XAfJrNq3OGy6tnlb3FVLr14nIbwPkdzhv2zzW&#10;gMwnKs9H6SWA+oDsAS/A9ILXB2CBdm6rN21Oy9e5vmFzWnCa85gFX/N4fZ4/kR7QKwVfKZabnrPq&#10;501ogLf1hhWlBSXyaz+qpKOjcI4cW9rOoz66NL0q9WBdIpM8sImQW+SIAVsM8fT71k6knbDGeD/f&#10;Xt7S+jBiGIAgf1FkAbu1iYXsGK/LBvbPJxcsvndD8xsdbM1HBZv/+DBM6CKsfq8WNnMKwopd6qUH&#10;0/OVewVtJNW8+EnJU0ogVo/YM3HUEUKL9Bkw3uD3fQuS7d6uAXbn3G47syjKbi1vx3wyAhP6rfeW&#10;NyMVJl0mzRZ4f4cME1h9gwYS3OixUuin1L+PUVXdI+qKmb4OcK/g7SUjwRP0iU9NVk1bCitcouww&#10;5raJsPuGqDxhsKMfs9190KQjbd3K4604pGzu+T11LuZ/cVkRhmSxVV1QxnX6Gh4jHe26bNY7AnXa&#10;5HA7PDnMDk8IxdespkVimhfMVFFjhBcSWLSGLW4na1kBkeGCXj+9aiOKvmnjSrxhE8q8abMbZEBt&#10;V8rWdK9tKxPq2pLoqjauPl5WpN2RaLgj5G4JOGukwaAe4CqFzqW9RTzWEu/agLgJUbcFKXVbInEb&#10;ANyQ1yrDfvvh5tKvHLVurR9pAeWmDib6es/oap7HisDjauZ19e1YAKzjY51FYP03+ur1NCmA13cc&#10;C/3EE41dT9iRWLSTHsBKP1QEFokF2Lwp9EvvLKXRIrBUBxOFU1xPWMc7R+x7rlRZ+mkdmcgrbVYE&#10;vgpgrwnAnJ9J18+jKDoexrRNOwfg46iUrqJz3T8ORz7ulrGcxPyvWN8ir9qQMh4Qj62YxsZWIRoT&#10;kSdWF5CpjyG5pgHgmY3eIiIDwsaAj+s8auS5ROIF/u+6SCvQLvWmzsuULnuj8SKAuYiPLeZzFrC1&#10;fkFrvrbVW3z9G0R12O8WRHmBmKOt9ovbvmvLqadXUEev7EwvOioddfPXtKXYHNg7ixOCHEj+Cdse&#10;5JHIEK/REpH08Dfe7H+zjeJvpmz+AgD/aGgd1w35X63sXcSqI0oYEwSJNqAYK0+G2MOji1js+zO7&#10;fh/YsIV9rd3kbtZsVCfzGxdq7fo3tR+LsR0iooyt3tnD/qI3/GIfIN2v4wHuc1LpFOrgFzz/m/aS&#10;IqWGAh6Q4t5cRJSkfXNpGZ/DbeL61hEY5WOIjzn+Zaae7pNa/74NPzRZ+iC40TifO14Q/4bm+hcE&#10;GRJi3JPMUe0lrbmhH3xxalkM80o5L+4jOKMc5ujGtm8woGVl6W6AuhOgbu2Vlb43qjfORtRv0rJv&#10;gH9YA1G1OoKD4eDSjultceAXtjgova3EgC+5YxnLHdDeug+NYjqrhx2bGm17BwdYXwzy2pP6NgXA&#10;TWCLW0MySXARofG+3Lx/Crxik0q9bjMqvmXTy79p08q8ZlPKv2tzGn7LzaEkUtZa1KbfWoSiL3Vt&#10;FKOk/tgGq/4txykAeLUUTTuOtB+4Bkqs5owqNgfArTiticateK0G0boOYO6S51MbXPUHQJnPCTFG&#10;UQePrJLDySJHISwRkB2YXZ8X0ksgVor9HzD7GOixROQ0qU+SAfBAzgD2XRGJn5A+60r09UXdVABs&#10;j/4HYEXgF64GlvWOAOlx7BCAHYgdE020daOGnucO1Bp6kADkumcAIuUmkfwqz69hByMAE4VTAHDK&#10;OfrLJyOIwO1Jn6vbPkiMazCgaxi1C88uANNfy8cfoMCrjF29YsNKv2IjSKdHUxePcyB+1SZ46+Op&#10;kFvTG7AOs+EbNhMAC8gC8JzWpMcA2BeBVfsuR80lAC4PElvtkWaups3kWlEhmJYLmJ24wmYvh/xa&#10;KhKsA5E7gBtAIERZEN+Dz1st8IZ/QYr3DXLNTEg1M6Pe+so2x3yGF9U3KL1yMKlTxC6yu/jqrLJu&#10;fcnDhRWxF6rGkH1VHlfDxaQub/bKFs9Ooh6Nv6F9Bbs9uJg9xHHyypaJ9vslrQP91TYfWmEtR4VY&#10;Q9LmbmP9bHB0SStT7FNrPbCRBc2LsT1buQnT131BBE5RGu0AjPqK1pxq1scOuI295BKRd1k9Unt2&#10;SWEccGvPWDs1vSHCkyYQTxBViE80uveH3EDQQwvAvugrax8x2E/WNqF25mtRS4lVvgJ4L+HucRbg&#10;nmSf8FFIKFfTwubvxgFlJ9F2R9/vGSCRCYPkqtKve1p50q+vozxZBYm4UtE2JD1SWUVdUmZGPOe3&#10;+8wWBgBirkEBFez78C6WPL6fnZvby47PiEW51tlmtilmHZjfbQiJ5Q8Ig2GRYxn3G1HgNRtb8BWb&#10;wg7kqWRy0wHu9NJ0MyqwSrXcWzaZx9Mqf2JzWE/TJ9/bFkHvN1LAx9GjEZG2CmBVCym/W3jGviKu&#10;2r6oZWc1sBZuAnnVnKufyC1ArOdVsfJpziaPxBL0hR2Ac9MjzuHRNgPikQKwFFacUTDUoyC0dB0N&#10;yAVm3/FEZIGaGjjlyVDAO8RSf0n2RF7klC9ZaLWQdJwiy9MHdkIOL4El0zspsV4a3zld9P/j4OHr&#10;DzMznCojgGuKvuodawiCuvcaafN1gItJfOpVbhI/8/wCwnyGGv7ewbA4AN4DkXEetnI8y606M80S&#10;nRetaV5sSEh/kvgjDIbYGg6IR5XnVADInLGVX0H9QjSG4BLJNaUeKzEbv+UBclOicivS6tbqHb9j&#10;i9q950itFQB3BWBd1fkLFFvpYZ71RqI9wYaCLYkCYSai6bcMQbBmpFdmrpnQSZMud89AysxgejxT&#10;UIhLNnLVOOJehCBHhtIvTgLEvVnCPR/Rw7Zu9pitCb9fmWl/3l1ifz9cY/88WmV/3Zhhv58aZfd3&#10;9bQHe3rb04P9LbbmFxaOK+YhNioepSY8PraC/Xl2sd3cPdPuHVtl9vyWnbm6z+oObGfthrSybbMa&#10;Wd9WmaxqOaxhJrS3euO7Wt9llEFM56RS4z4j8mqoX75Xj2nz3KEuvQGhJELqmiSQsyrY9SXNGa6n&#10;p7w21K6v60pLpxpTT34MEWCqLr0zxNRvWrQmkopoK+D+gpOHSKoHEI6qc+UrrR6uBBfnGA+UVe9R&#10;XD9V3+5BBKN6VsYJ21gavqW3UmO05ghoNqIzX8/ve20kKrmuSF8R16xi9evSjl/akuD0gPVLZLNf&#10;2qKAdOgB0roztzVlDwMVwyJbW0TndrZqSh87NT8J9VgcnmKhmCC0tv70WSNgpAeX/shGl3rbJpZ6&#10;w6aWArQAd3ZZbupluMELTRRMbAAAZOZJREFUxCVpS/J8Zjkicbm3icTv28jCb1oMwO+K3jma9DuU&#10;WrY2AK6sDRMAWKtJs3C+BMAf8to7HNXDDai3W5NKt1UqLRCTvtdH+FGTxyHZ3rfBFVBj1fnBgXMU&#10;7qGKxKOksCKFHk1NPIYUWiDV8UTq720kLLUDtFNieT6XGhgAuzPERWKB2ByZJTaaKPxQpndKnf8n&#10;5HDWO84vy2c96wGxIm6KbHd8wo6XqbRqX08N7Kl9xTjzeZf5ekzhU2/wb7gUWsZsRIwL/FsnuiIJ&#10;JAIjnduH+dy2QYUtJv9bFpULp788EAKcuB9xPcj/qg1UKl3iFRvKH2B4GRhqovHYSq+ibPEy1dVf&#10;sal1AHB9/jik1DMaQ3Q1Vz0LOQVDvVAAJvquDPYAWH3g9SKmSNu2SiNNWncABdYRarQjzB4fG6nz&#10;o50YyWAB01DHsLk9yh6h48Pz2LGhP9jhwfrcvMwpM7Oc/D2RM4/9cmE6iiv1dk9zLjgRh5NOasWn&#10;Hv91wOyXfVzFMF+1O+dXW0D5byFSyiEbZdfU0Dx2ZkYte4644+6hpXb/2Fqz38/blVt7zK9vY9vN&#10;xr6/IJN6NU1v/nUwa5sSbC1nJ1jTyQl2cQ83RMD7O79Pzc6KPb5GP/ailr8pQtK+uUSKe3Z8Yfyx&#10;htu1tTGkzaTS6IpvL2mChBG2meESsc1PNNXETLD6vI9pi6k9JPWUBBia4b0yF1aZ76X6VsTUURkH&#10;DvsJGyOiLaq2HXhuS+G2HZHMFsY1Nea5kQETRdrVKOI08bWSYZRlCG1WhKQjs0nL3+czuIZPbZ7f&#10;J/AQH7szr/UnlC2f2rRGb9rOYe3s4MJJtmNCP2r2oXZu8UA7s6AvS+Ji7OD4CNs5OJBsqI5tYMnb&#10;qhaZbU6l92wGEXdOObgMrrN478wSmMu8blNLkL0VSWNTIEunsZ1jWD7EIAwtdKU9FIVlcADijJqA&#10;tB5pdF38sIoCXK3//IaTUzUx5FYZwNsUsPrzue2Ivm01PMH4YStAXIMI3UQjhwXTugg8BvbZA2CB&#10;VMAUcCG1av33qCb2gFmviwQT2Efx+D8AHkbqTCRWKu1jo9ULfohLh9w5pIF2xzMXbI7E8uigJad0&#10;4P1v/euzon2ZUouRVkqt2lfeWmodKRoDViKwI7EuE+mpg1PO0qaivfErqdolAHyUjQxzgrNal6yA&#10;N+//AByTB7sSQNy/8KuWTCo9uHgal06PKv+qi8JjKomlFslFFK6pnrGILcArADeB3Gqu2hVCS8yy&#10;pJqk0StJm1fRKpIiSwDWSOFe3nQHYUK1XOy4FnqNL8Q8b2EG10ntpxW1a1MLYCdT0LlcXMGN4sLY&#10;XNj+5LDjgzPbzsS0dmsH86l/7EEqud1SnqG6MsQadpIa8wxtIwQcv+0m09lGF2AnLSKA/OK8DYxs&#10;gOVpLlRNtG+oSc+PyWtX2XGU+s9p++38Jruxf4n9dmW33buyzXbMYyAEX6zHAKxbvc9sQgwuiwwy&#10;+M/paTXG486xsptzs7yH4ukaILuIyuk8rPg5LT+fzRZHDdBTq2qB2n20yeemVbObGxLs3vpw6mFs&#10;bXZ1R8GFmos22CPUXI+pcQVgiTNuo1NWyi3gXppJOwgNtFpBjpgi4u4bLPsizV/ncJF2U0/SZGpb&#10;Kd028fvVqKdGQMXmr+z8FWnyF/TmAW3A5zbfX4D9CAKRxd5Y1M5u/iF/M115rcXH3Ij5+3VAMrpx&#10;lp1bPduOLRrHZNYYu7B0sF1aPoSsbQBrWHvYwTHhEGF+TKHVsI2dC9mCOl+QKnPzrgShKSAD2jkC&#10;MovZphSnJi7K+4WsbhRpdnfIri7UruG0h8Kpo1sD0Makw32Lf24ja37D0MR7rgYu+OprFp3pdRuU&#10;+zUbmOtVXCNhu9kA0Q7Qtue0A8DtuAk0Iq2uDsD9cDFNKpGRWvcHIqsHwA68PB9Db9oDYgHXc1xk&#10;FvHlPscD8lGcNCm/KPoKvEqlqYcfwUo7Eou9wC6FlozSB16P4V0Kda+rfZU+q85V6uwFs2sl+UYM&#10;vVHZ1cGqf5U6i7xSDSwC6zo18HW2Qih91rmCve0lauAz3dD0dvUAmFrq6JTSNroBC68cgOnD5dbQ&#10;NGk0J57nvSAi+hV5xQaVfA2XA2pitZjKeFJqT13sEX74yK2pdWg5wVDPpiaeL1aaVtFiorCY6BXU&#10;wGtIodcxvbSJdG5Ld4k3skFAaawPB8wx+V2kujC5KHa2RQBuYbs9s7A9mFMMd03cINkBdWNyXrs2&#10;ibUjbCt4uJPpn9ukyufmINAQcFFdGaBN1RXhxl8A+ynA/RsZZcoJou89u3Fxk1XF/HvpAAC1orHd&#10;IEpem1oUhhgz/H/P2L/39hKBV9vtQ6vst4tr7cmOMOrStm42Nq7ZF3ZiVj0bOLyatZyVaLXGxdqA&#10;ybSAsGe9xODEGVo3Z7GvuYgw4zJiiuuL69A2IpIyqnePEb1rs8vbKQQTTy6ssWtrukG2lbOHO2Iw&#10;gEfyiFhDDPQD71jfzYUMFcAqXyBNPkM9L5P8I9q5TI27h4i7g4i7FXOELbIoIpPZJNDCzsuqSEz9&#10;GlLkNV0zEHG/YRw0HXzC5wylEFn9PnagndH0PRR279u8xh/YXK6+M6vpB2jgP7Cp9d+yQxPD7Oau&#10;VXZu5Uw7sWSSXV4z0c4uGWgXFvazs3N6U8Mn2kF64/vHdrHdQwPIqOpzky5mS9ugU6+T1uaUf83m&#10;6RCNZ5TmJk8QmMJ7SAAeSpkWRT+3C+AN43QGkA2JsnUAcTTqrnHsXhrTMKPVpS5uAEhHFAT0dEdG&#10;FuI9SGYYS7tK6bPA256bQACRtx0peA2+vgbRuxOrVYdVE2B/spECMmdUjXyexzV5XBO2Wow1kVZg&#10;VWqtVHsEdfNIAD+CmjlN6i+AVym0l8zySSs988GKwCKzaCO9XH7GHPAdD4AdiBV9SZlfMtA+0LqI&#10;7JlSMrWKHIC9V/dY4KXmvQpoXf2rCMxjtZHOsQLkaJj9Rsp3Da3tfiRzSaXes64QWNHc3aIAblQu&#10;QMzjOFcLk0rzS+tX9FWsSl55mU57yC2UWzDUHnLLE4kF4On1SZnoFc+hHp5He0j9XrWVxEYLxKvY&#10;DbQ2/HPq4PRECrlpZIAhzWL7B31PGp0HIGO5Oqkovk9sJSAK38Mh5N7sIqycKWS3cHy8wcqZqyz+&#10;+vMA87n3V9vzmytRW6FvtuNEXoH3LCA+CWh10ETbLdca4u5oYS2KWc/OWAcx0HB3A2tCYeLvQHTd&#10;nlPW/rmxiCh92v6+st3uH18LIz0bsUY75IstbCdqsCHBOalzQ23a6NrWYEKMVR0Wbp0HNLKT0+vY&#10;SS0314qZ2dUgmOpS20r+qDQYiSVE1rnxBezBoUl2fnEEEbkF/dr6mA8oMqO2Wkkvlwh+TzcUjfHN&#10;Yc8ywBU5dXQc6iiIxr3Y9O5gWkvA3YFHmZw9XaRFkqpBEbmkrIeY0hTY6nDS5c5fU7KQLgd9AQ+h&#10;lPhDWnwfEXUVaT+ge8C4ZEP07g3esdmYKHge81qj92xKrTT4SJe3e/tX2+VtS+zMmtl2YPYw2zUY&#10;g79BrW3fyACGX8raFvq4h0Z3shPTYu34ZJjpESG2OakZe4ab2Irw8ragSQZbWJsbRPnXbRYdjZmO&#10;zHrVJpVIY0PI8KIhrroiyAhnfDAYkNaWdJLTnOcDK6bFqDAvrh9sWsj3ho2ivh5d7E0bUfg12lJv&#10;2shib1gY5JcisBaLO3EHrahWRPKKRO2mEFo9S2Wx8fWL2ljcP0bVLmgj6+S30bV/stF1frIxtfNz&#10;6BvXFoiJwrUE8rw2HJbac6TEArxKnSXiSHlZ/3p6wS/10bhWOqM7ZzsLQ3zHmz57o67qXmc5q+NN&#10;pV9a0bqesEe04aKwI7JkEs/3u8GN4TqbEX1RmPo39SJp9NkY5w7xK4qgm6tQGiXktkhqXoE3EuDq&#10;ROTUY6w8AXP3H7DmpK3UB0JrYLFXbTAp0RBqmqGcYdTEoypSD9MrFoAnidCqQyoNqTWzEX+0JqRQ&#10;6uvSChKIxUqrbbSs/bsw0R9wt34fVvkTW9+V/beMNG6KTQeRlYG6OIsdxM72KLXuyVE/MdpYwK7i&#10;BXUTA/rbMwvhh13IbhKF76Pz5Z1vL+6uJX0+CGgVfc8B2POeFJprKppn6hCzZ5dtdEI9C+PO/vuj&#10;/byWak9QW91dUBW/KTYDLqlGC4cRzX+J5H+csX8wZb+9dwxiF8ixxQ1tdFcsaiaybpU0eOGIytZo&#10;cGerPKiL+bET+CjrOc+gfLqEG8hNfqYHpMNP6OU+YchBdjUapL/EzqnfTs2ya+sS3RJ0zSnfWyKX&#10;Db4/CqxrpNMa59OO4LOIL7TF4hBqKamkduG/vY022VZS5a2UHdtk8SsrIxxR1kEGytVEZzXk1Cpq&#10;3BUdv4B3SMvvG+C2Isq2eM/mYFc0q+m7RF4NqbyDsu5tSp63+FvR4qnneazrZOSzc9tnsmtbptut&#10;/RvsyvaldnrdPFvfJ8gWNv7eVvn/APtf06Y3RcVUCe17UDHq7qYw+QGw3q0g0Jrb7uFE44FtyAAq&#10;2rqgPLau7Xe2unVGW9M6M3VyJlvUkCH8ou8403V5O8cA5HaINKrQ/63AkR90IrutxtIjHtcAFrn6&#10;lxClGRARYUPMmdMoo81tnIHS7j3roNlhom+wvLQgxDrTl270/muO0IrE5WNMvcI2mSGKcQ2K2mjc&#10;P8bUKwCgOXUKIL/UAdBE4lEAeJSuLjp7ojRtJA+AnR+W00T/R4nlorC2F3oH+r0DDP+Nvm75mS/q&#10;evvBDsxe9tm1kADtCwFY61oEXtW+Iq5uAN5rzB5f5wZxDcGIAHyedP10N2ZTmUfdGWS3iCzzMTUP&#10;+57oC1gjOJH07yIEYo6UNHGk0T1gpHsrlSaFGUANk0wtM5gjdnqEUmlqYtXCYqYnuR4xhAVReBZR&#10;eG4z1FotPABWFF7EdXnbt3mDvc0f/11bFQSIO+q8Z6sF6NAPmTH+2DbgBLI1+guWW6dnlUhG2kNZ&#10;ATW177Ac1MC57PzwnNTJbAe4Pt1Sf93pJbAkwrjEucg55z1n7dnjrTa0SwWL9c9vvz1knNCQVD6/&#10;bE9OE2EZWv9lVV37kw0ITwDxs0uTgbbkl7/b0/MLcXFkUgtTvJjBNW37fH/S2lq2YlBJa92vvdUa&#10;GmYN2D18cBoTPijBZD3zmPE9kVG/QEb9wlUDCDK7uzKT+WQEG7L2ubkQAmshbiHcGG7QG3aGcxow&#10;oCV0DHLKpckw47sYs5Q6ahvOJltwABXpp6i70VkZEXEhp9Z0Te8ELgLuMjTLSwM+ZeAE03ki7oLm&#10;79Obf4eo+hbnbaLsO2RHAJUzBUHO5Nr8neq+6c60em/CY9Djb/iRnVsyGMJtN4z8Gru6bZmdWDXL&#10;VkY3tAW1aDHV+MZ2ok7bGF3JxpT52CaXw76n4Xe2hhWuK9r+aGuCCyGuaWl7hgfjetIQLXU1Ogyc&#10;hOr8zJUonyoy2FLSRpT82BIQcCSg2oqjFpZ8Ur3f0pzGpMRd0VP3KozjZqX0gC6zzcN/emFgUUwM&#10;i9ui0HL4e5eyWW1FvuKXxobEIG4EnZBidsVuNpjVo5UhwJqymjShdFab2LQUDqUlbQyReGydgoC2&#10;oAOworAnIuezUXWIxFw9aTVArg2A7elwgDuYiDvAo8T6PwD2SikdC+21mdU0khhob/rsq3dfklhe&#10;JtrVvb7Hru711b+KwEqflTpzcwDAKVfZUXyFWpgUOlUM9KkoBsyZtkG/ewXGdH7XLCx+og+XU5GX&#10;XwDA7QqQw2GkuwJspdPdf3yVNIZU2lsPJysSA2Ax04rCYqbHUA9L7CEQTyYKT0E/PU0ghtCaDYDn&#10;01ZahBhjMa2l5e0Ab+A7MNNE4uD33HVVRx3PY3f0GECvEqgdsD+wdYrUUV86UG+nxbSj17fUh1Xs&#10;r8uz7cVv2+z5043274Pl9s/dhfbPlcn29Gh/u7ElBglfaQvEOP7R7e0A87Y9v7/XXtw/bL9f3cyE&#10;TUP6wiw/X9sQv2Ui+xq8w+wuU0yP7OcNA214+I/WvkdZ67Oim82c5QeZVMN2Di1u/hHFrEKv+tYR&#10;cf+Oeain3MABk12a7gK4kkI+xKrmDr3fk3g4XyXaXl9PqokkUTroOzDQV5kaujCDFa2kysepcbWC&#10;Zh+tIKXK2yD3tlDjboZR3kzEdaKLOIY+YmUs+K3H0ghWWbPYK+inL0NwsYRpsUVIWuc1f8+dOU0U&#10;ad9EMUcrB4DOINpKSTcFRd1EjgAsILtT93WbWOdNOzipqz05ucfuHNhqt3evs8tbl9nRJVNsRRd2&#10;KzfPZUvq0UsOYkqJKDwTE/0ZlfHkqp3RFrAjeW5NfLmrUh511gRZgG0f3N62D2lvm/r72fqeTW11&#10;XAPb0LOZrYjAWqfQB9YTzXRPtNPdcLSsB4Ms8BaTYAN1VTuicggA71PyExtbD5eW9gXwMauFYq6m&#10;zelS1aYHV7JlcU1sYvsKFsDC70CibwjDEF0xF4jOgck8iq7qfB9/dgj3rgSz3KAYKXQhG0kqPbp2&#10;AaKs6uEfibSAlig8SuAlpXaH58OohSGxhnn6wLDP/1cH7R1qgIX2sM+kz46NVgsJMP4XwL6Bfq9w&#10;w9XD7njllL4U2gvklOt8HwCceg2G+3ovrjpEY3rADsAnMSJXBMav+DKp24r4HIAWGRvrKrsKwIDZ&#10;gVhXABxJOh1DLdwdRlqpdF+i8EBILTHTai8NA8QjykJqCcD0h8dXlXYaAAvE9ej9kUbPbYnCit6w&#10;lFlLpahq/x7R9x0HzLWKuDqdP7I13uv6Lh/ZeqLw+i4f2zo95mPrOGt5vC78E9sYmda2xn7hhBy7&#10;+3xnh4fkpeVUmH4uyiNECweYMb5FbXlvQ0cbDlkTXjgN+3erurZS6tMj9su5jfbHz2KmT9jVVdTB&#10;pNG/4ql9mYh+FhXXH+cn27WNPWx+r3IWllzLQse0sPDJbWzC1OaIMGqylqScTeqWy6IwvOvVr5bt&#10;nt2Q3i2jmcz3ahBfNfMjwHubvq0G5k+PK+QIrevL2jEJpNWrpNuor8QoH8Ma5yA/u4u4uGqoHSTg&#10;biTabgC0UkltYg2Nh1Um4kIArsTSyAEXi6MVgZ8gdmGQxP8DW0CaPLeJlHFvczzgnV6fQ4SdURsJ&#10;bC0EFPxtJjGkMsl1DgRgojAdhIl8bPdwJrFO77N7R7YD4M2sUl1nFzcutoOzR3JDLWdrWuSylU3Y&#10;tdQ+v+3qUZ1/v6DNqoYxP3uiplek7VThU5uE7nkWhvLrIipxMwpgiqwTIO5gyxheWBZZxzb2bokR&#10;XwWUWpiua8EYmumugLUmBJYAXJj6VdsdpO4KoMaNZVXsMHY8T2rIVFSXShg61LRpQRXcmde1ji2K&#10;bWw98bRqD4BDUYCFYQoQk/N168SmiNoMOtRl/WpQAbYP1iyA8V8BG17jJxvhTn5AzKkl0BKJIbvG&#10;uGjMY1LtAVjQ0kbykVge9tl8Uko3Fwyw3Dyw18xOQg63tcEbgQVYXx3sW7+CAsunyDIBVz1h10ry&#10;EVie6OsBsGpghCPeFDpFERh/6NQT7LA9iscTyqHb9B839y/oJJQCsNJmB1yOi8aKyvj+Sp2lCNxD&#10;hBZsYFIhVFqAWCIPF4lJpYeTSqu1JO20bxxRZJYisAMwLaWFpM/LYKRXBb7vIu86ALoh4jPbHP2l&#10;bYv5kn1MuILEMbrWPS17mtK7c0Cn91fu7Gdz4u6e6WxPj69sb6+v7VD/THaMJWwyoj/Y+3OWs31s&#10;xyaycmb/cPv7l73Usyds/dAm7An+0M6vRfH2Nyzz1R329PQG+/XcJn7/J+3u1n5sPqhCLYxlDW2f&#10;q/RvbzDad2J8DRuQxNjcjCALn+hnASMb28yJ9QEkI4bIHtUqOoY53oV5kFDMBD9gcug+6bKsWGXd&#10;ehuN8nVaVFfVSmKM7yK92zNY02gp+gkNy2veVsILpI4aKJAmeTOMspM5kibL8VPOn+sB7Tpsj9ZE&#10;kCqHYZSAA4r66ctRqjlpqqIuk2HSos8CuLNQxs1Eqz6diDodcCriTquJIkr9eh007Q68AFYAnl73&#10;DZsIwHeN6GBPTu1loGOP3Tu01e7s3+oAfGnzEtszsa8t8ytgi2tnsCW0d1ZhbbSDxW7bSIvnNcAN&#10;o9DrNrrg6zauKDU0AJ5GbTyVvVRL2xXARqmebRvcxtb2aYX7SUtbwxldn82FMmfH1bIPmumOEFlS&#10;X5VDElkYIOfTdgdaQvKa7kSK3VPWscU/svHMai8IIwKjw57LzWBuJDeFxBY2K5ybLGbxnVCChbE+&#10;JQLLn67cGJpDbtUiErfI9RkWtjlsaE1F1h9tGGz0iFqAV5FYgFUdzFWPR1Ej69qLrRJE4MG0MThe&#10;EYfHJ1qps8CroX4isAOw1o8CLrWObnsi8MsW0ksRh1f//B9Sy00qUQOLhXYrWaTEusFNwbWN1EJS&#10;/asUmpRa0ZdNhqmnADl2p8/wJv51ezBKpLIWxwSSS6Nd/cv/vIDswOwBdQx1sFpKiYC4J2m0WksC&#10;sKKw6uEhpZg4AcAjyouR9gB4ohjpejCPuHrMxtXDA2DSZkQdq0OIruGfuUi6GfJqJxLI3T2/tb19&#10;MmEm/60d6/eNHR34rZ1mb/H5Edk42T1npOecG/6dndPya87pIRnt1KBv7EjSF3Z7K78Hu+7qV5cG&#10;P7tAtF1ox1js9ffxCfb89j77DeA+PLmGrYEb7MWtw4wdjmLtTFWMADDD48ix4u7iRrauP+Ztg+pZ&#10;jwXhANjfOg6ua9sxgtfY33Vse254x/9uLUPjzLlNOXIH5lnuGdchozQ8f2V2JedhdW6yVq3KPRPJ&#10;5nBF24KOmNrO3PNWLIU2Sp9MD1dG7ethlH3+27IkWsMa1tUR1LgIYFYLuAx2aPxySVumvzQ40gzt&#10;uaIude5MIu5MgDuDiDpdgyeAdQra9SmIbqZy3LUGEZgzGQBLgDO14Yf4cbGM/PRee3QCAB/ZafcP&#10;77C7B7bQQlprFzYtti3DYm1+kzw2H1DOq86+JSLsxs4sle9bH6LsB1jhd2nzvOGUVRMrfMa/zfpT&#10;zkykkss7F7PtA/1s56gutm04JvYD8BTD0iaBNLd3TtalZHsdWaQHwBUUgQHwj95I3JraNpSxxGg+&#10;r9dPGLmzdXJOSEUmyJrY4oRmtqQH44k9W9vKvm1sSIN8TsoZCuC7EIkjsNcNpdWkKFz549ct4Cf8&#10;oqszhwx4FYVHEo3FTI8g8grIo1UTQ3iNaVDEhuALHU8q7plG0pEzB0y0uXlg7zCDXDl8BJZbPeqx&#10;k031tpFe9n7/0/eVLtqXQjtFlgOuh4E29X9FYt3g+4h5vkoNTP2bep1I7Kt/EXGknhMTDciRAP7F&#10;Vr29w3HKR8ARBUAjofZFZLlI7D0CdTQstYQdCUTgXkRg1cIDSKWTIbRcFBYjTRotQktptMYQJ/EG&#10;EpE1owE9YYisBa0ZbkCZtZx0b02Xz5j7TQvzDOsc+5XtQzZ5oE82OzAAkmpQVjudnJlN9FnZTp8N&#10;sGZlmdf3dpWlXlfG5XbXyyy5vjr2e7s0ks8ZmtFO901rdzZgoysV1otzMNIM7P92lGH+c/bXbeq4&#10;aWxlvLyIWnmbA/CTU+vsKeef63vt6YGxRN6qbD3wHjTGt2GEJ/QoYBHjWlvP2aHmn1zPRmD7eh1G&#10;+rrmdRfJp4qzUMP3uF0sqosQhBQcVddltiBonE/uFgeHwyAn54Lgqubq2x3IHHczcLF7EHUu2yq2&#10;YXi/qQfApR+u+lbtoHWOUVYP1+P4KY8x2fnKrkiS1MXMXC/yw1CBEc45Td6EmHqDI2KKSKsOgH7v&#10;gHZqNYDL30FnsoCr1wRoovE0F31RSLX6yg7P6mWPAe+DYwLvbntwdJcD8O19m+zKjlV2evVc2zYi&#10;1jYmsmwtvh79+2q2MaoS5Utdxjr9mBtuwM9bmZ+vBCRaSTKECvzcFWHEKzJwUslWR1WxtQkNbUNy&#10;oG0cHGILuzWxnkW/cADulet1i2L+txaArULUlatHEQAsCWXR1wkmeT8norLAm82BvXEJ7V/iYxbU&#10;/YQRQHNbnuRvy3r789jPVvVrawvi61vX/B+5WjgYW57OgDeeeeQkdkRVQdlVi2ml+LKY2FEHjxJ4&#10;Xfpc0NNecgCGoYbkGl23EO/xzy3arRd1AwwC7n9mgZ07h2caSTpoJ+S4B7BcG0lKLKXQXjfK/4o2&#10;vMvAPQD2TSQJxJ7WkSeN1jCDT/us/q9HwJF6GUBf4t/jpFwklbxAfcx+Hq2NXNKtkHWmB9yNNDoS&#10;EEcAVEdiCcgO0N6WEnVwPHWwUmlppPtSVzpGGkJL/WGl0Y6RJo0WiBWBp3h7wkqjfTXwcoYT1nSi&#10;lg371DZHfWE74r+xXbDMB/pkJvpmtBMDM9sZNkKcHfG9A7Ai8CW28Qm811jqdYX1mpfH52S9ZXa7&#10;NCKrnRv0NaZsrIj5Yy+/z93cwDYBXhRZgNdekDJfWWkPNyMhvb3F/v55KwDe7MD7KxH42Z2D9mDv&#10;cLtBlLw+i4VfM+kHE4VPjS9tAwZXtoDhTc1vQD0Lpg7ePQPzA1jjy7h/XMOD6+o8QMvRdvufaR+d&#10;J4qfxtnzGF+rKLsTBnl9zyzM4ZbAbCAAd5HibkG69ivv7CfTPkb6cOqUPnkdBgauHYSZgRhlGQKu&#10;4siGSMBdSp27WO4nzFrPw59MFkezGnFcuqxUGdASdafQAZisaTGBVjdRRDaKui7yegEskE8mbV4Q&#10;ms/OLB+G7ptoC2DvH9tlD495AHzv0HaGLTbYz9tW2MllM6hhw1B7tWJdTUv+VvVtUyTpc0wV9Oq1&#10;GZzAzYXW0bIORWG8c3KTyMQNIwM/T2bEPd+gj//epjfLbSsSmtr2cVE2PbCqdWfRWKKiKmtSOmMI&#10;L/ucKrDGZQFxEa65uTbLgmIMxVxcgc9hl2GrmRobVBoD98psmIxkHLF/gC3v428r+7RxYF7R199G&#10;tywMA62VLKTf6KvDUG9NrZOJkcf3rASSy5Ysj0+uktfG1ytC3esB72ii7ihAOwpmenR9om+VXBYr&#10;IowWlwfAL4f6PcRVyn2psJQ+U/P6IjDk1QvqX88ssLcG/q8S67/glYDjpiaT/lf/egAsYJN6/2eA&#10;IcVpoAVgziXOzwD3ck+6LAn2glUff2CTOqhWOiIuAAac0dS6kQA1wgvkiDzUwoBYkVlROJbXu//I&#10;PlXIrCQkln1cGu3rDVMHE4XHAF4ns9TEktw8qMfmEIHntHzTtZFWdHgfAH8IKfWxber6ORGYNlH3&#10;r21vT9Lgvl85AJ8iAp8emsUusCnxAinzRa6XkVAq+l4dz3ViLrs8JptdGZGZSJzf/r22kN8dUsrz&#10;q1CbrUN5hf/Vs1Ponw/bb4cm25NDI7mJ7rMX13faX5e2269nN1IHr7e/b+y2W5vjUX0B3mk4O3Ju&#10;kvau6lvAwvrXsHrdK1kt+rx9h9ZCEtnQmcdfmkOU5YahcwkPajk4noL4Oopv8n72Mu0anB+RP3Ut&#10;KbKIqRMYwx0eWYp0mV4ue6K2MiyvltBmZm/XsaZmDaqpVQItAx4r8QxbATm1DHeSxdS4izp4XE4W&#10;Mp7pxjQxUZArirgFyVZdCiwJK8DVmYL5gkA7GSJxkou8AnAaV/tOqcEV8mo2Dp8b+jSw8xum2K1D&#10;69F+b7WHtIweegF8/8gux0Df3LPeft66wg7NH8eOqZq2GoCu7YDeuXUuW1iHqaWmqL4C+X9NrI01&#10;cTUbVeZTt+2+L8EgmffNiAKMaRZ51yaV+YSS6mtb3aMZtXQM/difLB7wJkI0JZDm+iPEqK6al8hb&#10;liMSKw8nqgQqs+QgG9Uwn4UA4CjY6v5shBxUJq2NbZYPUzw/5+6xhO+7IK4xaXUzWxnf2BKLfIb9&#10;DutZcAcJYsl3zzxvWHf8tipyY6jw6esWigpvOPWvUuYR7hCBAfQIou9wauQE1qFGAt5ooniaFz4z&#10;O68rh3PjEPPsXCllpeNds6IJJO/5/w0x/B/J5H+klFJhedtH6v96ZJQCsaaQPAosB2C1k1QPXyGV&#10;doe0GjGHnY61s3MbWyQRNYYhfgE4CgBHSeLmS6dJrQXeKO/xkVkOwBBZfb0ReLC00jDSArAmlsZI&#10;3OGtg12qJlWWF8ArBWBEHOsRcGykDt6iKBz7Gasr00JUpbeDgPhw/6/sKHXtmWFZHHjdIQoLxDfY&#10;eXyd5eVXAfDlUdntt4P8Tq+ts+enF9uzM0vt+aU1ZDQ76Z9vxddui11f3Z120ULAjNDj2g6Y+b32&#10;58Vt9vjkOvsNSeP5uS3s7MQSdgafqPOTS9np0QWtd2eWVveoatW6lbeqXcrY3CHlnW/VOaaH5Jd8&#10;Eauas+xgku3qcWxXD0FICbg7SY93cPR4r/Yl4+i4d2A+t+RtG04XW1gEt0HDBZBTDrzIHTVkIOAu&#10;o75dhvnfkmDG+HD+nMs4pjy5ZZYwU2kywpgZDeAUGOF0JJUiLunwJNp2U3R8JJXAys1TafNkHk8G&#10;1NMBrlLspV1+sn2Tou38+pl2eddyu7FnLenydnt8Yo87j47vIgLvtjsHIbB2r6f+XYr/9RBcOarZ&#10;WlpH6+nFLm+UxRZy059T6VNb3ZKNG5jfb09qABn2nfVnW8MggsGI/CK03rWJJT+wccX4/4AA2zqs&#10;o20cGGiDMOjvjmw3HgY6gmjZEGBVJwJX5aohfgG4KKOB41uVsZUQVHM7VSLzY1EajHRcjtepg9mJ&#10;VJlxx4iqtoYovKxXK5sTVc8WxtS3VT2bY3tbHEUWu6MBcRATTp1RZyUXZI/0Dx/BcjMokZHHlZg6&#10;ci2lArSWqIMVhRsWswHlv0dzzY5igB9JX9lTAzs7HR1F4N6eAX7nwCEdtGpfsc+KvP9LoaWHFpCd&#10;L7Q3+rq5YG/UFcHlYaO9CizvAH/qNaXQfE+IrBTXC1Y6LQAD3KtEfYBsV2gpnQLArMpcwJpNMdDx&#10;1LQOwNJCcxyAFYlRYTnwCtSqg5VGe4msJCevRCNdjD8aRFYyI2TD0Ei7NNoBGDJLbyyl0dTBYqJF&#10;Yi1vR783UKKN9wDxx7aRKLw9+mPY509sF+tM9yR8bvsYUjiclN6RWadgmM8wuHBWEZmU+YrS6bE5&#10;7Pyw9K7Hqtr2n6Oz7K9jc+zPY3Pt75OL7Z9Ti+35z+vtz9OziJAsPv8DPfSvAPghafbdAwwabbEn&#10;ZzbaoyMzGAyglYPdzAnOGUbz9g3IZfGdf7CWfWoTfStZBwzs9o31bH24MFMgJlUGuCcnlUPiWALD&#10;PTZYDKHWBbR7hmJzy9mDj7IDNGn0NjZPbGVz40ZWzqxFfLEmKiM+U9/QV/2KyKZ0Ob0tpY+7CHJv&#10;sQQYsMrzMAyco2iLfZEsjGaIzefMFCnI73MagoupKlHEKCvKCqheomqaSCuBWCmzq3df4Xt9aut7&#10;VLGDM3raiWUT7Ny6WXZ1xwq7vX+TPSB9fgJ4n57c665KoxWBL29fZadWzbEDM4ba1gEdIdCw8m2V&#10;y9YA2rXN2QpJz3dVc/rTTCHtxGp2WadSNqTQW4D3LRtb5H0bXehtG1ngTRtdmKwrlFU2kFfzQ6pb&#10;L9Z/JsIQx8MUhxAlJZ+sDniryoWDxwUFss9Q7XWtTp+3ET83Lpiw1l0AYjh94SRM9/uVfJ+U9ztb&#10;Ht/IllKbL47lShReGtvQVsbUtb7FvsAYD0ILe56QtGmsf/53bX2nfBZEKl0WUqtT0W9cxB1Fu2gU&#10;0XcUqfMYhB69eL0rN4oIgB/J1yKl9M0AU/MC3tRHAMkB2DcL7AOxAOw9d0mlpYEmTfaAV22iLmie&#10;/1P7+kDtHWTwAFkSSrWRAO0NbhCosXwA9vSC+fcF4ouAmB23jxkE6FvxXQgF0gyAGAeIY5RGC8Qu&#10;GgvEviMA83EN+0Nk9eBz+wDgAeijHRNN9BWAh6JzHam5YbWUEHWoDta8sAzxNJ00F1nlEr+3bJWk&#10;lKiw1pFKbwr7xDZ3fd+2R33oAXK3j21H9EeofT623bGfurbS3u7p7CBto6N9vrUT/TLYqQFf2/GB&#10;X7CzKMb+OTnF/jo6nV29s+0PtMt/Hptvf59C03xrC7rkZg6Uqc+RWD7Zh0f0HoYVttjvp5fan7hR&#10;XmUqaDfeUBoSOKY+MlM+O7DqiQvJbZU7F7dKXYrZrGFVnEGcIu4ZtM4yOle6fBD3RrHJuwcXAKg/&#10;uegr0O7iug2CagsbKDahV94As6xVM24To6It5NRyHDk1YLACvfKSjhrp+wgDBPq4yB5nM1ctYkp2&#10;RTIT1GDIdK4zSZlnyJfMF20dw+yrbz3XaQ64Ypo5gHcmiquF7RgcSapJ+hphh2b1t1MA+OKmuaTI&#10;q1276DGA/eXkPnsKA/2YFpJS6Vv7Ntsl6t9jy6ba/qn97ci0HghL/GylXx5b75/T1vnltLWtctrq&#10;JrDMjVk1G1keUq4p5dPXMNHv2hhaPuNKfWzjiZYjAfUsbGjXQDhNbFLEutM+SiAdjoMpDsTFoxaA&#10;lYVO5VdecwBWBA7N9jE9/5Lc7KogGa3Hzb649WPhXSjgSmAiKbncZzaAM7lpbrKDsrasC17TnUux&#10;GqeELQouCnn6rYWj7upIFA5FYtkZt49JdTKgPchrdT963ap9weB/5dw2EuP5EUgsR8A8D2bwIYol&#10;6V0BfDj1cwRWtvhCy7ROljmksNjmpOixHDgcgeWVUPp8sDRK6JRYnjlgu60pJJFVuE9e15Hzhle8&#10;IYdKtzvYMwPsGGhaSi9cBAa4AjDDDCkSc6gfLCnldQYnqH9fnOH1cz2Z5ayKiR3+VwgxEgFwAoDs&#10;7gMxUTaaI9AKxEqt3aA/iiwBOCE/d0LYaEkrRWAlw0TrOliTSkqjxUY7VRbRQb1IiJYZcrRkuGER&#10;uugVCDpWtH/H1iCjFIg3qh+McGNzxOe2I+oT2xb5gW3p+q47mzkbILxUL+vj22CvdQ6gDf7nSLL9&#10;e3y8PTs5x/45Po9x33kAGkscyKyrzN0eJJoeGpDTHh9FTAMznfr8hr1AE/3PrfUYbuyy0wv87AB+&#10;UfKiPgpLfGhEfmSbma1bu0zWtHdNC+pRwXaNZIUJAwqnppZ3oD0g43kirIu2rC/dBXjdFeBux0N5&#10;O9LHzYkIMZjFVZrsdMreedyV1LrLIafcEH0QA/RMCC3w+8AZ58+DJ1CpMR0v7qm0gmQiOJW6Vr1c&#10;R05xM5xGKuzA6QWrri/7uy6FVlQGyHz+bFRYS4JhtntVoH3TBgBH25E5g3DhnEJtu8Bu7lsL67zd&#10;nhzfa7+dPuBALPnk/SM7SK032qWty+3wgrG2c0wswxo90XvHwpBXRjKZj3T6J1sJkBfX/drmV01r&#10;S5vnsIPD2rIlESP3vK/Z8ILv2ISyn3PT/sEmN85lszpgn5PkZyMY24tBfRVHJJV9rD8TSDUEYPq/&#10;MrErTQqt/cL9i31p64IxwWN53fI2uW1l+9w2qfJnFkZqq80NA9lKmFzhCxtY9lOb3CAL449s8GiR&#10;FVOJTDatYSb+3zOzK/gdt2MplCgfyMxxWMY3EArlt6EsfivGv9Eyd1psbwvYUFLnoQ2LUzt/a2GA&#10;twtDEWF8TRTiEg+AHwm8AjHAcgD2jBG6FNo7zO+rfx0D7UudHZAVhQVilkvfkL3s/zOZ5CKwV0rp&#10;2GhuADf496SF1hywGyWUJhoAE31TmET6m0XTf5+KpyGe0YZAdvQl7e0FALsDxgROd4AcQ40bTV2s&#10;VNqBl2jcjaMILBB3d+0kEVkA2LWSPGcIEVhptGfM0GO9M5k3otLomUTh2bDR84nEi1BlLfF700kq&#10;V5NOrw3xqLE2hAuoH9vWrh9y3rVtXd+xbWGAOIx0O5TP64Scks9b2u51OzKktD07NoIb0mR7zpDA&#10;vzhKPjsxF7LqAKzqGNtHi+Y44DzCwP+xQbns6ZHBtJmkcb7trn8zxXSQ/UGKvh4/5MJokAEigooZ&#10;+EJFRBS0yWwuPM7OomMIL/ag8toJQHcPAuSqa18enB0hqLZDUG2GnHLAZSpoPVFXk0EiqFZAUC2j&#10;HbTEW+MubvcpyimG55t7dMrq4SriOtDq9yVNskgpb5o8WRpzAReQqrfrIu1Ldtnzmqtz+ZoZ3CwX&#10;MJy/Fo37+u5FIKyqOwDvw9vr+ALmeNdMZkBhIenzBtLnnQ64AvCvp/YDZrZVAOrrEFjnEXDsnTEE&#10;gUeYHZ+aYKdJv/fhi72jb3P+f1tDxDVATFLE5tT+GgnlV7alW3XEKC1scLEPXR28oF1R2zk6zLaP&#10;DLMtgzva8rhmkJ5pLU71b2beW+iVG9EqqqEUGkBV5lpKvWAklaNY6zq/8bc2uw47oNnFNLf+1zar&#10;TnpaT284UPZgTngUu7L6lf6E2eH38NVKj3yXDQ010tmEmul4/LVNqPSZdVUUBrwhRNOWDEjE/fQe&#10;gP/Omn3+tpX/gPZURSSWbavayNaVmAX4BLADdCJ2V/YwyWQPW1lApCPTOtnHCrjq+f6/x+cF7QWw&#10;LwqnCMAuCsv7meh7w2Mlq/rXTSk5fyxtbJAWmisGdqk3AfBNbhxuGklABrxKofHDeoaVzl9sh3/C&#10;9vmZeEyNb5TGBld5jXFC0mIAqEgcD4B14gBoN0ViWGdFYw+APWm2q4PVD5asUnWwD8SaUvLa74yR&#10;a4eisGxpeUOqjpujQX8viBcj7FhMOr2s7Zu2qsO7iOA/gJ0WQN8DsB/Y9nAADHi3hb1jW8Pfss1d&#10;3rcNEF9rqJ3nNU/DuF1DyLhp9LrnIBOdxf8j2xh+24sp+wzsdvKi0GIsccRPnPx2cnAuO0WE/e1o&#10;sv1xYYZd25yAE0kFnBoLsoGAqR+Bl3NweCGG5CGiAP+yaEb1kiS2KGDrMDffwMI1scjb+8r9wnO0&#10;tWALa0e2MGywCevb9Yz2yRxuBeILxypT3y4XcGkFLUGrvAgBxgJYZdcKYmB+Jm2g6QBOWYoMERRp&#10;BdrJgFGgddHUS05N8qbHqnF11NP1PZ5WkyyHr9P3WtT+c24ekGXxtLESS9jmAbURUQTYwelxdnLx&#10;ULu0brLd2LGEtTKb7REtI4H3ZQQmnZaM8trutUwgLeLrYikpGqLT7mxnZva249MSGR3EhWRBfzvH&#10;OTQ+ChdLrGGb5YB4Y3IK2915GOBNaIokFMudPZPjbC/M8/bhYTY7uJol5n3XATguM0vBmd2tC2AF&#10;4GoisdwkEubw1K5jyzDSWPVjzic2qxYGAfUQj7TKDji/tRCicGeiY196wgPLfW79i3/AkjP2OFdP&#10;xy6ktHQ+0tsEzsQqaS2J1lNHiUFoK/l/hGsHKXX3/O+jaXjHKrPLqWnudHiCV7WB9UvSN37d1b9a&#10;rhYFeKMBPwD2Rlylyz7nSWmefbpneWAJvCKtGCNUBH5Z+6oXDIBTrnvBC4BTlE5rtYqbERawveOE&#10;OFFqKinVDfFrEklRWFpo1cHUvOoDn2W73rFw+xsV1hNM2FbFM3Ddjjs7ZElvQNeLVLoHabAisKJx&#10;d9pEri4WS03E1TUW8Mp2Vml0ohRZfG4fTSh5ZZVOH+200f8bcJjAG08G8WKjHRnjUunX2PDwBmIE&#10;3Cb9SampiVe0pzZGHy2GekOn921r5zdtSzg1sgYY0D9v1pUJJUVgDTr8voNZ4LsrceNgQOG3Lczx&#10;7ranl6YCXtwp+2azkzh8nB6JQcDoQm7X8WmAfBCztx398zGzykwtUXM/q0MOAOL9tHv2Yekj69X9&#10;eCXvZDvEVr7PhsTstoY1qeto+WyBiNrCChi1gCTAUJ27FYJqE4MG0iyLWV6DAGMpgF1MpF2K+8Xy&#10;TunwlBJB9RnOJGx6xGNKa2tm08Od0VCpskDrmaN2s9SKst4a97/1rQ/ELgILvN5ILBBP1wH8s7C/&#10;WdKOhXNkVmtjcvDzkMr3LINdUgPbNTrIjszobueWYemzaYbd2b3cHh5G0ELE/fXU/wD8EEDfObjF&#10;ru1aYyfXzOPm1Ja/QWFafFXsxIg2jDcGIB8NYz1rD8wgBuFq2t9OTE+wPYB158gQOzA5xo4y6H8I&#10;t5I9pNzbRne1rSPDbQPs87gm+a07stzusM/awOBPX7YuKXNNUufqgFcglpl79PeUW9U/tmlVP6RU&#10;+Igo/CVzxfAHQQX53eWyOFpPisJd0Tz3ZdBhIFF4eOUvMKH7CgsdwFv7G95vXwHoL6nJP7eYzB6p&#10;ZgiOl625BsAud2YdarOPMQ9I+4Z1Zrl4xA+fW2d5c3Gi+XgULaRuGcRCeyOvuavaRh4DO7c6ReeO&#10;bw+Sd4DfOXGIuFKvV0dps8cH2tzwAh7QqoeJyM4HyzvQ7yGw5EApDywPeD16aK+YAxllChrov1k+&#10;/exkvP3Glr2t/VD5dE5jSxisT2LgujdyyJ5E4R6AMZGjdNql1ETiOGreONLqOEAc/5MADJnAcw03&#10;SFbZH98sXy2crHlhn2sHLSVnR8sbzo0ZOhAz4IC8cmZjrGPxztJ44bK2MJUAeCUjhmsZLVzHkMOG&#10;TuzM7UJ9TO3r6l8BWLWwE4B8yW7hfHZ+dnO7urIzPsh16LWS5gKm/b2+w+PqBzsDgM8KwEgYBWIZ&#10;121nSGAbO4i3Az4BeK/aPclsf2D6Z7esV3Xw59rOMISi6mb27m4EuJswld/MdTNtoM0sLtd1IyKM&#10;dQwYrI0FuIgwlqsVBDm1BHJqcfAXtqD9p0SlT7GuoSUEcGcxkztDAwaM9clX24FX6bLSY/1+vJFW&#10;fVuJMHT1SSD/b537v1pXfV2RW/OQUrqdVbSgtveSSCQ/vVkM2nsydD+gvu0eE2zHAd3Pq0fbja2z&#10;7P6+VZBXW0ifBeD97iiVFiN9GwLr6vbVdnzJNKSd9WxLGAvloiDsokvY/u7l7eSwphCDAZB63ez0&#10;tHhcKpPs8rIhdmMddjtczy0bapfXjiZd7wcBlmA7RkfY0u7NLblSZggs3l+wz1EZ0CnjayUFVnVA&#10;7AOw2Oh+Bd+2mTU/tSlVPrQZNamj66Gp9suFfqAAv7vvCBbvWygRUpG4R4H3cc4gXWYSalqzbDaF&#10;QYsJ9bQv+Et3JtX+loGbj0mhSaUBZluuzdFGt+FxG3TWTQF0S65BYrgBbVdZ2/I8io93o8VFDQxw&#10;sYw1wGv30SI/EIA9q1NS/9v7hXl+OYHkm0Zy00dymxRwAaxLowVaGdh5orDbIez6v6p/+d5IKFNu&#10;kTL7QOycKOXCwb8JgP89wYrMM4kwtd2o92R69ja1XHYbXOst6wf5lAST3BsA9iAlFoh1uhci7VBa&#10;DZDjAbKOyK7ugDiR04uPuwklou9A2OhBnMHUwiPwzhpRgYF/gZg3pHOx5A3nepkAeEYjRAWQWgKx&#10;IrHqYaXTKzu8ZauDqI01IwyQNZG0AaZ6Ez3jzdxstkSk5UBydNGycSaUAPS2mLQMQKRHkpnZ9vf7&#10;Hr+svHaaIYEzGN+dxWfrGHXwTgYFtJ94Sy/magHn1j65SJUxgdOOYtaq7kCTvA2DPTk6bmVHkyLu&#10;5h6KsLSAEnO4HUECrY4GDdaSKq/B22tFOGkypvNL2cC4pGM6W9gB8MooDuuaGc00QM8MLszydEil&#10;qUwGTZEAgzOZqOnqWo1fUs9O+I96yimpfAD2Mcuu7vWIMpQuC7zT4BbmsuZG4NUO521JeezSrNrU&#10;vgzRx+XjJlSekb7Gth8j9tPzANqasXZ7xxx7eGCtPT2OoOXUPgdcR2ApfT64DXZ6IyTXSjswLZkb&#10;ZXnbGV3cAXgbQN4Rlt9ODUQqOqYpI5LtYOQjnbXOxcXJdm31KLvKOb1osF1ZMwYgDyMa97FdYyNt&#10;NVsIB5b52hIYXkiEhe4CUBoAXAdgTk0isLyg5fk8oeJHNq3ah6TPH5FdQPI1yQhP8hNlUw7GUzMT&#10;CL6xuNxvWVvS4a6sNR1bK6NNapDVJgPuac2y27Sm2diwkMHVxaOqpLfhOHtouKEDdW0g4GzB8L82&#10;SLTnJtL+69fMD1CrXxzOzxTJiSA9F4B10kht5Tv2gOh4H+De86TKqWoXKWX2HmmgX9a+vvaRF7yp&#10;11lmpoVmANjVvt4NDJ4BBp8Kixqb+jflFkd1sCIwRnYpF4n00kAzB5xyEs/ps4n2aHd7+p458WfK&#10;wob4yja60fvcIUmFy3nqYaXTisaJtIl8xJZArLQ5Eb/oBK46aiepDhaZ1YeU2/WD3aEW9kZheUpL&#10;meVGDRVpFHVojSgSz+LMJqWeC5DnS+iBufti/7cAMxE5ABAzsbQmRKIPQNwF4QegVSTe2DWtrWc6&#10;ZwsSxF0JWPH0/o5JJaxmsaPdn5TVjsI+n1QNzJjhEVjoHT1wwOTzJF3cSvTcwhYCOTfqbMN6VWer&#10;O3K8UITNDmAho6hpN8YB2JisgJZBAxFTYpRpBanGXYpGeanS5WDZscqK9TOb44cpHLY1s5jHdVa7&#10;CCimqyXEEXgFXBFUEwHuBCmmRPR5wevEF7zmIai8Efi/hBWvi6wSyywH0AVsjNSSufkMNuyiJr+7&#10;uhX1fFlbFclUU4/CZBJVsblpQZobYecXDWAeeaLd3TkfZdp69iOzI5nRQUdgndxvj2gf3WaA4fqu&#10;9XZu41LbPbY7N0YWe8eWcSDeFs5kEUKQg/Gl7OLI+lgEtUU+mmBnZ/ey03N62fmFg+z62rEsTh8O&#10;eIfYxZUj7MisJNsxpiv92ibWA52yVqj0yP26BQGael4Aq4UkAEsLHZGJ7KTaJzDOALj6p9ysIPta&#10;ZKfcysH2wa8hqb6yKY3QMzfLbyGZ37Q2EFT9i39sk4jA4+tmwJTuKxuOVfC4OuwHrv2dDa/yjQ0s&#10;n5aAg3MHgOwg5w9A3Aqm2Z+UOgAQa5OEVpZ2geiKIKpHAPSu6gMD5jQCqwOsIqxaRK72VfT1ApfX&#10;X+ixY559ANawvmSSvrSZiHtDEVfpswgsPqalZW5roS/66mtoT90EtN5jGmi4DNN9ifQZL+jUs4rE&#10;8fZMJNY6Jm5m406xrpI9Zi/taEzNhvAmGlTpNesvEP+nJvZFY0XiHkRhDTPomsjpweNeANeBGIBr&#10;TthHaGnQQfWwG3IAxI6Z5g0ocYeisdLH6USQ2URkt8K0qTYyMLXE8P9i0uql2O9I9LESgkvCj1VB&#10;kFwdmQ0OxYInlGGIMEYQGW7fBwgP9WUGmLngfQD4AFsaDjIYcbR/DqSZ1K54bm3CzFz2M5tZG7KV&#10;SLoZQkrujbJe3ZLgcXH0POdjirIa5ZM5nKJsJBGAjQUyQJdyaoWcL9AoL6HGnd+BFLk9bLJLk6nX&#10;WuE1BXBnSj3FaN80xy7L7UJEFXUu/88a5RNQJ4ob4DpJ89PeoQMfs6yPe/TL/2WbfZJJbnr0iRcA&#10;XIF3AY6fewcB3lXNsAmuTzrPepRoZRkaV6xrR8a1hUGOtguLB9jNjZPs/s6F9vjgBnt6DAaa8UFf&#10;+iwA39pP+rxzHR5YC23H0C62M7YcvfjStPaK2e6oorYnimmqbsXt3BBcRJjQusyWhp8XDiCN7m3H&#10;MLi7DGh/XjXaTmE9e4nHJxcMtN3ju9mEljh55n3Hevz4nnUHxK1ZiyIBh4CroxRa7aS++T4idWZg&#10;oeIHNl4grpuOulfrQr+y5Iqf2dBKX9ioFkVtVlKIdcezyp8oLAudIRUYX2zCYu/aX1lSSQb4y6S3&#10;/hUzW78qWa1nxUwWV+pra5/1LaIt6qyvSaEBbGuEGgJxG8AaAGg70zpSD1jgFZC7YHObJuU2wLoD&#10;yHRVX/eOZ1zQKay8x40P3lLP9/8BrgDsSCqlz2wjBMB2w1v7+rYUKhK7IQYBWeINb/3ru6oGxkon&#10;5WcNNRCZr3JOBVrKnvqWurcuaqxgu7clACXKG+hAX3OMdHJFQFz2NZwQACXHkVuKxvj59gagSd4j&#10;4ArASdS/isA6cq/0We4oCmtKaQhtJafQwgBP6bS2HgrAPvsdvamnaoUpiqM5blma58xDubUI5dYS&#10;JIUrcLRcyezrataXrkYjvAqN8HLnN010DtMM8dfu7Ev41g6QRh8iCh+kFt4e+zW9S1awuG0EuFmg&#10;hJIVjVJgDcqv5wagLQXOooarAy1ElHq3TuYIaKWWWu7UUgItPlMwygsY6ZvPzzIPs7g5fh/aTNW3&#10;pMvT2ROlM43Iq4jr6ee+DqPsmQKaxISQIq7UUxMFXC9QFXV9UViR16mpFI31cUkh+X3N4OunSMvM&#10;TWExoo95THfNJ23eR//59nLWkrKadFMijhkduWHF4VuVxFpW7G8PjWtvJ2fG2KWlg+zO5in2cM8S&#10;e3pok/1yAgGHA/ABT/uI+vcm9e/P1L8nls9Ez92G+eyytiumpO0iAu8FuPuiqYUB8vE+VRgoaYn7&#10;ZgTWxEmk0YrCSfbzSkgyVrWeWTKIk0wUHkn/OdYG4W7RAwVWzx/ftQjS3qbvEIFpF9XxRmENM7T5&#10;9A3eLx9gXfwuWoKPWIdCHYsTx5DqGdmEyPRSybTWs0JGG96liY3t283iYY8DGUUMhDWOZupoEh5d&#10;U9BpD66b1WLKZrHggukttHhGiyifjZPdAot+aS2IuG2od9t+xaI0WPDm1MCtaR1p8KETAO7CCedo&#10;S0QAPeo0joTy9XJ5nEJLSMeJNARq1yby9nq9hJXIKg9h5al3U6h3PelzCK97a2DfOhWps7CQ9aTR&#10;MrL7D4HlG+zXRJL6wGot3eJzLgUTjdtgHRWIoCTJTs9thKAb2SOuhKPqvE0kfp1UGpEGLoJ9icR9&#10;qGeTAGJvLEGT3AGsnN5E2F5KnUmzNdQgNtoBmFrYk0pr2B+lFjWxWks+652xzk/aC2THUBORNAaH&#10;xlcgVq9YZnizYarnkVYrtfYBeQmi/iVtODLHw9ljEZ7Ti4nSa+gjb4tCgslQxH65dDDhtA2ia20o&#10;el0cMNeEf0nK/bXzkJLJuQblPSILbSlgYZosWOXmyONVkjd6z/LOHmJK9e0C9hsLtAsDqW8B7iyI&#10;qRkt3mfS5h3qLkDrBe5U2OBpRF03aCDiTkvhfKCVOo1hA4FXkddFX+/wgQfEnuGDaS8jsGdIYTpM&#10;9XRudHMgwJa0kW0O0RfwHoZFv635YzYyajxxPi2kFZ2+xYMKocmAakxFNWYdaJCdnZdoV5YPZ/fT&#10;dHu0j82Mx7baH2cQcJzZTwrt7f+iiVYEvrR1lR2eM4Kyoglz2uVtd1wZfq/cDEidd0cWte3UwofY&#10;6HhxFMYGk9rb6emRdmpGnF1aPMgurxphNzaNp9YeZcfm9XGk2Q6Y6N7sUNKAfM8fPoAwov+LnLEh&#10;/s31WUpWB92z2kkR2d9G5/yeJWF217sEQwss5O5T+TsLL/SZdSnwqYUxFtijUTEblhBiSeEBFh/Y&#10;2ELLZLEAGdkxcjgGsM8I+MnGti1iw4IbWHjDCuZfLKu1KZjOOpb41kLLZbG2BdJaa8YX20JQ+RGB&#10;G6MEaw6Q28kUT6otAB1Geh1B26k5djxpUtT6gUX2nZdgFbMsQAugAqsYZW/a7Ov5OiC7FaLe9Fkg&#10;vkoafZVozOe7NaLOyF09YJFZnjUqL0UcSqEFaNpIqTeQUd4WiPk8/XuaZrqFHvpaEj1OhpupyyZg&#10;Jzqm/juIvN+xIZURjZP29iNy9hOIFY2xAtW1N4DUcUBGB90HIDsAc/oRpfvzXGSWx/gOEDOt5DY7&#10;SGbJjcGptCp7hv7H8YYVseUBsTy0aIdoSRqR2Dl5uGjsSas1vK452EUAeKEWojHZtNAtUHsfhhLx&#10;R2R620XE3RqJ7zT2Oyuc6wcWtm73ks5nbjxPwgrVsKvxk1oNUFe5fi2je4B1BWc5YF0qV0d5KcuS&#10;le0Fi+SpzI7cuWiV5/hjfk6qPI00eQqgnczPO4W2kNLlKfR1JytdllWNbIXEMHsjqaaEJqkvDheg&#10;M9ELZr3mib5eAHOdzo1NogyRVdNQs0nPPK8Z5viAdzGeV4vY9HgE/fW9pZgLzK/t9h6tjsCbCgCv&#10;6ao6n3R3UA1GGJva0YnBdm5+D7u2ijWmW2fY4/0r7Y8T21gjs8f+OAsDTR38FA20i8AOwCts/7SB&#10;3ABauvbR3oTydiCR0x2WP1ppNPuXYkva2SHY307CqH5qF+rgRP6NfljmDrIr60djrIB9Lubvl/g3&#10;V6Bl7ln0c5xcPrP4XO+7tLcJooqmLCVrgutGozeIitSfMfRsEwq+ZT2LvGe9y6a3XpWzWtcSX1kI&#10;4O1I/RxWPpMlR/rb2EGJ1jcq0HqGtLDoFjUtMPenuHbwPiz1uc2AqZ7QDn1zl/qWnNDZ4jv5W2DN&#10;YtaiQHrAm54o/LW1zfq22+PU9pvXrQngbUQ7yR8gBwHeTpxwuVvSM65GeytN6iXA5hZwe0QYTk2l&#10;Pi4gNHq65gAJMLWw28klibZ6Tf1e1/P1fDz1SkfvUm9PJHb7gZ2lrAzcNcDvUV656SOB2Bd9XU9Y&#10;rDQjjLDTKTfZYuBSd5jxq0n2J5vsZ8BgjmcgXBF4HB7BY+sB4tpv2lAi8SA2Ew4AyIrEfSGlPED2&#10;XPvoKgBz+gJWTSb1R1fdnwjsorDX+E7g1VaHIWov8Vim8L7NDj4PLdWDsqSdKiM8BPueheISflAX&#10;IzGc1/xtFFxaX6qdwtR9pNZaTarNDxqzE5mzBEniyvafYCoOqAG3Fo0vlnMFkXMVKe+KoM8Y02NU&#10;TwBVj1aD8kRXnaW8Lk3yUto/S7WVj77tQqLsgrasHJFiSsQULo9ziLqKuJMRYUwh0ira6irgTqsH&#10;kMUsu54uRJV30EAAnqjJLK1pdaD93/lf6uyLvp4+r1NWufFAaZpfwQ0DIwR+liWkzpoLPgR478hE&#10;ACOCnZQLq1j4tjzkS5vtBzcQTRssqTQtstosQ29pxyaH2qk5CWxTGGy3N0+1R3tX2J8ndhGB99vv&#10;Z/cBYJw4vDPANxniP79lhe2e3McODm7N6pr68AnVAHBF2xtX0vbHlbBD8RgV4AV2qj+G+JNbs6Q8&#10;3C6Tnp9jU8PZeX0hswYyojnBReGzpNFzw2vQcvyYUusLDOfesuYQT82pgZt9oJYOqTN1Z3SetyCa&#10;PKdHkY+tfzUcMcplYvQvrXUuRI+W9DexVQUbPyjOxiYnWr9uHa1fVLD17xZiXWqWYt6XCaKcbzHs&#10;n8cmdWBIoW1R6x/Z1vr3ibV+idHW1b+h+ZfPZ60LfGVtWYnamjS6OTeNBgC3Pt5brQCxrGk7cnUb&#10;Et9/1anC0qQeb4OVazA1KAD9WUD1CjEApCeSAkZ3vM8FZO9JuQxoL/O1V/T1pL36fAdyL4AVnTXE&#10;wBIzeT9rDtgn3vC4UgrUOmKkmUiSMuu2IjKaa5hpOw9zOKchDvi8sUgBx+ETPLY+5tn4I42p+w6W&#10;I295QQwwy5JSE0EdcH0gBrQeABN5AWZ/ngu4OgN5rHaS0mcRWT4Qy1N6GK0qmeAJxL5Fadp46EDs&#10;hh88UkIHYkVkBA9ynlBU1iD7PBaKawfxPFwu5yLJnNeSJWoAWEAXEabnC9swQ8sbfQF18wIGBRZx&#10;XQzZtDCAaR/SYB09Xsyg/CKIKAktFmLHOo8IK7Aqws5q+b6rbV19i/hiKtF2CrXtJAikCdS3k+AN&#10;JgPaydS5k8Qs87NPAnxul7JLmf9X6/pA64u+uv6fyOtlnJ2ayht51V4SybeQf3sl0svFfuxJ5mc+&#10;gITzGsvLtU50F6TdcsQv62mzTYM0m9dWhB12PX0rMmhfFwC3Yn1sFwCM8AJm+NbGKXZv5xL79eh2&#10;B+DfznhaSA+P4oENA30NBvoCAN45NoEbQ33abw3t5JAGdrhPVUBczg4mlrGDCaTUgPlwItsfxzfD&#10;DCGU9bT97AptowuAV+tWLq8Yyg6oEexS6meLu9VFP/AhK2s/sSDS11bUmFpD2hKFVABqpxiIrYTC&#10;fLzIh3AtH9qASkh86+S16OJsCyn8Banz59aN9SiDu7W1Mf1ibHBCF+sf28kG9+hqQ3tHW6+QthaM&#10;c0cwM7xJJT+3Ca3z2bjmeVmJWtt6xoVZUkyY9Y7ubAlhARbSpLq1LJnDmn33rjXi36/FTaQeNxEf&#10;gDsTkUM+eY1NhxqqkJBjUzXIInbuHPOj7gyi/gR8FwGjAAk4UwGni64OzABcgP05yHP0WCDW5+qI&#10;hZaQwx0RWx5PaCfecCBV5FUarX6wF7xSY7mo7AMz1wv4YWFq98/RGMy3aY6Tgk7hTTqOKDyWN+Qo&#10;6tGRtRkLq/mmDasOqYUkcoAAjKv+/4nCLwFM1AWoA6mTB5JmJwPYZB4nE7E13OBbjOaATEo9hK+T&#10;n7SsaEeK2NL4oXrFajMpUgFktVrE2ioiT1dtjI56phRcishN33KjdnNIq0V0zReAicLzOXL9cPuY&#10;iNLzAPF8/t8WkGHMJ+UU4TOP53pNj92RwwUp8TxYZEdGAdoZLTA+h0kWaBVtpyCSEHAnEmUnAtpJ&#10;pMgT+B1N1OFGo/R/kqKtbkD6+TmTdENSmuwiLynz/5M6j4cH0OtKnd1AAscXdVXrTmMzgkYHF9Lj&#10;XcHPv5SfU3Y6u1CBXZiIOd64wraLTY6L27xOu42+Oa22MTVhptuxxVEA7lMedVk95pRbo2MOszPz&#10;etnPK4azwHya3dmxGCXeZvuN8UH1gX8FwI8YYlD9e2X7GiSUC2znuESieH0Y/Wp2bGAdtOS17cSA&#10;OnZEQO4BM81+qANE4QvDsRea2hY2Osau4CV9lhvFyekx7BBOJJ1O4t/tiRY62HqUSs/urdfNn8jn&#10;R3vGjxS2HexxYomvLbl6VutVJh3nC+tVnr4to4P9qkA8MZivujecNHpAYB0bnhhq/SLb24CoABuS&#10;EEaK3NW6+jWy9rWrmF+hHBYCORaJimtk7aw2FmeQ5IZ5LBmg94rqzHRZG0vo0t56RoRYXHBbCyyZ&#10;2xpDXNUWgD9IY62JvB0+edUE4PYIPUoA3h8RlaR5trKYPV9X2lK2VGZBFszvCX9LPYPv8PkOgFkg&#10;JfIScV0EdmAF5F5weyKw9ygKuzTaG6kdO+0lr64i0vDVu5pCuumrhT29YB+ATWQWiqznDDP8eTTK&#10;Hu/qxIZ2Jkvi0LF2yWhT26InxbF/JPXbUCLJUN5UgwHvIKJlX7HRRNZeIq649nb1L6/rAN4BAHOA&#10;iCs+bzDg1BH7PLR0GrfBQSAWgIeqFpZe2skt/wdgH4g1/CD9tNpNTrlF31R1sfylp/OGnl6PN7pL&#10;s+khM+DuWGvOfACtKDyPq1wr5irdhqWdR6o9T9GaoQGd+S3pmbbkdVwc51NLaphgtqKsN9oKsNMB&#10;zVTq26kIL6YQ1SY3fBN1DwPq3FAEWJFTsmX16ZXdoIHIONhiB1jV9V7ACqg6nsiLSMFb/+qxwKt0&#10;WVJIzfbO4PtKVTWzDkwz/6+L+DmW8zMugbBaRXq/gwmnY2xpOIRAZXv817h7kmk0f5U51/cRuWSw&#10;YZUg+1hGtjm+IAYCkE6DAfAYPwAVZefYZXR19RhS21n2YPcKjEqwFtIU0gn6wN4ppFv7t3gIrOXT&#10;SH1pBc2It91961EHV7Qj/WrYieS6dnIQirdelVFkleGwIbFvFfZUtcCOF6Z7PHLNsR1YMRNG2yqK&#10;da8Jdm5eDzs8Lcqmdihl7ZlAagGAW9CiaZfzbYtlneegpoVtaKMfLYmo26diBgRFOW1o3R8ssfQ3&#10;Fs1MbySpc9+GhW1Cz1AbEhNsvUNbWZ9wf0uO62hjB3S36ICW1qZKWfPj+Of4xLpgater6CdY5GSj&#10;xGPQoWlpG9ijm8V2amexIX7u2qsrLqMV8lt95Jg13kdQAnj9SJ/bKoWmBm5ObV6AllZeGPI0KRsr&#10;2Is1TM2sLmYvNgLk7dUtdV8jtgO2wCGyLek1QL4QyIwu14veqwOxojUAdyD3gNeXcrsrAE7RAjMH&#10;ZGpg0mOneyb6plz3biT07UTS69qNpL1IiDn+AbwvzvWguV8dVvUzWx+H4qgn42HdcuJ4n9Fmtv3C&#10;JjZmIBuT76FV1VYCnCKzAJ7AKhAnwjiLhVb67FJoL/us1FkgHgo4dYYTZYch0dRCNIHWt5bF+Un7&#10;5JYotny7h30LxD2jiEQ1QOyOd0LHLU4TY63ZWMbunFOFd7H4bKXZIsD0XJ5RANvtKiatnkX6q7Ui&#10;sygVZsvBEeDOBKzq104Xg+w9U/mYziTq2klSTamu5aqIO955J3v6uK4F5tJlz8SVMoeXUfY/0VaA&#10;9YF4vAOwl4FW1JUKSykz33sW/85s/n9myX6IKL+Em8pSgZebjVpo2/GFPog+W0vgtsaz1zeQta3N&#10;0thydOR7cfRc6P+lDWZx9pJAzN9jmU8mhd4/rKEdpoV0amasI5eurp9gt7cvgIVeB4C32a/HkFFq&#10;EgkZpdw4bjPEf5H0+eDiiXZ+6QjS7fF2aUk/JKr+to+JpoO9K2OyUJV57Fp2TJGYVHpXTBE73p9Z&#10;6WGsaB3eCPsgtNITOrInqZOdmR1j5wHw0amRtmUI5FPzfNat0KcWQKTs15CVJl3q2piOVWysH6xx&#10;3ew2tDZrVJoVwOIpp/WrlMWSKnxryfVz26zENjZ3ZKKNiO9k/SPaWL+Idi4Sj+gRbsN6RFpwg+rW&#10;uVUT69q0hgWiew7Lpvfs1zaIQYe+RPbksFYWE9rW4kP8HYAj2zXFZjYdRndprBoAbkxK3wZlVgDg&#10;DSICV3rtVWdr6wCcuhvHiG3VLGVDOUtZW8pS1pe1FxsqAGSl1g0s9UgrSz1Oen2KyOyLyj/Tp3UA&#10;BtC6ulRbabOASxTWVf1ftw9YLSel0B4HjlQicAoR2e0D5rmLulckp+Sc6mbP8cH6+2i0PUeNtRY1&#10;0qjaTH4Q4SY1ftemsFpyBiTIDL9PbQKE1ti6OCqQRg8lHRxEijsQQPYTkUW0TYKgEgvtAEwbqR89&#10;4f6AuK9YaOriwYq8gHcE4HcD/rDPiriKyA7MXkC7BWm87gDsPWKo3RSTt1c8nsj2376x3C61RUBy&#10;xKm88adRIzvii6OaWWOLqpvdY2pVgfxlf1YAhYCaxtW1fVxdC1iJ5pPFICtF9h7VtlMxfxMxJaN6&#10;nUnq5QLcCe7A3PO7kQRSiqr/1rcvQUsG43kMcAHvFADvGUSgryshC997Nv/ebP7tWfy8c7lxLAa8&#10;i0njF5E5KG3ehundHpaZ7eqdFf8p2mCh1PEtX+Fz0thmHm+nb92j4Gs2rAqgB8Cb41htMqAyDHQT&#10;GOgQOzWru50nvb22ebrd37OC5eZbGK3cQeSFxPJqoB8TjRWBz29ZaoeWjLOzyyTIGGZ3Nk2wh9sn&#10;2+mZkay2qW174suQQpe3Qxyx0pu7MPgRXRhzhYp2ZmQjtmSE2rFJIdTeAbZ/TBBDDwkAOMr2jQu1&#10;XcPbYY9TzkY3LeisYNcMCbFV/TvYith6tjy8NGYHZSAYGcZHCjmFkb9JDbPanLAKtmxEV5s2KNxG&#10;xXdgLWwbGxQdYAMiA6xveDuickeLDWhu3dr72cgBSRaC93NHonB07nctuTw3tQrprU/NnBbbvoHF&#10;BLWyuND21rV1Paub4V2r+A4uIKTQTQFwO8QbGnYIgH1W7ZuHo0XiaVLOsltW0XZ3XUvZVNFSN5X3&#10;gHh9OXuxqZKl7qhJRCa1PkSdfLI1UbkNxmx8DZHXB2AHZgdibzoNiJ0K67Kv/4uS64p8sKh9HZEl&#10;Sx1P+my+1aLnY+0FqbOir4YZHuwItLmsNpntT0ShXTOatG0E7YpkNg0OoC7tz0kGgEMAbjIKqmTA&#10;NZAo3B8Cqj8AFuOs9pFPRikAS8DRDxZa0VhstFLm4QDWs0/4VSenHMUbWsvQRvJ9dWS/o1pY4PXU&#10;xF5DPAAs2aXA67l6jgfIgMKx1p7oPJmfXUIQnSm6EsmmAAadqYB3GmeyXuM6lXR4mhhjPQa4YpH1&#10;sYmkyFNZPaL0WKN96ku77y3Jo0uP+XeJmhMkxFDk9YL3JTnlTZV9wB3H78zzWAD2sM8+ZZV6ujOd&#10;wwYRlxvMLGUSAi8/z2LKAIF3ISn+SljzrdjM7kbauS0xC/t3Gc5HC74SieniVq/aarZb7Ga746hK&#10;b7s37YiqbLsIQcPdXS2kaqTPEFiTw+3krB52bukQlpXNBsCrAfBmSKxdgPcARNZBp8R6RDSWC4ck&#10;lAfnj0EOORIl1VCsesfa051T7c6aYXZ+ZpTt6V3VNmM3tCWEYRCklTsiMTWIK06KjVk9u6NOTwiy&#10;E5M721HAu2Ngazs6IcyOTo+2fUww7QHEW9nUsIRNCuv6BjBmqFHDeNs5IhgZaF3bh4ngTm4Kq4Pz&#10;2sKWrFJpltUW4sO1tFcLm5ccZpP7dbWRPTvbwG4AuVug9QPA/cLa2sheUUTgxtYrsrNFt6xnQUgs&#10;ZfDeq/CnNpz6ug8g7tW2lsV36WDdwwMtqE4Zq/oR0ZdWlkisFhBq0kgH0xdu8NYr9hPAzcHJphpY&#10;Ru2pl2GOT8FG729oKTtqWOqWKkThig7EKTo8T91Vi48D4iPNUUopGrf3pNSOwBKppaj8n0is1pQW&#10;euuoD3yF9PiqAKwhfu9R2swMsFLnlJOkzceYRgLAzxlmOImz4ky/NNiPvM1I4Xs2jbv9ZDHRRLRh&#10;vEkF2gFExoFEyEEQWIOIoANhoQcCYJFVIq36qn0kIEvMIZtZpJS+VFpgdpJKIrQvXXY9YN7MY2mn&#10;yFRcQBEB5Kt7lYa63rBqYFcHA15+Fok+fGc84HFeW2J6AbL0xEpp3dG+H7VxpDcGkJMAs85EXZVl&#10;ABYXZTkioibrdT53gkQsAqtaP4q2rhXE1/E9daNwP4cirqtv+Te9UddDVnnq23H/AbDA6wEwX6+a&#10;V+B17SBFXIYP6BnPVf1OpjCXTGE29b1eE2G1AIJuPqXAKvrOW2KyUPeSMjOquIUovJE+7zoEK8sw&#10;QljMKObGEBZ0I+yIwAmyEy4XI6ujTuuUm82FpRiNpFYlfT5O/XkSmeMFBBU3t8+z+3tXQ2BtQsix&#10;+2X67ACMkd3NvRshsBbawbm0f0ihf145zH5eOtAuLlS3Ig473Tg7Rl95U6c8tqE9ctMABkNC89An&#10;LmmHemMzNKAia2FbUwsHkkoHIeNsy4KzdkgsAfCkCE6kHZ2RYJuGhtqqPu1t74Q42z+lB+BmLWly&#10;I2ptbHm6lbA9qL/WhRSAmMxOOZQFMjGnzenWwBaP7mEzhve0gTGBNjC6A5E4yAZGdLApg3tajy5B&#10;1rZeDWtRqZy1z/6JdcLTOTzbW1jE0juu/q31bVTI+kSHWvewYGtTtoCVZxa48psISah/W8uCFvAG&#10;kkZXgX2WI6aWin/HSZN6BwDdlb0NEkpki6nHSZn3EI23VjfVxynrytgLHQDtqY/52OGmAK61pZwV&#10;iP+TSvvqYF2VUl9WGg2AL6OtFlh9/V+irmkKSamz6t7TaLGP8+8zifTsBCTW6QQ7PL0sy6JepRf6&#10;MXUwOl5cEMVET4BtHccbfDRv4qG88QayaWGg+sBE034iqsQ0l3rNXQXi/rSFHIEFUCXgkMmdroO8&#10;Kiz1fgVkzQlL1OGZFZa7hAQbSAKp80RAybhtOoMNOhpyV09VAg8x0zIG8JnFa6ppLKmob6n4BMQR&#10;7jjwc5VE0QtqiSkUQRVNJ5JeTyTqTeCMFxklgkypODcSAfclWAVYzli+11jVtgBXNxE3TeUA6yWq&#10;1MtVPcvPp59trH5GJq/+B16vWIPP900POZsb0uU5aosJtPS558Gsz0cHvoCafX7j1wAxM9GBn7OV&#10;MQvpMsMV8Wi1GdjYxKjihhB62Wx1nNswjS2jBz6bm1AfzBY6kP7J8ndSQ0QqofhOM4G0DwXW0Umd&#10;7PiMWDvDkMHl9VPszs5F9mDfGnt6GE8wUuZf8MASgeVpIwFgppA0A3xw/kjaP8kwyT0hwFhCPifW&#10;rq/ow+Jylngj6NgYxKBHB2agAfCOCJxJIvEDi8pvx/uVw4yfPcmjW9jxMe0w9vNnCZyfHSOFPjYz&#10;gVnhbnaC6aTT6KO3j422LaTGeybE2l68oncnN2eKrCoa9/yMkzKz3a0Uk2dF6Ofn4ibLeGDNzNTQ&#10;hWxit9Y2rne4i75Jof5E4HY2qmc3G9Er1trXrW4NSxY2vx+/sUBaSmorJRb6EPO6rNav8jfWu00d&#10;onAna1Ygp1UCwFUAcFNUV+1InQPTI+ZA+1ySujc353tFYNcHhhFOvYuQ4i7rTcQOS/qoNPlgE0vZ&#10;Vdux0ykbicLUyC82lOF5BUvdWcNSDjQAcK0AvdJpIrEOTLWnraSUGuYaAKc4AANOTupV71IzgfkK&#10;Nw5AnELLKPU0AGehmWpgAfif4zF2bnF9W9CR/iFyw5lIEhfKWK1jepuKIH8CooExrOgYRYo3nCg3&#10;lIipGngAZNQAB1ovcAHjQGpZN0IIoD3Ha3DnAPu/6CvgOiBrblhGeAg7RpJaT0W6OZd/bx6Ekhwq&#10;tE1PraPRgEMG8Z5oTNSVcourazW9PJ7F4v89TmctELsI7YnODpxSe6nlI8WZI6IALR/X57vUXKDl&#10;sbtB+CK+uzn8Lyv437/7v5p2PJF2rDseAP+PdfZqnfn9iV1Wqqw6V+CdS/o+jxuWgLsQ4Aq884jI&#10;C4m+qxn+3xHPlFRCDg4ARva5AZHG+uBPbAVbLRY1hZ2GmBOD3Y+xzjAEDI3eQ5NeiKjuj3Eewwa7&#10;B9Syg2PbUntG2HGlz4uH2dWN05lCWmoP9q+1X44io3TgpQ8sMzvArDng6+xBOr5ypu2fOYBIGYcH&#10;VmcIqRAmjqLs8gKiJWnuJsz+NgcyIMKi8x3huHBGFbJtIfycQUyAJRazY/3xx2aA4tDwljh1trYD&#10;zCEfmx7retBHZtJSGhMJgJMZVexlO4nAnmH/ANsx2N/2DqiLiq4YghXM8vDCWhv4I+k0kbjtT2RN&#10;2dBGp7eBVb+zoX4VbDi1cHJkB+vbpY31jw6xoYg14oPaWqfGdSy0cXVrn/cLN+MbhnnAYEzmB3MD&#10;6FEjp8X4NbAWeb+1akg5q76FeTxRt206dM9E4PqowpQ+53IAftVyOhKLcT4nZbwFgDlOSIEFjiOs&#10;TrS01IMQWTshtADui42KxBBdGznbSKuVcp8kYp9rT11MNPYy0qqFX0bgyzh2cFJ1rkR7Iq8AfJm0&#10;+RLtJe0DZpTQzvAYK9l/mAP+40gU6VFzWxL6DpM6X9kypIVT6J8uxwdqVWwe7Dyz2dwQdtug/JnY&#10;8kPA/LYbdBjGm3kwThsDBNr/c5BLUh8PQTut61Ad9X/V9/UeMdDueKWVvqmlZNJwDTqMAaCzAfIa&#10;BtJXIlaYQzovcYdH7EE0dGkpQHYHwKhv7DvOusdDfPlScF867txA/nPUr51IVFXbR0B3kVag5Wtl&#10;SC8Czck81cP1tn4cKN1NQ6/z7/w/6fJY6nv9TBPU2xVZpf6uN2XW1gQBdz5k2QL+nxZyXcR1EZFW&#10;RwCe1/BVW0LNuw73jq3xRDVMBHYA3k3os1dCYi3zR/8sPXgzwItGfDz/333kUYY1a1NECA3eh6+o&#10;8D4bHFBg9a6O/rmNHZ7YBSfJGDuFHvnSytF2ecN0u7N9CXPArJRBxPEbAP71OD1grk9Ip+8yB3yZ&#10;IYYjS6fZ3mlJdmhKV+xyQrDO7WzXFtOxYPZ3U5d8RF0ygmBmpjvntf3xJUmhmZ0OIsUPyGR7IvLa&#10;8QEQXMwL7xzQgJU9/kTfaLT2SWyAHIUSbLgdmtHbThCB5Y4pEG8TgAcF2vZh1Mz9m2LIwBqW4Hy2&#10;tGU2W9T8Owb5c9iywEK0x4rYhAY5bBCtpr74Svdmi+DAwPo2gnbSqL6xNrh7pA2K64pCK9T6cELr&#10;lrOAjJ5Bh0REIqMa57A+Vb628JIZrXXGd60e6qv6EnAIwF++Yu1RZdXEn0srXURg6RR4/y0psRgj&#10;ZIQvhY0IqdcBMJE49bYnpVZtnAI4U480tpS9tSG0qkB0AeL1JQGyeseQXgcguE772wsRW6qJRWZJ&#10;WvkzdbWir6SUDsBipPm3YKANAKcwxJ9ynucOwCi1znBOxdrfR6IBcDe7s60D9qbvs+PmA1wofrAZ&#10;CB2mk86uiCI9SirCCsjCtqp7Plsc/b3N7sSajLafIVP7AJGHWGkiKaBKJhXWGQQAHXB5PJh02x3q&#10;ZgFavWAN9/vUWMOdKksR2LsYjUgtyaV8tZIRgUysgUMHksW1wWmZPEKAgbpKUdSTogIyjSWK6CK1&#10;HwPxpTNaVwDkmznWsIRLa1WbeiO0a/N4o7Pn6vmY7/M8wP1fy8d9D+/5b1qsiOu5gfwvXRaAnTCD&#10;rxfLrE2AM9gIqNbQfNhukVJLkWAKpEvpNy/h+WL61AuodRfS6lqGPHJD+DesSxVRxbijRhlly9OK&#10;jY6NX+GN/LotB8BL+NwJ3MCS2HoQ8532575mFYgSHan1ZrfEvyuKzRCDWzB9BIkEcI5hdXNmwSDY&#10;5PF2ZSM2OgD4AU6UvxzZar8zOvgU4uoXppCeQGjdZI3KRUzcj+DCsWcaDpREzbOIMC4u6mVnpnW2&#10;HQw0bAoi0nbEigjwHoiVQ0cRXsMyt81XtsGPfc0ds9NeKochfy0MAtuiAOvmfoaTs3vZBVjw62vH&#10;2+mFgxlyGGgnFg6xfdS/qod346u1b1Is7p+dUJDVZ8NkGW5YWblZZbbFzSCzGBOc0TSnTWv+I+Vd&#10;XpRa31lcsa8sumQGi8dRsn94GxvWM9oGE4WTIjtaIi2jSAQebQp8Y+2Jwl2yvmFDamVG3ZXFogp8&#10;4MQkrQFua1Lm9oBXM8LtYaJV/3oAnIZrGivx2bv2/wEznGW3MdhWVAAAAABJRU5ErkJggg=="/>
  <p:tag name="ISPRING_PRESENTER_PHOTO_1" val="png|iVBORw0KGgoAAAANSUhEUgAAAZAAAADhCAYAAADmtuMcAAAAAXNSR0IArs4c6QAAAARnQU1BAACx&#10;jwv8YQUAAAAJcEhZcwAADsMAAA7DAcdvqGQAAP+lSURBVHhe7F0HYBRV1w2Q3klICBB67733JgrS&#10;BMGGvfdePrEXbFgAxd6xK4oVBaX33hMS0nvZJNt3k5z/3PdmkoD4feivYtnVIbvT583MPe/cc+99&#10;fvB9fC3gawFfC/hawNcCv6EF/H7DNr5NfC3gawFfC/hawNcC8AGI7yHwtYCvBXwt4GuB39QCPgD5&#10;Tc3m28jXAr4W8LWArwV8AOJ7Bnwt4GsBXwv4WuA3tYAPQH5Ts/k28rWArwV8LeBrAR+A+J4BXwv4&#10;WsDXAr4W+E0t4AOQ39Rsvo18LeBrAV8L+FrAByC+Z8DXAr4W8LWArwV+Uwv4AOQ3NZtvI18L+FrA&#10;1wK+FvABiO8Z+Ee1QDWvRqaaT50Z1dW1S+p+/0c1gO9ifC3wJ7aAD0D+xMb2HeoPbAEDHAQiqk4A&#10;QH7pTHzA8gfeI9+u/3Et4AOQf9wt/fdckEkuNGhUK+ZRRSCpqpZfP/8IOJiTufRYwPAByL/n+fFd&#10;6f+/BXwA8v9vQ98eTlILmAAicGECSCW/y2T+Ph6QnKTT9R3W1wL/uBbwAcg/7pb+ey5IOEddEJHv&#10;XrIMj7AQfq/LUP5bq/hYx7/nmfFd6e/bAj4A+X3b07e3X9sCP1O9aw2/oEClck8JGtSCRQ1wKKCo&#10;hldN2m3lpfuqUrmqjP0Y+xdWotY29vMLPi61nRxP7Y0/NJup4n41Iimwqaqkm6wOz1H6i8F5zPXU&#10;OddpDPXdPPNf20i+9X0t8NdsAR+A/DXvy7/2rBRMGMa/yjDmwigUKBg2ua57Shl7Wc8EDW33DWCp&#10;hIffTBCqXff4zStH8JqAZTIYdVDNaGSS5TXMpgY49BmZ51tNEAMBRo4s4GNe0HGw8l97n30X/s9o&#10;AR+A/DPu49/2KkzDbPbhVc+fM938K8AhP4VhaAZxtFvKdFOpvj0Xug0D71HGXBvvuiTAbCTNQn6+&#10;RM/lsYrK4TpwEJ6CQrWJwgm1Py6rcMKbVYTKcocCJvPMPPyufpvMRzGX2ogwdX0m+/nb3i3fifta&#10;4OgW8AGI74n401rgWACQ39r9ZAKDESXF36ZBFk3j5y4s02FkRF4Zhto02IpzeAkfPIA9pwi2L1fB&#10;Nm8Ryp99HZUWe83+jr1wk9lUvPYFCmK6oqDfONhX/6igpqpazghwrt6D/K6TUXTRA6i2ydlrd5mK&#10;/qrUoKSv62gPlpxbJUFIo5Hv42uBf0YL+ADkn3Ef/xZXUdcFVRN2W4dZKJ1DRHA7e/kZJcoQC6sQ&#10;j5DZez/KjVXHreVxVcOdW4FKp3CCWgOefs2dyPNvBmv9RiiI7ArnD9uPzhOp03LVRBwx9M63voQr&#10;OBHVQW1QOu1SVPMkzPP1rtwCe0gn2Eddjuoi4TqyjPxIvFYCEo5KON77Hs6r5qF8zt2w3vQM7O9+&#10;B2+p7ShG8re4Yb6T9LXA/2gBH4D4HpE/pgWO4/AXcFA9ccU6NHvQbiDzPxrvIidSb3kRaW0Go+C2&#10;52q68V7p0xs6hwIVY3t3gRVlDy5E3uhzkdF+JPJveJDeJoreBgMoOf9a2PxC4YpphrKwDrA+86G6&#10;3qOSDY0WMM/P89l3cEV1ABr3hjWhL+w/ba/ZxrtyLezx3eCecDsqS+RK5KP/VlU4UHHDQ3DGD4Mn&#10;fgwccadxP6fA1mU2ik+/Dq5NezWIEG1kko3M8zDbRfEcjUpG4EClChAQNnVcf9wfc/d8e/W1wAm1&#10;gA9ATqiZfCv9Hi1gGmgx7qaBN91TojCI7iG9fee2HFjPux/5oSNRfMtLcCbnK8CR/r5iI7Sm2hNU&#10;DVdBGQ6364lSv2DYg8KRk9Aezn0pNadbesejsAREw9OoJcqDW8ByHUHplwDEBKXPvoWzUWegWU94&#10;I9qg7JxreTytpziXLkNFZBtYh1yLqnzt1lLXwH9sdz0PT1x/uOKHwn3eAlS+vBneZ5fDNXkuvJH9&#10;UDbmDFTm56n9yP5M0d1rccBTZq0FKYnwkmgyYz3FjAxt5fe4D759+Frg92oBH4D8Xi3p289RLXC8&#10;DnOt28roYHMLMZI6RLeSACIwIlGyblgvfBHOPk+geNxTsLy9WwOHAh4BGh1WqzrqlZUonXg2yhpE&#10;wtGwOfICo1D62As1nXXLFXehzD8e9oZN4YhoAuupt6HadfybpRMSeYxvNqAioROqGneGt1E7lDVq&#10;DdsPq9VGrk8/hz26LSoG0YWVI1xIX4N7cwasHcegsuUwOC5/FdV5GnDUOR4sgGv0pSiP6w3L46/p&#10;czPYmHx3vP8tCsdfjbLnP0Gly6uuTznijGs01/dREN9L9ldrAR+A/NXuyD/kfGoF7dp4p0rpdddx&#10;V2lAMETyGocWDXKpA9Zr34Gt130o63gWSm++l6xDoEMAQ5xZmoEo8OGn+D+Po9AvDNbo5rCERKOg&#10;00h4Ci1qWcmNd6M8KBHOpv3giE5ERfup8KSV/1dvkPeTVbDHdYSnI11RPU6FI7ARii6+Ru3P9unX&#10;KI9oDce464BCb02IsPOhV2EP7QrXkMtQdUAQyojoMs7RMf9duJqPg/W0m+n6stecuwKlq/4Dd8N+&#10;qBh9DTwHctUWwjr0ZOSlqPAunwD/D3k9/jGX4QOQf8ytPPkXUlWlE/Xko4Xs2vwNNc9IzDPPVOdn&#10;aNFb3FOy3AzNde1MRl5CV1gDI5HXIARljz2vAYTHkGAnJbYbZtjyybfICYqCLb457HRVWYObo+K5&#10;tzWA3HwHCgPJPvpdCFuTrqho2ItC+qHjN5bR43e/vxy2sOZwnnoxHE++D3tUexTHtYRr2yE4v9uC&#10;iuA2XHYTkUuukOdCOmQ/5wY4g7vDSeCTj6gwHnWeGuYqV2+Do/UouAZdCffeXEP74fIcC91hM1Hd&#10;YigcXebA880utU+Vj0L0qHjxC5Q98i6q6OY6nm5z8u+67wz+zS3gA5B/893/na/dzPJWbhsz+c7Q&#10;DswsDsU4lPHXPn5tbKsUgIiiIK4pMZ7utAIUUNtwhcfBGtEI2eEtUfL5MrW+CvEVAZoWVQHV3nQU&#10;JXRBRVx72EfOhCU4GrmDTwfKq1B6xS3IqxcP13WLYB14Gmz+ZCEvfqP2U7c/X+smokvp0++plyTA&#10;dtol8OY64Dj9IjgoxFvOJkh8sgbWRp3gmHANqssMcMizoGTQ6XA1HgL3cz+pfWvNRgBElB2e57aD&#10;cLUjm+k5B+492TXuLeena+HsMoUAMgbuVlPheOnbmnPzMN/EMuFW2AfdgqqUkuPeLe0mq5PXIpTF&#10;BzW/85Pt290vtYAPQHzPxu/aAqbfv26ing4qEqahC48oA1vqhnPnEQUCShw3Ev+EYYiy4DpShMyO&#10;jIKKaAxLbHOU1qNA3poCdVK62r5S1qOxVHsrcyK7/1iUBibAdfG9sPQehdwGjVD+yucUzW9Fvl8c&#10;XPM/g+PS/1Bsj4b1hgXHBZCayK7la1AR0RTlo8+WqiVwfElGEt2S0Vc8nwtugqtFb7hGXYqqUiP6&#10;KjMbzp6Mumo2BFXrUrVbS+V8iHU3Qn03HUJl16mw9bkQTjIQk03Y5j4Db+OBcCcOgrfpSNjvpH5i&#10;QIDr2/Uom3Aj7Fe/hapyLdj/7CNAqtyAmj4pbcjn6vpdn2nfzn65BXwA4ns6ftcWMMHiWG+90j7E&#10;n29zwrZsLYrGn4OU5j1h+2mLOr4wErf02Q1Q8OSVIa/nABSHNYbjvLtQ2HUEgSAKmWfOQXWFzqlw&#10;Ku6iDWfhuVeihDpIxdn/gfWeV5DdIBRFg8fDevpMFNaLgf2ZZXAu+IDrRKD8VLKHY+yxed6q//79&#10;OpSFJsA6fg5FbdFdPNQuzoUjvBW1inaoiumC8h6z4U0v0+6mfQdR1rI/GcQIVO1MMwBAG3UD4uD5&#10;dBUcbSfAOvp6eA4Va3ec3QrH5IvhaTEMzo6jUBnTG6UXUO8x7oj7zqdh63E2rAvXGWzp5xqIAisd&#10;Eay2YwSzj4D8rk+0b2f/rQV8AOJ7Pn7XFqg1xEcXCzENXMmHS5FFTaIiIBil9SOQM/UKVHmlZpWp&#10;kWj758ovRU7XgTT4CXC8sAb2j35EERMCi/1CkH8T9QfDTprFSkrvmM91w1E4/Bw4f0pGQdMuBIFY&#10;VMS3RnEAQejJj+BZu4vurXjktxsJNxmO+tRJRjTlfOfH38EZ0hRlQ2ehslhHWjk/+I6uq4408m3h&#10;iu0I55CLUZ1ZoZZ5DxyGrf0ouBnC6/52m9ZxDCZgtoL7voVwRxAoLnyMzMWpt9u2H44+Z8F52u2w&#10;3/UC7NxH0dDZjBJzoaqY2sjoc2AfcDEqN2nGYmad1L1hym3IhS4JLnDrUOCfw8zveot9O/O1QE0L&#10;+ADE9zD8ri1gurCOV4VKsYZNu5EZ3QTlDePhCGuBrNBmqPhqhToHLarrLT0UjYsGjScoNITt/o/V&#10;8qL75qOiQQwyKZgXPq9FctOolr/JUNiQZsjrNJhZ7GUopbuqqF4UKqISUBLdBc7XvkJldjFKmvVC&#10;aXhnOH/cpq9bExjjq+7725YsgyMgHtahZ6KqRLgR13F4UX7KBfCEd2BSYke4R18B5Ln0uRaWwtL3&#10;VHhCO8LxxIeaXchkuJKqsgphHXUWNZLR8C7+oeZaXQ+9DldHRoU9tAyufUUom34FLJ1PAwossH+3&#10;CWXxfeG6dhFLpjAzX87hOMigkhLlHPZnovS6J2HfvOd3vZ++nfla4L+1gA9AfM/Hr2qBWo2jrq9d&#10;z1XmlyhgVr/1phehiNFQ7n3UOrhI6RXsfBdMmIOSoBiUN2rOCKlI5J46gy4lbSS91UbpRJYmKZpw&#10;BsNzw2G9dL46R1leMmQSbPUpkke1hW35BsPw01gfLkJh2wHIZ/SUfeNuuLbvR144o7FCYlEcTVeZ&#10;COc8zeLR58Hq3xLORZ/pbUXsNy5Kx1QB1ve/RllAHOxDyAYKtYYhH/cnK+EO7QaEcL+D6N7K05FR&#10;srzihnvhDIyDrdt4uLft08I5p6oCG+yXPgJbo25w9T4L3u35mk04K2GZeAlsrcaj8rsUurOqYZl0&#10;Ocrb0g22Kw/Ou14lC+oK21wd1aWAzjxXRhDogbO0/qGaddEnsPc6H8W3LWEmvp6nqxSbd0Yy2o0E&#10;TMPlZVyW74+vBX5zC/gA5Dc33b9zw1qNo253WNewEoMmobhehxOWhe+gqNdoAkAAMgePQGVqutaU&#10;OZXOex75DQKYrEcQiGpGl1YMSt7WJUYk28OsvGuZdQnFcyYGDj0blneXoZhGurRVL9hCY1ARGo2U&#10;PgPgyc7RxtJegbxBp6G4Xizs8z5Q87LHTkRZfYYABzejBvKJmld60U0U0qNQdumzRia4Nqqmy0kZ&#10;46+2wEJ3U9nwW5izwRpbct6yjptG/4wbGVrcg+d0AzPRdYSVYiG7MlDeZRycPLfyjgNQduejjMh6&#10;E/bJl8Ad005lortu/6xGr6jeng5726Gw9buYWorObHScdw8czFdxzn0Nzuk3kOkMgvu9jfr65J86&#10;kW2qjQz25D2UDevU2xlafBuqdhj6itKSdMCCub0JQCbA+1xdNc3j+/IbW8AHIL+x4f5tm9WMJ66M&#10;mRH1YzYCLZEuuyHGluVFWJYjvfMQWPzqkWU0QXGDCGRNpJ7g1L5/55qtZAd0L7ViNFOv0+mmCkJ6&#10;33HwlmhR2jRwtjk30vjHoaxhIkqZDGgVkTy0BUoTmHTHsN7SBo2RP/ty7leP4pF37uWoYLht2cwb&#10;1XEqPvgUeX5kOH6NUbrgUzXP+s53XP4wyhetRpW7VqdRw0YZ5++1euBhrohnTQaqKM6oYF0jqMqT&#10;Xgj3p1uYr0HWYNVnq4OQCQAs1Fg2hLpFWCd4RLuJousssguszUfAeflrVPprnxrb0y/DEUxNZfZ8&#10;MPFefWx3vQJn4wFwdz2NeghDghnyW3mw1GgTnoBiDgIMkm9jgBpda9abnoO9xQy4b3yXIKfvjR6V&#10;kWeWU8Cw4RTmqtTZxqRNPgT5t73Gv/v1+gDkd2/Sf/YO67qwzCutcU8pF4vOjSh743WU+jciw2gF&#10;W0xzFLDUSOZVLCMikVgsOpjZcyRKIhkae9l8FCV2QxFdVcWPvam2Ne1awVk3oZg9emujRJREDERR&#10;1wtgu+EDeL47hPIbH+H+G6MwOBy5/3lER2I9/gay/WKR1utMlm2ny6bCxUz0RbCc8wILGWZqJ5tS&#10;6A3XjkomMUFEzC2NrPptxkHJ2Qg4GWOLGD1+87pV/14VRdTGWrVNsgWOxz+CbfadcM66H/aL5sP5&#10;JvUWm74ytY6HuSVnnA9n9HB4FvxQ6yJ74weGCI9FdcdxrN3VF86LnpFhSPSe1QiIeg8KPBh6pdqd&#10;bMnVZw7sHc9D5Y8Zeh01YqI+S+fCz1A67FKULf5C59fI1Qng+zLb/9kv6p90dT4A+ZMa+u92GO3u&#10;+HkX1axnVXeJTgo0DZtRKNHlRsnoWSxkGAxLs7bsjbdBBnMwcubOU01RcuMDZAf14brzeVgeeomu&#10;rgbIazsIlWnFKiJLPmU3P4V8uqAsbYaj4omf4N3BEiSaxCjDmn3OTQSeaGRF9UfZygPwHC5EyfWv&#10;wbLge0Y6ufR+5EQNT47kmphVgHVCo66Kq67FAD+tGai8eHVNwi4UtAjWyJpGeREFKxIBpQof0mCr&#10;+TXjD6p6W1Vl3L7Wi6SPx+08B/JQ1noCSltMg3dnXs2j4f5hE+xtJqGy+1ko63AGHC+v0teqUEG3&#10;uBLTFQ7yDBmtVTbnXjjaTYJr+v0116nYoBxnbzKck26Aux8rAb++Vidd6ktQLMZXGuXv9lb+9c7X&#10;ByB/vXvyx5+RSSOOOVJddqGyxQ1dQ3WApdfKL+JXr1UpdE9dlSAx/PN6Pf2xf7UKWcGxKI9vA8eQ&#10;qSiOaoos/0jkP/8x3BxXIy8sBpah51AAtyC/X3/mefgj76YnjJ429Yr/PEWACEExE/CQpw2o2rfB&#10;clyHS1F02xvwvLiKmeuWo3iDsqYqK1vcaoQLo6iU3l5bYjH6JkhqENGlWEx3lsxTxliHVKn5elIU&#10;QCVgmB15DaBSG8uYZ2yrz0DOxTwwlxe64Vi0HJZHl6Kakbc1oy3uOUy31VkEkVOYd3Ib80UKa8DN&#10;dBEKnJnah2f9Tor556EqcTzs7aag7IHFzJwvrrmrFY++hgpmuTtueVdl5StANZR1U7MyLk2dn1kd&#10;+I9/AH1H+Ke0gA9A/il38tdcx3EApC54yHdtKsVIivPf6I0ri6q66HpSZdV1D14MsXKLGB/Va3dX&#10;oYB5HhV+gSgdPgG2B55DUQALE0a0QPntj8DepR9yWdnWuTMbFW99rCKuspt0hzspU+2lZNEbzBVp&#10;iMIuk+BJ1TkOZq9Z9bDrXLMYWKnmq91POqfccEoZBRtNoV+joTpfYz1Z34zEkkvQgrUxmeh5bOSS&#10;sdx0dsnxtBJjoO0v9vB1aqF2f2ksNDPHq0vtcIxn6ZL4ibBd9by6QH0YHaCgvimA4/bFZbCePReV&#10;Xc6BbcTNcAy/Ho7m41Ex5mKUL/kGnq9Ze2vQRbD2PR/ly7brrc0CjTx63SGC1b1WLjITdOs0rO+r&#10;rwX+Swv4AMT3eGh3iGGY6uqryp0jGCIRPTU+eGkwtQVLiRhagjK6wli0i0atodxFlBt+3Iu8qObI&#10;iWqM8te/QMmtj5FVNEB5TCIciZ0osDdmsUBGTTmqkNV5KFlIA6Rffq/aR8GzryDLrykKWp0Nx0Yd&#10;bWXyAB3xZUKEZgMyZKzWYMxRCY2w1RrFWQOeQQdO6M7rwav+10caQDWUZjFandCNdwxYK/6imI8G&#10;O3F7CTqY431UbmZS4tzP4FyeZLSjBjSTAaqBqPhxvPAhbC0mwDmIA1tt5xgjey2ovvt9eIawaCRr&#10;brn6nANPhylwXbGYNbvMzoARKSf7Ywiy50A2GUtp7T2rAdT/db2+5b4W0C3gA5B/8ZNQQySk72kY&#10;fy3SapahBjWSqY4RreaQsWAOg/nRwKMlZAEQ3QuXf6Q/q9lJwfm3Uu8IRM4gGrYjJcg76ypGaEVS&#10;HG+BkkAK7KMvV8ezvP4pcpmdnskoJtvGdNhWH+DY46/B8346M7O14ax1JOmTEi1DBdOq77okijqb&#10;2ov7GQLIolJOKV4nNjsr8EFZGl6zJuG+grW4PvNrXJu7FJdmvI/Tk17GpMPvYnrWUpyZvwyXFnyF&#10;67I+x0ulm/Gl5SBWWbOx32und80r6S1Hf4zjK/CpAyImu9HVhA253vheI97zQlg9RTVkTS4H9yEu&#10;RaXKHMxHee/pcMePhf1hnZio2l2waFU6nKM52FX3qShj3S3H2sPqfshdVPcxPYclXZbAccmjsM+c&#10;C/v5j6Bs7quoTC9Qp2l2AP7Fr4Xv0n9FC/gA5Fc01j9pVW0stDtEiavKgaE9/Ial1j16w6R4mU1d&#10;+uAiFI48n/kRZyPnsrtRsXGfXlWtp4siavlZ9kcGYri3vMm5yKJAnkk9o+LlpQQgL3KHTIGNiXcW&#10;DjWb3bAn3Jt0kcTU065GesJZsC5N1udhWDSzX1+3Q29+14G0ph5xNF+Qc5GiJZudZVhi2Y87Mz/H&#10;hORn0GHHzYhcdx7qb5kNvy2nwm/dQPit7g6/NZ0QsLsXArd3Q70tXRG6riuiN3ZD1I5eCNjQDX4b&#10;e8Fv7xj4bRoNvw0TEb73ajTf8wD6pb6K2RlL8XTJdvzgKEThL1pi7V6rIUVKNaGypHxnJjzWiuVa&#10;UzEBXTUybLc/DwfDfZ2nMKpNZcNLB8AACDI5F3NV3M2Gwn7dK+o45j2s3JyMijPoIms7GWW9CS6z&#10;n4b7wudQ0fNiZsHPhftA1j/pEfddy5/QAj4A+RMa+S91iFp80C4gU/wWIDAm83zF1SIf19oDKB5w&#10;OgqpR1jIJCxS2twvBqkdpqJiDXMMDMAQUVoMmUs79hWQmIP/FT78HHK4bUGHkRzWtQTunFzk9R4O&#10;G4se5jNnIncehV5ZP7UMznUFWuRW+CF9Z6m8qzUGfU6GzmG415i1odxs5kfUkgPMbH+xeDfOTnod&#10;3bfcDr+Vk+D3tQBERwSvb4iWmyMx9lALXJLRDE+UNMfr5Qn4wtoMPzpaYpu3LXZXtsUmTyvsdDdF&#10;sqcJkjzNsNPTAt9z3vuudnjF2hrzLG1xYW5P9DswEC329kTIngHw2zcDflvPR5u99+PUw6/igbwN&#10;WG8vRNlRD4ERdCCMQjLvlc7kURFSumKxuL5022uIN79T59mSjRIpyth8IhzvGNqGhhC1fuWnK+Fo&#10;wzySgVeqGlrm1t6fWHdr1m2w9z8PFdMeQdUXSWQjDlSnWlD1+ho4znoWhVc/wcTMfH005WYzwcfH&#10;S/5S7/Bf6GR8APIXuhl/1qnUenfMmKKje+3meQgAeJIzkNefBqs+h4WNm8REuas4/OocFMaPRtmU&#10;5+Hab1Gr67E8dOSWaeyVOTQAypWShuw2g6lpBCLvrofVNra1G5Ga0BOZCaci75nvtNtM9mNAhHbf&#10;mFFRWouh514ZWTGwYnzNj5i4XSwm+ELuJgxJehEBK+fA74Ou8FveHA03tcD4g7F4OCccP1ibY5+j&#10;NXKrEuj6asStojiFcgrhFMTJn1M9TvU5NTCmur8DOC+MUzCnQE6RsCMeBdVNcdjTCSvsA3FTbkcM&#10;OdINcTu7ot5mMpUdl6FN0kLcXLAcX9tZs0p8TXUaWYMiHXFKCNGG+3h3RCLgKrNtKH/kUzhv/oQA&#10;IIPfyro6kbEy38ExTG5hUcdT4LpvqcJZ1Z6H8mEbcglcrSfCOeMJji1SXuOqUseh0FO5YAXKurJe&#10;13ura0BH7dOkSrVn7Pvma4GaFvAByL/sYdD9d92vNYNSa9xWx2kL69ynUCC5HOzxuu7bBGTQqDAp&#10;zrExE45N4hzi98JyWPdkqX3qqrpeGlXJj5DwWRo9wyCWPv0qjjA7PZ/lOlzr9aiA1h+T4PoqlWnj&#10;spK4vZQ9M1wvZniwAJ3sj3+5M9VjN+KSCrnkjeI9GLN/IUJ+mgW/zzrCb1VrDN6WiNuTGuFTS1Mk&#10;eZvyvGK5jYCEGH4CQBXBooogUS3gwKmaYMGpWqYa8PDnKQXxeFy3OoDL6nOqx0mAQ+YRbGQfVXyN&#10;1H4EfASEInj9jZFb2R4/WrvgloLOaJdMdrKbLGjzOeh46H7My/sR+91FNSHPKphX1QFzajZxHAQR&#10;V2FNRV4bGR7bQrsdNZA6XvoStqajWB7lSlYI1iVN5OO8eQFsiaPhPuMBVG0rVfM4XiI1E7ajDJso&#10;7f3jftbSugzOx/SAVp6UDFRabRqYjt+/MPbu+/NvbgEfgPxL7r7JOnQRvtqMBhNMjtsM7CkXT6Qe&#10;Ub8xQ0ZZ1C9f7Jr2tctHxRrlWlEw7Q4kxctQseuVwZESg2KXhDEobcJYv7LAioxe45ER2B2li1kd&#10;t85BJVdDUv+Uw6pOxFctW5KIJb0nAam9bjvuy1iOZhuvhd+XfTg1RP9djXBvRgx+tMVxnTiuJYAh&#10;jEHAgQaexr6Kv6vF6FdyXpUGiyoCgQIFAQTFPsyJ21YTcKoFLGQfAjgCGAQR2ZbbVBEwZPtKzq9S&#10;x+F+qox9yTYKUFiPq7oJVjo64D8F3dExpSf1kxEI/GkOzkn7kKwonW1mfAQkJb/keDdEBWyZTj19&#10;D73iapI22ZeHChZ/9DQbAesTX6qtlRa1m8EI3SbB2W4WPMsOG/dN6yrCGDXD4+f7nbANuxaep1bC&#10;sypZZdDbn1wKL6si/8JQVsd9ZHwz/10t4AOQf/r9NiyRZhw6SkmHvx4NIsc2gzLczHQuHcEEtfot&#10;OF7FVwZrkZ6yWUI8Ffljz0J5YDxLpwcipSPHu+DwsjrElmG+AjeiUyjGow2V4/skWBZtYjKdCMd6&#10;iTKK7OaKZ0elKRpGzTznuuf2kz0HM/e/jvA158Hv81ZIWNMcl6a0wHJLAuzVJssQZsBJGX0CBg27&#10;GHgPf3uFXfBvlUzKRSWsQsBAgEa20e4qPU+YxjGgIkDBZZVquXzXwFEt4GNOlYHqt5freKpDuI6A&#10;igCJHIO1uqpb4kNLN4rufRG7czjBZAqGZr+Dj+ysr1UDJD9/MFXSoxKGtL6kxXUdA+fdnQfbzFs5&#10;gNadqD6s6qaoj+O1z+FMZC2uafejioK7dAEUk1FJk0bmPHfjefQ9WEdcA/fne+B6cy2s0x9l9jrr&#10;hVWIvvRPf0l81/dbW8AHIL+15f4u2xnuIzMc10y1k9M3CyQqzUHZIp00qP3q/Ng9KBx1tqpwa73+&#10;aTVPh+ZWoXzLHmS164uSBuEoCElAUYN4JgJGImPoWagucCqgUuZKCd1Gb1mOY7Sbma0hYCFAo5mK&#10;uLsIIIaGXLeUyk/WfMxJfhd+nzIC6pM49Ngag0ezI5HiEaYRxUkMv7iS5JH2477E1USQ8ArLECZR&#10;hxkIQCi2YMxXhl+21eAi25kuLQ0q5m8BE4KDAhWTjcgyWccEIGPfso4CsWDuT7u71Dkpd5mcqwBK&#10;PMOAW+Choi5oe4SRYBtPxylZb+Nbe3adp0shsHLpqaF/1c05ugMgEW/yqcq1wM1yLnXpi+32Z+CM&#10;GQrPM0v1fTWAQ/6aYdZVW9Jg638OC1ueA++ynXA98Blsl7/CUiy62jB9ZTqAQUG9PCPq6fm7vAG+&#10;8/wDW8AHIH9g4/4ldm0AiPT2a8J0jXlm9VnTFugev84DMYVc61MvcRRAlj/vMw1VjJAyXUqu9HRk&#10;9Z2AzIg+qLj+FZRf+xwKoslE6jdC4QXPobJM548Yo3uo7UzlwnShKduk/P2cw4UCJiLCO40oLjFa&#10;a7w2XHyIwPHtOE4tMGRTI7xTzPHKlYtKxG9xRfExVm4lYQzCKuSxFkPtT1ZjuJVoxKtp0JX7Smkc&#10;erl2T8l2GjyUMF4DGAZI1AUUtY6xfR3tRIGPAqXaSWspsg8TYIx917jIZF8CPDHIruyC+3I6Iy5p&#10;EPx2TsFM5qFs9hqOLZWkqKpX1bShmTlf84zVseca6LkJN3BdxnyPGJa9/2yVcQ90/S8DCuClflV+&#10;6d3wdp4Fx8BbUX7Leyh/7gdUpem4MQlZUGBvJZgYJWTkWdLDbPk+//YW8AHIP/wJqNUQarUP05iL&#10;XGsOl1T+0ybYtmphW0nWBhNx7jyInMgOBJFGKLj4PrVcp+pJhJYFpQt3suaIFtbz+k1DeYOGyEqc&#10;AecGzpR1zPBb5X052m1mZsDrGk1cVyajNy3y/D1pyxG8jK6qD+PQe1sMlpQ1ZVHbKC6RKCjRLcg0&#10;1FRP6xgUvLWOYQKIySi0Aa8FEIOtKFeVgIxsI2ykVkjXRv8XmIgJDAoITNeVKcabQCTnZx7HYDtK&#10;wCeQiRivWJIAjDAV0WcESKKRVtkENxT1Q/19kxGSNhe3561iomKtH7LGrWeytLrPr3mzyRjMulau&#10;219gxvpIgvzDRvtr7qD2WGiFnbk9jvZj4T7tQVStyUG1RQvyKpDBKA5ZebgAjpuegvPFL1V5ezNx&#10;tO6hfd//nS3gA5B/+H2vTcAzQ3blgnUim0Q8yce15wgyWvRGVsse1CjWKnCQzGrlLmH3s+TWBzhm&#10;RwiHjE1ABccWl48ZQGuCURVLpxd1H88BoBqjaADHOT+k/fA1rjMDQEzjZRpCFaGlwEonfgiYvFZ8&#10;AH033AG/t5ohdlk4nswmeFU35IrRXCdE6RnVIoIbmoN2DWnQEECpEcHFgJvCt2IOBiiY7i7DzaUF&#10;ccMtZbKDn4GHuW3d9QwAOA4r0ZqKyYYMFqLCfkV41+4sE+iqZH6lXJcBZGiK1d6BmFg4FH7bT0Hb&#10;lPlYXLpT3yy2lypeya81rkbzGVZAY2gcxjzP9zsooJ8BZ5PRsM57Fe7cIupPVni+381y8/exCCPr&#10;Z/W9FN7P9pm7lz0o95Z8qpj1bj//Ibg4zol1AgetWrK2Zj3zsL6//94W8AHIP/zem7VzzcvUmGBE&#10;NPGHKkJ4OBs5AydxpD4/FMR3RPkbX2vjoe0VPKUlyBkylgM6BSI7sg3KF7wBb53QHA+xovzOV5Hb&#10;sAnyg5qj/Jr34ZVy5srgabASPcQcMlaDjpGxroyh9uFLYfMrkt6D3xJGKb0XhjP3NMRmuwjjkdyA&#10;PXb21CvpblI9eLqilLahXETaGFcZ2sfRkVR1o6rM78eCiQCN1k5q2UttaO9RTMSMxjK1DBNo6kZv&#10;qXmmu8p0l5nuMAkHNs/bZCsSyRXE9hEgk6gv0WMiyYxa4aOKLhiUMZEJkGNxffrnSDfcSHJjfu5E&#10;Mu8uGaIwFMM36Zr3MeytRsIR3x8Vo+bAM+JCOLtP5uBVw2HtcQWsr9WOeqi1KN2zqNyeymz1+2Ad&#10;fD4qpz4Ez5mPwX72A/BuPPAPf2t8l3eiLeADkBNtqb/DejW+CX2yuiep3VRm7SX1W+khEjYrEVUG&#10;SGTkIW88BXOO0VEY0Qali15TZsRkGs59B5BJ0byIy/ODYpE78SKOd/4Ryp7/AgUTr0ZZUCsU+iei&#10;YMy9qNrp4L7luIIf2hzJbxnvXLuthOHo+luyUNwl79sPo+Pa68k6GqP/mnB8WNaMyxpxCV1MAgyi&#10;XyjDq0Ggit919JMGFiV+K7dWbWRVldI7hDlofUKBjurlG+up+aZhl+9Hu760MG5qHqZ2Uid3xEw4&#10;rMklMfUOk63U0VsU4JjHMwHMZDMmQ5HzE7E/lOcqLjW51ihGlw3BJZkMVd45AW1Sn8cLjszap1GJ&#10;IbzDqp312CTV1EvMmpHWTQeYfGiB9+m34Rh1CewtJ8DRbAIqOtDNeN7j8K5IVfvSnQVdqF++e5fv&#10;g3389XAyp8R+3Vu8p3mo2sux2u+g3nXWvex06MGrzMIAZoDY3+E18Z3j79cCPgD5/dryL7Mns6KS&#10;UaDbKAprlFs3cgxqtRFtwAUovGU2ZJ19KaOp/JAbFI2SB+fXXJOs79y1FwXDprMwYjBH/vPD4Xr8&#10;6x+NgsAwFAU1QVHfa+H6Uhs3Ka2uq/PqAF7VNzbzDjjaksfoSQvruDjjO4bkjoXfRxG4eH9j5Hib&#10;0JpRICfrqBR9ojKMQ7KSeSgQqas1aCBQwrgRslslYroCBdE8hK2IIdbgU6V+a51EwMV0e+ltxZjX&#10;3beAh0RKibE/lsXUAZO6eohxDlpPMYX2OgBVd56K5DKOWTPfZD3GcQkiApRa3G+Cz5xd0OII22nH&#10;Vbg19yc9yKF8OMqWDlbQ7S1VklUVgR93obTDGBTOuQaVpVyebYX7m11wfbYdjh+PkDZq4FCMlBuY&#10;nQX3qxwZcdAVcA2+BfbbqHvkGGVSBDA2H4Fr4l2wnPcwKu1O3TGQ+cZ9/su8BL4T+VNawAcgf0oz&#10;/zkHMfUIk3UI81Dhl0pn4GRoDJWFZSh+5xs4trB3atWOJWELKovc7UHOpTcit14ogSIEBTc8yHG2&#10;a8+/soy5IY+9goxOo5Ad1Qu5URzTo8VUWC5fAu+WYrWiPr52U5ljXch8JbyrCr/aRbK82oZBexbD&#10;781OaLI8GC8VxnAbgoc3CG5vPTIU0TpogKlRSDSV1ipE5zAT+cS4clKRVnWMvNI9dIiubKMBhNqD&#10;kVWu8zvqAEMNgBiRVKYwrjSL4wFIXRdYHbG9BhTq6CV1xfij9BUNbLVAo/NPzFBiuR4vQbS6Morn&#10;HqLYlUSdZVV1wplZLOp48ByMyfkSGRTMNYjI/TWQQxM7uF74nOPJj4FVypdYfp4OqDoRKiJL3w84&#10;eN8km73PVFS1PZ1Vfe+Cc3e2ZqJGx6MqowLuixeq4otVKflamBd3mmKTxn7+nMfdd5S/QAv4AOQv&#10;cBN+r1PQBtosa64BoWaUOcNV5C53ouzca5HjH4WMhNbIG3wGci65D5b3f4Q3r7TmVEqffA75YXHI&#10;ZQhvzvkcc6JYl0UUJ5QScLMccP6YCfvnqaj8kTFTFcbxZB2V22G4RQyjokyLKt6oD7HJUYxG319D&#10;1pGAiRsCkOQy8jnIILxeP7i8kt3NnjgBpEpcVnUEcMVCFECYkVNmb98EEZOBiN5gGnNhJEGo9Br5&#10;GjWhuIabq26+R10g+CUAOUqUNyOxBFgEsOqI5gqs6gCRuUy5x8xzOZpV6Wx3Jj6K+07YEtdTbSFg&#10;SFbkYJmU+bYRCEu7FJ1TFmGFg8UnVftqQNAjI/JTwiirN7bAu09CcjVHMIe0NWPpzHDtKpsd9ltf&#10;YzTW3XCOuYGuKw5ENeQClDzzXm22ujxfX+1l4cXHYLv7TXgLDA7EB8LsqPxez7JvP3+PFvAByN/j&#10;Pv3vszRyN5T/us6ks8K1+0rVmSq1IeM0jlVOduEIiUNFYDir4YYhMzgROZ1Ycn3mlSh+bSlce7NR&#10;ev9iWELjkFc/FJkTLoc3WwOM7F8AQvZtRmy5BFjUOehSG2ZBRVOINwV0AbV5hRsQ8w3LqL8XTNE8&#10;muXWI5UxrWJklcoQJ3jARSPKJMAqJSjXsg8daSUG+ticCqMHX5N7IcZZu71qsstVHoj05I9hFT/L&#10;8zDcS8dGZh3ryjqK9dSN8DIBxMwxqXOuRwGIkeluur7UNckkGe7ibhM9REAkkC0qE5mIAhe5tnh8&#10;7uyNxplnIPDwPLxj02VKBEUkt0aPHaLRWmkVNffHyPPRiolaVp3J8UUuvwf2FuNgHXQxXG9vYqcg&#10;Da5rnoa1//lwPfcZXVf74X7jO7hnP8FBrK6H67WfjP0eHR7+vx9U3xr/pBbwAcjf9G4ar762DsqY&#10;a8FcBGox8DqJzxxgSeV401+tx8WuzLcge/LZDM31R1lEIioatoQtNpFRWLEoEP3DLwK5MW1Q2HcE&#10;Spu0hzUyiuG5LN8+6iy4j2iNQwOGroxrVS4rraqYuR1OGSFQpHoFXNrTnst/b8r6Fn5vdELg0kgs&#10;Kk7k+hTKvfXhdtfXeoeKtKoPbyWNPYFECeGKcZj6QC27QKUwDCO7W+kjEh4rkwjqAigECpYVqXVz&#10;mUK7yRjqup9M5lBHu6gBDMO1pMBJXhnD1VUTImy6vsx9GPkkSqzXoKBdUMZ1mPkfhqBfW/XXPB9T&#10;Y+F+FADqYo4S7mu68LQuE4l93v7onkkw3nst5pdvNTCEd19yOJR7ilCvWInxqBj+TB0GzJkODyzX&#10;Pghbkz6wdz8bzrfX1bwRVSk5sF/1DFxjb2Qk1nlwdjgTtl5XouKOd5kvohlpbZEa3VXQTFOmmif0&#10;b/qG+U77RFrAByAn0kp/yXV0v9J8X/VgTjq3oy6A6OpH+qOMhjHUrKekApnT5xBEwlAe2hSlvQgO&#10;93yCsmk3Ib/1IBSTkRSSpVgaxMIWymFnGyagMCAeKf041sTWFH0slUXOkiWcdGFxbTjkm0R4CcCo&#10;gZL4yeZ07uFPWIqkB5p/F4uvSyXCisyDAOF2N4DLSZeVx6h4K5oHAaRKRGT+raQbS7ut6uR+qJ65&#10;jtCqUqVJRHSXsiEaRFQvXXQPMbyGG0nVxKqpW2UAS42Lqy6AmAbczNWojZLS5VJM0b5uomEdN5oB&#10;LJot6HUkYswrhRxrorqMbc1Q5KPAymRAdfavosw0MOrJXCcUad7uGJU9Cn5Jt+KG8t1aDBc5RGQJ&#10;ddM1gB/7kXtT7a2C883vYT31Pni+2K9W0aK4cTtTS+GatxTOyfNgm/IwPK+sQVXh8csrmkcxE0N9&#10;kVk/a/J/3AwfgPzNb6kSOEVzMIBDsY4639WgTmkFyH/8HXhTxIzXahVVTP0uveFR5LHWlSUkEUU3&#10;LEZVCY1HIYXSr3ag6LKnGXV1Lgpa9FMlSkr8Ezi2+XCUvKqTDc3SKGZZDA0guh+qqrwa4MEBaXHq&#10;/kVkHp3RcUUcNrliuCINPsGjktnZHg/9+g4aWLdkkxMUxJUlACGsQr4LgNREWhlRVwoMpIQJJ9mG&#10;vXOvKrluJg/WEagNV5OAjRh/YQW1uRhHG+magog1SYAm4zgmaqrG7WRoMYZbrKbelVT55TzRb1Re&#10;hwohNuti1QWeuu4tEyCPATczQ14BiNZZNNOiW8sAq3L0wDn5kwki5+GqAgY0yL1QZasEyOsI5XWe&#10;dz1+PLsYQlhqZBQJA9YoYrKWKorrVVk2VBXpaArdJTAhps4OjT6N6Co1mojZe/mbv2e+0z9+C/gA&#10;5G/+ZAh4uIypxm3Fl1ZARIvo1ci77QGkcxyOzL79UP7xciOs10zfY0WLZ19Ehr+MDBiNnHPvY90j&#10;3SiqR8mUdM/eXDifXYaiC+ej9JEfOaC4UmuVruIUxcPwt5spaMqOKCsEpHEac/A1+L0Th/6rwrHR&#10;zigrycZmiC4kKoqswesliBA8XA6G7YruIayDbi3J7zBzPI6qT1UTzST5IAQeKWWiwMSIjlK9cwIK&#10;NQMHx+YAwjkZg0URcKpk+pl7Srapq10YLifTZWVGdR2ll2iWo1xMNQBSa9xrCizWJB2K0ZdEQSOR&#10;UAnuZu0tg9Woc9f6ja7LZYbxCssykyf1MkmkrKwJGQ4lFLTFNfmDmS8yFbdxXHf1UUAubqyfP+ia&#10;adS6noxga0VbxBVq6ld1N9WuL0Gmn+9QOzH1k6O2NVxZPz+yb84/pQV8API3vpPykgrzkH6hDput&#10;FdBNAJF5FUuWoqD9EBQy2S81pDssT3yirlqPX65dGwWL30VmeAxDdxkqesbFZCKFNWK5LFc9SjkG&#10;DyRuMaWByBC2nGtmu9eOq65sCLL4Z9hBMo/X22DcrkSkVscrY+usrAcP9YtKAoXHQxZCnUJ9dzEC&#10;i7+FHeiQXV3ryhTRdT6EGWkl87kfGlWvyiIXRhKDra5ILMiLwKwDiRi5rzcGb+2K6fvbseR7HF4r&#10;ikKhN4rryjghdbPOTZeULuNuag41FX6VZmEARU3kl6wnxl30CdmfeW7yV35LoUcOxMVlpWq5/NZj&#10;g+jtTFeYuY+6YCH7MPJQagDE0HSUG0zAQyY5X5kkk13qbNEViA44v4iFJ3edjkeKV6t7Sz/V8ey9&#10;Yog14bcCNLxnqgIyJzOCT/3kfHN8Fx0ooe/vzz6ldljfXAb3voPGcdXBj7Oib9Y/pQV8APJ3vJPG&#10;OykGW2V8CxvgdVRatW9aaxB6nsrvYOSV/ZOdcDJXw3bLYmQPvQnOA6UaEAzNQrbLfWcpsiLbM9vc&#10;HzkTzoQ7WdL8dO6GMihqC48qv2433FRK8xChXDERLwFNVdvDTv4zNvkFhuk2xPhN8UivaqqiqqpF&#10;LBdx3Mses5tg4hKNwxiUie6qSpkkhFcxkFrtQ5iGCOxqQCgjX8LM8RDjnuqOxYzUXgjefjGa7HkW&#10;pxxZgbNz9uKS3D2Yk74Bg1M+Rej2K9FqSye8kC1FGcWNJqGxWkPRuSKGzlAjxpvivSmam6ChWYEq&#10;xCjbVgmrMFlBAtbYW+HWot4YmXkK+hwaj8FHJmFc+khcmtcOrxfHwaIKQmrXlwozpl4juR41+SqK&#10;acik3Wb6u1l8sZZ9iLus0tR/lMCu17ehDWYWj4Tf/qkEkR/UPVSStgCEoVtptqAj5tQC5Xo0cMG0&#10;+QalkD/aJWWKKrqzohiG3lTDRHYZ7De/BNvjH3IsGb0vzUXqHJ8r/lyNUav4Pn/DFvAByN/wpskp&#10;izGXbG7NIgDLq1/gcL+zkHbpIyj8YD31BGaOb0pB8QX3IZsDPeW27o3ijuNRMvo8FCdOgmPxWnXl&#10;OlZKDUmkjIDrq3XIa96dJU3CkdtvFpzrpWSFaWp0zI0wHrsYFWV0tONDMSHDaX6A8wZyiFm/91pg&#10;6PYoJFdSMKeRdXr8VHRVFfMxqvjbRfDweIR9iNjN70werCTz8FBUV8xERhBUlWtFS9AhuLK9DM7k&#10;MrLNZfjYtwoaojHH0mi870s8XVYOCWg9tt8rrGkbG+qmgj2IIJAM3s26XV4pl8IihjUVdU2huvZv&#10;zUiENWVLJHHRYCxVzJA3BqCSCsEbODbJpJzhCD44Fz2z1+NySxEespXiMYcFV1rTcGre12hy8Db0&#10;ShqGj8sSeE3iWpNgAAETDjwl+S7CvMjOdMFFnaOixfNjAcQsyKgZiV7PcH+RjRRVd8LEUrqz9l6C&#10;p4pW6qdceZ50uPUv04gTeyEMoqJ2Y4ZzK4D66QAqrmS9rJV8BuU+yIpGlrsunOnjJCfWwn+PtXwA&#10;8ve4T0edpRhsJ99Kp8EMbCm5ODxkDjLDBtFFNRNZE96F47ltyG0/irpGMKOpQhltxZIjjKoqqx+M&#10;srCGyOs4EuVLVtTs16vGI9e9ReeWfcjsMYy6SRsK69RMiBjGYLMKLoTd2MTNQWOgI76kOKMOGpYq&#10;vmccZkHET5vjtO1xSKsSI02dg8zDySgrL1lIpeG+kigrL9mGTMI8vHRtidGUddwEEJUTonIitFYg&#10;4ncl16lSFXnFzROKV/IawW/1bJyeeQRH6raS2S1WY4uIZav1uezgufdKWoKehzohmUULdYl1mcwe&#10;v3Yh6WKNdcuSiDAv1XQlM1xAjcxDjUESiBfKEhGWchl6523HMjZCxXGeKzklAberSg4hctcVuPRI&#10;C/5qyUmyziXkOEC55AQ8aiO2ZP+adWlAMfJbaiK6zBBhrb3Itci2oufkoxUG5YymO+tifF6+S58R&#10;m0EZfLPU8m99/jWh0fxC0RHjex5Z6OwHYZ15O6oyijU7MYBD8eMauvJbD+zb7q/UAj4A+SvdjV88&#10;l1pfgnwTBlDON7dcsQEa9DInnKuz4FlXAu+aMlR+dwRFPaejwL8Z8pufDsvZC2C/72OUXvkEMnqM&#10;R3ZIc5QRWPJY76rgmgdYJ8mhbUCVKCK67+44nILcG95m5VWbwTF0TodmG9WseqHLpAgDEvYhTEYM&#10;xHVZn7MgYhsM2hhFzaOxctNU0R3lcbE8iUcEc373CAgYYbj8K/qHAIgYwCr26IV5eCWUl0a1Uv02&#10;NAElmAfwmuV3Q3xVkYCAFWMwLXMv3ULaOoouIyU9KtW1KGjTRk5yIXRYkvqkcOqc8g6G720NS6XW&#10;ZrSuYIxgqFxC2njr/A2dfyJgWEUXlI6oEoPdEAuKm9FddBvutVXUqU8lPW/RHnR9KqVK08Vnfn5g&#10;OePmh17AxWn9OT9eMZlqMhqpAaYjuUwxXoBNg5k5T7nejPPVYrsZISauMGF3woxEU4nAzqoEtM0Y&#10;hIhdd2Kl3Qi1krtsBD78fx5/BSB1GEVljgWORz+Gd8JtcI+9GrYn31dtr67aWNGXHfL/afG/3rY+&#10;APnr3ZPjnJFYPe1slhdS3EcCHnb+0iBiCtt607J3PsCRsCYoaHkGXI9sATP91HYKfIpcsL2zDmn9&#10;RlIw9yMzYdLgBbeh2iachvuRY3hrDZ1X3A98+cUISsSVznOuDdNUCYQ01vKZV7iVRRGZ57EqBBuk&#10;NAmBwUuwcDIM10kjp4VzgoAAhDAJI2HQy0KJEoUlzETmKVcWjbP49z1S2kTARoGLhP3G0EDWozjd&#10;DN3XtkaPvd9ACnUoHlRFdcYADgWEymhJPKqEsupusB4PXOJWgSROcZuvwdwsiQyLViBRCyCaleiI&#10;KTMHRYwyxXA1CZiE4St7W4TtuQR3WyRNUhpZmBnTNsnIzExvfVw9ZG81z1GKH8pnM4/f+NATmJvf&#10;l7/ilCtLgEnGbVeVhk0hXTEeATjTTSVivAl42sWlXVgCesKKBOTM6DB/bKjsgPhD09B4z3xscws3&#10;MkOsDTQ9zhP3v2dp5DD34F2ThopzWOJkyHks+c6/s+bBTvepa+U2tY6qf2boJf973741/i4t4AOQ&#10;v8Gd0i+p/leMt42TAhC+lGIOVD09Gks9lgOjbO94DJn1m6Lk1Hmo3q/HtRZDLyCixHZO7sxiZJ9/&#10;A8c0j0NRBBMJ739ZVWRV66jeqR53UCcE6u/CPJRh5v9qqFNxhyglFXi77BCCPh2B0O/i8akjXgOA&#10;h6G54rqipiECtdSh8ghYiFAuYMBet5vuKi9Ded0e+aujoISFiDjtVW4tM2HQH05uX+VtyKOF4Ol8&#10;uq4234ylIvbUXFdt+Y5a0yZL9fnXDsMkdl6f9yNlB9Foex9kugkgNeJ1nR6/EtbNcc613uBVxrke&#10;ysiweiRNoLaxU98dA+C1y6zug2Xkaxv9AMWLDHfhp85SBCdfgO/dbRUoVQowKFG9loHoCC5dUFG7&#10;qSTiiixDyr4brMmM2tKFFwVcDJeWCjGOwQ+OrgjbOxhd095FhjpZYWPkjOpUDUCpAwh1z15bfp3t&#10;Y45GaAaBV+aVw/7kB3COuwN2Vu913P82KveWonIno/g4v+ySe+DOStHNcWyzHN1ER9+yo0/A9+sv&#10;2gI+APmL3pijTkteeMM4iRgsoCEgYuM8B/+aIZcig8uqOdfdidQAZo+f9bwablbmSX9YDeLEH1J6&#10;RH34I3/2ZUojyWs5m4J5nu4t8k0XgDAOqw2MvP/KbaXLoqgSJQqKWFXXUYKGKy5Dva+D8HIJ3VZ0&#10;8VSSeQjjEC3D5WJ+hwID5nsw58Ollmk3lQYTaiHyV0VdieYh9a6EvYhGIsv0OB4ufq90ivGMw8i9&#10;HGgpfZW6flWkUTWRYaFP4J5q++2FFGZpuvsuPFrIKDFlqCV02AQQM+Pb1CEMQVuFDUfi2ZIuCD7M&#10;Xv1RYPG/D67a0xguVuBvePbnmJLTj+0QxSVGtWHlxjLCh+uwDe2uEveZ1MUSADGi0kxtRAGGtJHO&#10;E6nJJSGIPF3el1V8Z2NOgQ6gkOaS7oWOrvpF9NDPgSxWTMrozvDWe746AMdF98DWfjAcY6+H5+2N&#10;qLLpToza/f4cWK55Bo6d+/X94T96RJhf2WD/u0l9a5ykFvAByElq+F91WOPldpFlWPl2lvEVFDeW&#10;OEKsXCagIiAiY3DIx/Liy8hoEI6SXpfAu1s7eJQILgxCXmKuJiG3ipns4pjnzTqgKHgEHC/SAHCe&#10;7pGKMG6O56FBSCZxY7nVAEbaAh1hL7bTxpvh91lj3JUTwXkNyRIYcUWjLwDiJANxSX4HhXIPAcHD&#10;iCu36CBSrp2gIQAiuoa4qVQZEmEqBBZxZ3lZ1l0itZRri2K1Wd4k0xOPJusn4KEinVkv1We1m+jE&#10;O7Hq/A1NYmr+TxhwpDuvLZLzDNG+JnxW2IbkcUiv3tQhJPQ3HkNTR+O0Am0cjQY5odtqAog5oNbH&#10;tiK0OHQ6Mqqac3txXwmQCQBI7oeOrDLZh/6rxX3NUszSJqYbS5YJgAjAaBBR6wvbY6n8mcWDqNdc&#10;hVfKRAXSp61Kmig3pXGTj7mKKmknGaTKWFyVzkoFD7yDsr4XwDrwXNguvBfVm46orTSDNYalEoZa&#10;wqdTiI7Khtf1uWoQps5xzH2fUAP6VvrLtIAPQP4yt+K/nIghxFaQMZTxRec4QKrnLQBishABERnl&#10;T15gZ8p+pDdrh3z/5sg9+35UlWmRXCQBARm7+OgNRiPRSaWnTKWw3hm2eV+qkxCwUSG6ypWl33eT&#10;hUjklVsV5xMgAc5LY8TVOwmYlRSHYslvIDh46YIR5uEkaDgIHgIiwiTcdGkJYLgJLgIi4r7ySAKh&#10;YiGGD1+yq2UdbiPhvipii+DiURFPYkxD8KklBNGrzsJyY1B3rTZo/4jZ+/1ft1W5YoyVb7PuRcfk&#10;wXRJiXvMNNZmKK/WFUxBXeegNEB6ZQKaHZqOxypK9aEMl9T/Om6tkZYboHvih3k/4lKvw+vlLflL&#10;lzupqelVE8ZrgpcZbaXDeCX0V7urzDInOgtf6Tc1TETKv+j2y2G2ep+M0xGY9Dh+8PLcNbVUz4dZ&#10;Q+tn1yCBCXLP3RzFctk6OPlMOVpNQPHoa+B4ZQN7LEYHg/tSXRjVORG4MDx51KU0d9Vtfrw8EO1e&#10;1c+b7/P3aQEfgPwt7pUI5QQPxT40aNhl4ndxR5luLAEUlV3MvznPLEYKEwLzOcxs7sTLmB0szhr9&#10;8sr6JjC4DyYht113FET2hfWRlapHalbU1TFM+rc5CYvRlXeBZ8t2wm9ZXw5FG8ViiQm0QNQpxD1F&#10;BuEkQDj4204gcLA0u8tNAJGQXeW2EpChS4qAokFE2Ir0/KVXbQjtEu4rORECKLKNGrVPkgkj8E5x&#10;IwSuuRTfGgZYu9a0gHPCBojrmgUgF5WnoOPekcydkGgsM+/C1CCEFR0NKnIe3zlaIHrnlfiJRlU+&#10;tY6b//5AqXZX4KwBXT75nJpmPIkbc8X9J8mNpo5RN7/D1DUEMEwXm9aMtA5ilj+Rv8Y5KwZiRJbJ&#10;NUgODfe/yzsQMSkz0SlziRqHXj6Cf8cz7Oa1qQ5EMRNSz3sEtoFzYLl6Adwr0mqfDyNQQY8/Y3Y8&#10;9LMol1npIjyw11JXparbUkqXkwCHE7+D/72hfUv/lBbwAcif0sz/j4MYTEHyLko5Wfibte1QQdeR&#10;Q4Rz+e2uhKNIR/bIR9xZ1fRVFVx/J3M/GlLjiENW+9EoeuxNOPZnw1vB/mGFA5796SiYfiHyG8Sg&#10;qOXF8Hydq19fg30ofzW/awFeZoo2onvNWxjNE/PNdNT/JhTvVogALSI3JwKFg4bKJVV2KZjbWWXX&#10;7iAT4V9xaSmgUBFZnO8k01CMxQAVQw/xEDxEJxHgUBV3yWg8SheR3n8k3iyMRr2N1+AzyT3RCKc1&#10;m1/jWpcyLMYGL5ZnIGFrP6RUigvOBBBdkVcXRDST+mrLtn9qa4nIvfdjM9teuc9O+BZrV1tN8h2/&#10;i57VMet53JCfyG8CIOH8K5OZhS6Gn6K5Wb5EAYSOCJPaWhpQhLk05N9Y/mU4sHJh1RHU1ZgqnK9K&#10;ubCUvq0HCy/OwRXFOkpKTkpHqh3vQuQaNURWfrSZoxYyu116Mbrpa8J0FecwqK0JHFXl5Lzf7oH9&#10;gTdgW7pC12E7zjGM2/gr2vGEG9y34h/YAj4A+QMb9/fatXhqymnwSrjDEv4VBmHnXxHTBSwqPl2B&#10;g71no+Ch1+E8omP9ddwRe7ePLEZaeEtmlnOcj/qByG7WHflDp6N42CQUtxuEwuAo5IeTfVzKQYN4&#10;AG2DzYxzXfdIsxJdfVd+FPL78D1Pwe+DSNyZ3Zg9+UYM/yUIkFU4yTYcDNEVBiJgYncGwOaQSRiH&#10;hPBqd5VEZtlZgVcARJU653yJuNIgE0DBXKK0dJa2Du9leKtiIaFMiouA35rZWGIX02uyLmNAqxM0&#10;QTonRFuyWwq2ovWurnTBidGuwzwMvUHrDgJeZsHDYCy1tUDMzpuwgfkcRpOd2O02wUNZTH38Uk7t&#10;M1/ADbkd1fVJyXlzPPbaAopybgIIGsR0NWEBEGEmwkqEacRwasRJAEQARbQQmQRgpNhiqKoAINdh&#10;rW6JyUVMMky+EV+7i9V56Gi7n3/U02Cet+hnsq4x6e+1RVFMbKgqtsK7dDPsNzwN+2k3wTF5Lsqe&#10;/BRVjhPlaifWnL61Tm4L+ADk5Lb//zy6vLzCLcR9JQAiLKSChsfJN7hCoqE4L/f253DYrwGOsPzI&#10;geYTUPrqjyqhTg/5QzfX6k1InzAbueGtCCTBHDgqkPkfARxpsDEKo0eg+KzXgX1agq8NeNWsw/SL&#10;q8qtBpDcU7IFfp90wvDd0XSpxcLrosFXUVRkDuKy4pC0DgKAzUWQcAfCSvZh5TpOAogAgwCN0kY4&#10;T0VgqZBe+c5McylxQibjEvZBo6hcXFJDi/Wy3EZIbVp1DJpsGY57c5O04VPjdZuBxydGQ5Rzxcjk&#10;PyXjM4w62IZ7iuRk9O5pmMXYqpLyNfqCdmVJ+ZQ1rpYEkMvwhctgfidOQYweO0XlGg2kGhHpC/BI&#10;URfuW0qrmABhuKNUsqAO5a1lSKZoXlvmxCwXr7LkVU6L1kPURPZRRWYiVYs1+ITgcFUbBKcOx8CM&#10;JRwV0ug2HIce1LAMAzyEZCiPoW7Co0Enx8bxRZbDc8VjcA67HNYR13EAqtfgpcguKTCSblpbB/p/&#10;Pv6+Ff7iLeADkL/YDaqxQ8YXMeqSC16iAIRuLL615Zwq+KJb+So6s4tgeedHFNy+ALnnsITErS/i&#10;0OCbUP7+bkMY1fV2JeTf/s1u5F41D7njLkTB0BuQP/k11sTai+o885XWbioxECp7xHBryHcz3+Mz&#10;ZwGClk9Cw++jscLKBDwaWBtBQ/QNN91WDhHPyRgcFM1tjKByMPLKwXpXFfYG6q9oIgI2dq4ny2Ws&#10;bxHcBSiqaLQrKZy7hclIsiF/uyRPRDLR6cZyMnxWckc8NOBTk9qj7+6XlA5U40IyxYUTuKcKZvjP&#10;9ioPQg5cyyTIFpwhvXydza3Lm4gbyMzy1pnpanAqahT5VXFoc2A27iszVYQTOGjNKlqUVhoMm/kr&#10;pxMBOf/BD24BMV3SRNW3qtEwjARBEwwMoV9XADbdXOLik/V03krdnBZVPl+0HepHMjSu1BTT1xiC&#10;pyo6MCrrXFxWxIRT1ZbHUUKMjoM8kgZ2cPtaVqI6HsnFcC78CK7zHoB96NVwT7kF7lsWwvX9Pl06&#10;Qe9cRfaZocC/psV86/41W8AHIH+x+3IsgEh/rYxTEV/YIomYUsBBMOGK4jwpvHMeUhp3Rd5lD8Py&#10;5m6lsuc/+y2yLv9UgYawEB3/UuverqbVraZyW2lkqAu7kAguMcQ61FKXaxcDJy+70j1oJUSG77Pp&#10;IYbsRuDxQmaak304yTBswjBEMGeGuE2SB70hBBWCBcHDLvMFQOjCKi0noLgZ4itaibi4lJgeqCry&#10;intLjLP8dQuToSF0cZmHk0RhSe0ru4S1MpdEeuMfePqi/vpZeN6SZtgmcbeduIpuuuUuKVrFaKre&#10;yKrS45RowbxuDoWu1CuuIMVIBERUaZUoXJLaGz1SPjaY3glSELWakY5n9N5nFq9D35wJ7CBQxFfn&#10;oEcw1Fnwci5m5rlZOFG7pzSTqFvKRDLna8cTqVv6RBIUvYqBsGijaCcEQcl5qUJTTCoagXrbr8VG&#10;p/CQ43xMADEQxMwHqeJoht5DmRyx8F04z7gbtj4z4Tj1BtbCegyuqXM5bvp3amdmJV8VK3c8AeQv&#10;9g76TufEW8AHICfeVn/amjXBs3xhqXdTc6iif76KoCEMRKKxDP2D5UcyplyINOobGRyaNjOyF44M&#10;nYKc065G4VVL1flK71CKH4rwLn9NB4/Ml5wOJbjLZLzYslxtw56ocmqpkF1tHO/L3cw6V50xbE8c&#10;jV0j1ZstJ0OoIACUi6ZBQBAAsYmQzlwQ9VexkSC6sIJQXEYAIbgIO3FwXaWVMC9E3FxSaNEj4b/M&#10;D3GRaThV5d1glVzopjvGrZL3xJBGY52tEYYn92Mm+q14sOBIzX2pklyFuko6T1uxL2FQauJH9YB1&#10;5NQRXmzA5vvR43A3Xk8rztGl1ZXeYhRRVONtKP1DmIc22mrwKp7LOmcbhO08Hx87delEZRx5EAXY&#10;xwjSGsBlufTcdVir/PzBa4f/4TvwWjlrYgkDkms2XFg6dFiL4ToPxQzXFaDQ51KT56E0DwKDEs51&#10;GRMdmSUFIM2QXp0/ovJMjH3K3zWVbRHM0u8T877VbWkI3ep8jeswcE8/K+pfPj87klk08U64WpyJ&#10;srG3o+Kud1mLLRXVh0rgufMtlM36D6py83XnhZsoIDHulvytraNlKio1t9L35W/SAj4A+avdKHln&#10;1WvG3h17ePkcdrZARWAx3J6TAIjkgVQoUOC0L5UayMNI54BRWYy4ymHobl5gHPLbnYriR9+B83Ce&#10;MpwKKPieKi1DTeKW0oJmXaMgzSHmTdiHRF+ZHcY9hJuEFRch9LMQfOlI5H6CyTjIMCiQ251kIWQO&#10;doKJje4oB6OvBCjKGWVlAorVRS2EICJsRNa1iguLYGMnmMgkoOIS0JBKtFIwUcZHl7LvBBoBEdEd&#10;dnub48KDzRH41Th03/MZlrk8+L6qAjfm/YDDXpWTrgFE3Cs1sKG7z7rXbDjxud42ahfrPW68WHIY&#10;TQ7civ4H22MtgUnKfij3D0GvkqVCvEqIluKEUo9L8i50TSrp6VcydPnCI13QeMfjSFKWkeyNBRRV&#10;lWJlew1Tq+6poRWoWlwaxiUNsmPWQgw90p/3thN/6WRKVWnYdF8pN5qcgymWyytblyWZeSF6PRNA&#10;zDyQujpIrZZjAhOjthRjicQ1JSz9fvghvOlUTkGdMa7yP2qN/tGvCp+f3GJYr30RFTe+AfdW8lM9&#10;FIx+xjalwTZtLuwvfGiAOOdVMAV1/U64Xv4U3qS0GmAxtbWj9+/79XdoAR+A/IXvkp2huPlusg/a&#10;mxL2XAU8TBeWk2+25ISIhKuy0LNLUMhRBbNHzkZaWCLDdxsgzb8hktsNQ+Etj8JzKF292OLSMuP0&#10;zdwObdxqQ1HlmwrdNTQFMSlnJb/DqKvGuDA1nAYhigzBj8yBOoed7ikCQzlF8QqykApGYdlpfGUq&#10;I4AIO1ETo7GsXL+C61ndrCNlr0eA4fZ0Z9kYsusiGLkkAkvcVuwxV8gYIZwnPfAkGvVHMhsjev0w&#10;hG98Bk8UFSo3XjLj0dpuvRx+G4aj24F52O4RaK3zMV1aCgV131fa4G3HYUTsuRuJu+arURNTmZo/&#10;MfVLhG07BXfkNmNUVIQyqqoooSqayNIs7N3LGOxqSNrKMKMelj9yCSKd9vZD95TP1L7Ux2A5Ovda&#10;R7LVILWxinCWMSU/IurwEOz2sA6WRFRRo1Cl3MWo1wxqZZaVNysFi/tM53do95WZYKhzaDQjESDS&#10;rj4FEDVuOQELo7KxiujShRsFuNIpqLfOnYbEnO+Qox4IqWysR4k5XukRXZSSqxWzRTV2y0Zc1xj9&#10;kCVNXI9+jvJpd6B66x64VuyEddGnKGfWevl596P8mw01btVfSi6seyt93/+aLeADkL/ifdGdZmad&#10;c6hZdpqL1FSNYgENvtRqLA4ut3Ctcn53cT15h0WrrHJ4Uf7JD8iffiWyYjuw4i6NA2tdpXdmdNZH&#10;q4yecG1iYE2CoDIT2sjKv8JapMSFfFY4ClDvy5Fosjoce7wcCIlGyUr2INFVZRTFLWQP5aymW8ao&#10;qnKChHxXri2yCKuHQEIAsTBk18KorDKCTDkZSBm/F9tkHpkIXVkO0TxEAyFwOGUsEPb+7ax59UJ2&#10;NFqs644Ga+/CxTmHsdvwwSVXWZG4+w503RbHkNreGHGwHUJXzMBVmd9jja1QtYXpLpFryOZYvC9a&#10;DmBU+nNosGcQJmcPReLWHhh76NWaa36johCJex9B9x2dsNwSxfk6F0N0mmqWRtfD1+p8ChH/de89&#10;CDu8bdDq4CD0OPAs20qXjjHsae33Oifzg9OC/kwcjEgfj68r+3AdyaMR8ZyZ8JJ9XzPWhxh7k2HU&#10;goaAhM5NMefVzVI33FwSrivhvApANOho4DH3pysNq6x3NaZJCBbbO8Nv30WYV3rQOH2d/He8BBvT&#10;6WS6W9VvxfJqHLCo/GI3nGfOheeCB1A26lpUnP8IvM99De+2DIYGkuPUsBvDZ1bbWr5vf5MW8AHI&#10;X+xGKb2B/0vl2wKChQIQvl+F/F3EBaKJODjPwhQIARHJhJCs9DL2tiVKSxVW5CR/nZsPIP/i+5Aa&#10;1wVZ9Tm4U6uJqPh6d40LS/ct9aQ1gto8YZknRtjCaea+F+H3fhieLGSOAYVYJ8Gh3BkEC5mEnaMM&#10;CkBU0DVVbKuvQYTAUU4QsLMXXEEAKRUB3VEfJTaWYSfolBN8NIDUQ4mDTIQMRAR4J/UGF42aVN1d&#10;awvDhF1NELZ8NqbsXom1dYKDUnhu7bfeg7ifEphV3ZxnGEEAYrHA3NboursnIlf3R6edN2Dk4Zcx&#10;Luk1DNn3MBJ2zkC9DZ0xJKkDPi5P5B6aYauzA8I398X12V/UPAVZbMuLU9cidP1UXJ1FJlfdge3D&#10;EvKSA0Ljro23aAyizzCvQukUwUirbIMzjnQji5mN6ekf48OKIzjAHJFU3owsTof4/TVbGqYXfIeQ&#10;fXMwJrsTGVNrde4CRsIWVNKklIpXyYGyXw0gutKurm9laiE1Y6bLfHFdqZDd2pImooeYUWVSjl4L&#10;7nIcXdG3JlBABudSYONHN1oiumePQmLmm8q9ppypCvjqQrHRVIpVae5qjHhihIFzdoEFlR+ugfvq&#10;+XCfcg3zQG6F84H34fpxH6qctXympjBjTev7vvzdWsAHIH/FO8b3UtxXuZJNzh5gEX9b+LIW0hCJ&#10;66M8ORubKV4m30L/8548BRbiZqotc6IjqMzIK/vK7TjSqS8TCVsh57wFHPujDsvgdmKbJVTXFH91&#10;7od+0V+gIfT7oj8GbItAARmB1UnXFcHCQk2jVHQPsg0RywU0BCjKOc65MA/FLGhwBUCKbfxNd1YZ&#10;17UQYMoompcII6F2Uko3VqmTbi0lnksoMEu7s8f8gzMSIStiMWzvm+o8DAVBJd0N2Pskwn9qhJ9s&#10;EjkVRaMrRQflUY7g8kR8Zo/Hf1ju/aYjibgptQVuSmuEZ1j+ZLUzgaAm29A9pQxzND6uaEMX2ADM&#10;L9qunwSD4XxgsyAh+Wn0PNAda+2xXKDdQmYBQ+nVy/jseshbOb78boEPGBY7UXSRA6eg6Z6r0Hnv&#10;jeiw5xq0OnAlYg5Ox+icUfiApdWrIeChQ4O1bhHO7SWpUgDBLNOuczlqxwXRiYG1ZUsEEESfMYsv&#10;mkxEwE0y1/V8HZll5oQICOqxRFQdLZWHE8m/wrZYJsbWhxnqF+Oh8kOqOXS+jG6auh+TpZqJpop3&#10;ZBTB/cZXsM3hOCAjr4Nj+n9QcesLqF7HfB0j31J3WIyQBsPF6JPQf96+f5c5PgD5K94pvos2Akcu&#10;B/rIo5BeQEVWtA8BEgGKgre/wM56TbCDY3nsbTcJmZcuRsXqVBYp1O+66CKynoO/TPd03g13Mlor&#10;Hjnj58KbpYJ21TstkwCHjCqowy1FXNfxMhLU2XPX4wSQUDxfGk4DH6ZcUVYK5EX8WyZMQ3QN6hgm&#10;gAhAWMhISrlcgEQYSZkzRIGLuLBKJWKL+kgxfxda6xM8CCIyT/JHJKSX0VsVBKfq6mi8Up4A/8+7&#10;4Yks5hLIdfOcTtm1CP4r4/GNErwJHjSo4vKRwaf0wErScxdjGFVnkt8y6SxsJYiLRqAiuxriuaLW&#10;8N80A+9ZdL9bfCvShl1zP0XizpbYQ+AxRwAUI6+ipJTxNY8p4r+Rqa6MdgLZRxt8Zu1AJtKOY6W0&#10;wie2tmQhrWjYJVSXriqyDtF6qsRwK8DQhRxrQ3frljExalrV0Tj0dYobzSy+aNa9ku0kVFeARa7R&#10;AJCakF9j+F4FTAJ84soSABFQJTPkCIZDswahZdp8KNXsZ5mCuokEV8zoKvVzfQoqpt0Je4dpcAy4&#10;GI65r8O7I5s1sGowWTNf5eIyOQtnKCZj7NP352/XAj4A+cvdMu02EFdVLoEjhyE9Ofwr+oeAiLCM&#10;8uTDSJ19FfbGdUaSXyQONojCwcZ9cWTiNSh8+3vWxZKAXf3iqhwu1iPKO+0cHAlqjbwpj8ORo7PO&#10;NYAI89BuCIENlTBIvUC2fap8H8c2748e24MoEDP8lvqFMI9yMpBSgoFFGAU1kFLFNggqdrqpyDQE&#10;EOS7Wo8Mo8gqfwM5rx5KuQ9ZRwCkmG6tvPJ6KKTrq5yRWzbRP+gWKiOz8TCb3UYQuP4gQeSLGXjV&#10;kYXJ+xayeGMYXisTRsCyHQI43Majhr6V3rtEbtGQSgVfJUbrjO4qGmqJpqpiiKwAh4cAIGOPq9Lx&#10;RmjwrWmJLNB4NsczL1LXflXe9wja2QM/OaW8CI2+lJOX7aRki3I5aZeQ6s3zt2TSKxG7hpGYbidh&#10;DSLKi86hQcZDxuERfULOR0q7KFbR2HAzmYmAOp/DZBuKMSjA0uOEKLG8JlTXzAcxQEWta+ojhnBu&#10;JA7WjmRoZqpLSC/BQ9XP0uf8KQe38ks5A3dZ9vzi26GImmH85Xvl9nSUz3wYtuteQOUP1FAIHOYz&#10;qBLu+cAZf2r2qXQ2Y/JhyF/OEJ3QCfkA5ISa6c9dSYokFpOBFPINy+OUSxYiYbwF4sqi1RfdQ4Ch&#10;YtMhZN/4MA626Yd99ViagsPTHgprjUN9pyNv7suwrNyHss0HkXfjI0iLboXMiH4ouPpjhlPqF1f2&#10;oQFEV7OV8FIJQZU3n9H8aLfhRg5RG4onC+Jo0CNhpWEuIVMQgJCpTACCDETAwsZetMwrJvMQsCi2&#10;cx0FMGQb9hCUEHiKnSK4B6KQQCIMpoggkmXxQz7F9FIuL+O6NhpVOzPVS1m6RI5XwDEs+m+JY/Li&#10;UPh92xLPqQTGUJ43y5yIHiOVfMUNQ8AQYVmYiCqAKG4lVTtL169S4bHcr4CMAha612S+GH7RCKQk&#10;y5TU7mi4ex7OKNqEBnvH4+VyyQ0RYVuPFKiKQMq4JgQt0w2kGIBoE5LwKPkqypVlZoTrAan0utr9&#10;JWHAVeKyUoAUwvVDeD7CQgggRlKgyaT0ELW1SY1KAFeZ5maCoXZN1R2G1xy3RIvsZukVWU/0E50j&#10;UjOeiHJvyXxhZ8KcdCVgC8GsZ8FAxKa9hBSj3Mqxb4DKryEiSCdE6eyMFqxMYRSc9D8MbDFlq2OB&#10;w3StmhikIgDNePE/91XzHe3/2QI+APl/NuDvvbnY72KGleZL2C5/FFEHyePLKWJ6nriyuKycb6CF&#10;65lA4kwpYaXdt1lQcQIOBcbQVRWApAYNcSCmFVIadUJGSGPkBCYirw/FzPUl6gWXcF5xb0nGuRq9&#10;Qb34bhplnWT3dBmTBj/ohJ47g5HkbYyCcobqilBOdlBMIVyYRblHgCEIBSxTYuGyIgriZXRBFTmC&#10;kFdBsCCAyHKLK5zzqHUQbIr5N99K1mEn8DgCkVvBUFgr63Jx/QrJHVGRW9w33VyFFOglpHUrI796&#10;rg3GHRkMHxa3FUOIBTRkHBGXFGJU4CHuK3mc5W8Yo9OikVsVzUGawvldDKT0sKWHLsAiCYO6TIlm&#10;LwImLDRJXaJ/yjD4bRuBu0s6c90WNPaaxeiJobwEHimtojUEAQ3d61cG2GQfYpSVYdahtPrYYvRF&#10;L+E8qYorUV1i1JU4L5FSkn9iZpFrYVwXRDSz480sdLqnRMxX7iyzOrAJJCZrMYXyupnrco4CHgaw&#10;1OSZGOeuzpGTACvZ0gIHtZBDZ+P+stTjPuKm+0qBh7ALJYqwI3I4F1W70+A9mIWqtCLmipTAm87h&#10;bdPJ7IrtqLbwiSuj4iZVekucqLST7arhcg3x6fd+oXz7+0NbwAcgf2jz/tqd62zpIjKOPL6MUq6k&#10;kKAhYFJgaCEFfNFKuY7kQQgAyF/RO5RLKs8Jy9srkX76NUiK78LxQKKZXBiJQ8HxSO10DmyvHVAv&#10;uoP70OChGYhsK75pcXxJT1CAqd9Wso9PwrCkIoFAEIZ0azDZBxmIww8F4qaS6CqWJSlgHkgeASCf&#10;Qnm+RFmRRZRQ88hm1nmJgADXLXGxgCOnfLv8Zh0pq7CPABQKmHBeAedlldG9RRCSEN9SMo8KGrIS&#10;ApBVxlGnoc1kL7msMpYJh6GsJMvsdTVGiBmlRDcWmcJOjpe+sDgaM9MT0XVfX7TaOwYtNvVE951d&#10;MCG9KR4vDkayR3QTMeoyyVgj4t4SF5RO3tvuboZ7Shox+59uKxUCK0ChxWkx+LKtgJoI3ypfQxgN&#10;QU3WLyAIFDGXo5jgVUK3kKU6lkEPTZn42Yj3KIrtG0mIFjATF5xoIQIaJsjId9FGhM1IYUmZLzk3&#10;wnwIemqcdA1K5gBXOvLKBB3NLGoTB83MdNFCjGTEui4vo6CimZSo9aEIbs/zI8AVVLdDh+xx6JD5&#10;kcpDEgeUIqcCGHyI9HBRMkPPU2yjwouKm6jH9TwbzjGXwTGLw92eNRcVp92A8ik3w3sXdREWVnTf&#10;wcTDx96H7f7XUf70R3AfzFH79n3+fi3gA5C/2D2TaKhCyUDn+yn1rwroUyqRUF7+zedficKyckbZ&#10;kQrYSrzK2IvgK6AgRReV+4Akwr49GwVPfYb8yx5Hzr1vwLmKPUMihpQvkQx2MwHR9EG7lAtLN8Z7&#10;rkzU+6gXBq4Jp/bBkQZtgcgsD0au0jEaKAAppDheSLdTIcN5cyoCkMt1sivqEVCEZYQgl3Wvisg4&#10;CqmViIuqyMHtbQQP/pXfBdQ9ZD+5BJ5czssWAKIrTPSPMm5XSiASVlMumeoyHjqNo5VGtJBuMCmT&#10;4uE8qY2VS2P9WlEjTKDYHbppAkK234ZOR97DmXl78VBZEV6w5OK2wt3od+hdNN5yBV1UYzDicHN8&#10;aGnM9hJdQtw2upcv5eM1U6AmQIYiwKKKEIqeotw9eqqmTlMprIbrlDH0dU5+fzTJmI3EwzPQPGUK&#10;EtOmolXaRHRMG4tuKSOZZDgEPZMHov+RoRiY1h/jsgarPJSZOUNxRnZ/zMrrh2sKeuHe/HZIcktw&#10;gCQrCngJUxLdRlxzco7CPOrqHEaElmIppjhuJhgKaGhWUVscss4+1H4kUssoX68Ahb+rGvG6hR3F&#10;4R4r2VjK1XjLKPeukMIohni85EJVQ+3DtSg/hwUVz38IzvMeg/u0O+C9dj7sM+6C7aoXYLvrFTjn&#10;vgPPQ++g6j8vwXP1MxxLfeVf7C30nc6JtoAPQE60pf6k9SqIAJms1Z5La27h611sgAmZPyOgqIe8&#10;/SX2DD0XOzpMxZ6xF+LI46+hPKlIsQk7zZzUvCo2QEXARNiJSjBUkwCOVPI19A/+FQARP7bLyD8R&#10;kX7ovifpvmqIR3MacV32/imC59Lo55BpKHcTtYtcahw5nJdLwMilyyrT5o/UUj8CDXULO5kJfwsg&#10;5NPdlVleHxmcn835sm4OXVi5nGQ/+a5QZFQEIaW0PrLITIolIZE6STFdZAIgkpHOalEU6fmduSI5&#10;BB3RDA4zO/zqzFAk7uuB4PU3YcCe7xiKm4v9vGhhaMd+JEf9MK/3FWsBTkn6BAmbL0HnQx3xdGk0&#10;GUJjLhU3mOgqNLKic9D4usRoq6rAnK9cXtJL1y4tD9cvrW7KkN3+CE19C7eWF+EZjm3+OPf/QHke&#10;wSsbd5Wl47riw7ixOAXXFh7CjUVJuKh4P2YX78askj2YXLoT44o3YUTJegwpWYWWzL9of2gwVria&#10;8nwk+52g4GV4Lw26MCSta8h5aCDR+ojJYIyCizUVfA1AqcM6asJ/jSx1Ec6VIF93X1VR/B3FhyUc&#10;KdUMR86YjvEFS9VzIgAi46NrveLnnEEFbPFhq2KSoNfihHd7FpxXvgg3I7KqDuTAW8puCkdwVGHk&#10;H++G96rXWQrlVXi+3PUnvV2+w/zeLeADkN+7RX/F/vQrKP9qd4DUT8qxMfmMg+5keypV7kepuLK8&#10;zC4XFvLDfuxJHIKDgdE46M/aUA2CsDe4GXb3vxxl61kVlfsQRiLG0gi7h50I4rJwLGvuw87jeGSc&#10;EGM8c5N9qKRDwyOxwVmIesz7SFwbwvLiccggQOyvCES6jQNSkX1k0sinkXGkU7tIq+DY4JxSyzgW&#10;iT0U+4uDkFQaSCAIICg0QBa3leVHyjkRJA5bCCYEkAzuI4OgIvvIsochtYLlSizcl7jCyGryCRJF&#10;Ir5zKiWAVNCAuwgeVQSRQ56GuCk9lEmEnRC65l6clbsTy1kvrKZiuNmeBiBq37oUaTIMnvFnB7Wk&#10;WRnL4b/rAgxI6srCiK24JV1MNLhS40slNIrRlnBbunWsdMdJ/S/RW0SfyKxuhdHpQxFx6AV8KSMj&#10;/g4fAb7Z+VsRvHc4lnLIXHF1VTHUWCrnSvSYnIsCEDWJa0uirSIJLpFKkDfDek0hXYUeGyJ8bfKg&#10;zJMSJ+GKoShQkSq9SvuQfTKhUWkz4uJriTmWUfA7chPHP9FlYswKzTXtWee6zarPdZui6s0VqJjz&#10;H4KHLjgpt6Jy6RY4rlwI293vwnMw3+e++h2enZO1Cx+AnKyWN6CjFkBo2AkW2bZKZPAly6OroISG&#10;SdxXkkxYwkSN1JsXYk94NyQ3G44jg1iFd9J52NWkA1LrswrvzBfgLdHAYd2Vgfy3v0HWbQuQPPIm&#10;pF5Kf3OqS+seNKSSH2LmgEj+hwCPuLRET7niyIfwey8Mc3MbIckRhZ2l9bC/LBAHySAy6Jo6QlBI&#10;ojvrEH8nERiSCBAHyoKwpyQMeyzR/E5GwXUOE2QOlQeqv6lkMMllAThgCcAR7iPNFoQjnJdU2gCH&#10;SriehdpERTBS6PbKoZssi0Al4JPvDuVEQZ16h4OhsJ/bo9FjQ0P4fXQGJu5Zy+Fk69486RkzQU1q&#10;2HOMD51Xbwy3KkUjiSMy/JZaxxgJULb+1uPE+KQv0HDHFNya24Yuu6Y0oBJVJuXpZSjdMIJKJPUX&#10;zlN6A6PdWLl3SOogRB98DauPwg7N82r75kZPXYGZEg8MIDPjksx4JQ7Ia0Q7SQdgduEGhO6YhI+t&#10;PfgrWrvQ6DZThl7pMLqOlWgzVdRd3JXRSjPRYCDgoIMC9F8txKt1FUDoqDGtA4keI+uwqKIaRlcX&#10;Y/QY0VgCYN97uyP8yJm4sGybamzlxTL47LGvjoqmUvWzdE0D+VStPwzHBSxn8tZauNbvhWv+J3Cd&#10;/wyczy7jGOsaVPTokD4R/SSaot98aB+A/Oam+702lBdNGxIx5HnsTecKaNDI5bOXLKG8xVylvMiG&#10;lLGX42DEKKScuRi2fXZWrKVG8v5HjLTqzGkcSq5fhIyL7sPehP44yMirVH9GIfn1QObMJahkFqIM&#10;LcWALhV5pdxWCkgM8Zy/dxOw4r8/H/U+D8LSiiZItoZge6k/DpE9JNlClaHfXx5CRhKKvWQM+6xB&#10;2MW/B8rDsLM4HBvzg7GjhFFbBJVDZBO7LNy+kKxB1i8NwG4CyCECSgq3229hDakif+ws4vwSf4KL&#10;uMCCkWGL4P4CCTJkOx6K754wJNNI3pEVg/qrB6HFlsVYXFyimJa2UGKwpPBfTTNqYbfm9sgPDSb6&#10;asVY8YcqGasyX1TrL7Bm0WjPRdcDrbGOzEv0ABk50UoNwiF1uZQR5vURPDocGYD4A69gPzeX/vPN&#10;BT9hjdTAUklyRk2x2kJPtQ/K8T0/arvcqkpcUbQT2zz6yuYWH0T4rikc70TOhVqNiP0KAERkFw2I&#10;50ew8NDwe8ichB15FGiwICMnR2UI768AhTGGiZFcKGOCVPLaBEA0kAgYMZFQiegm4GghvZpuNC86&#10;4LScsYjIeYcuLX0p2oV1HIOvZhtuLjVKJNctqIDr5pfhPv0+2GffDcdlz8L93mYVAWLupW7ZeB8d&#10;+b3syp+zHx+A/Dnt/F+OUvsaMciRQnmlKt9eqACEAEHrZuFkY2jk7j5jsK/pJGQ/uoFGTesYjt0p&#10;ONRrMFIiWyAlvAlSGkQivV44UoP4PawrkjtdhoJn96kOnpOmRvp8TmMoVwEsMx9ETvCt8gPwe7sL&#10;Bq+Lw/flsdhAl9QmsottZCA7afAP2COwqTgUW8pCsIVgsLYkEJvlO/9u4zjlP+YGY20BgYHsZC+B&#10;YpslFOuLQrC5JAjbuf22QjIWCun7CDjrC0KxtpDryn7JaDYUCSA1JOhEYkcZGYmd+SHuEGyobIrh&#10;O5gH8uWZmHFkD1KOaUmFGwx1NvvytTWF//uNrS1kX7veDoL3wAMLEbutCz7gmOfVNNwlNLAWCs1O&#10;GtzNnnbotm8AWux6Gzt5nwqrXRiWwrHhd12LWy36zJSNVWOo/IrAVG6UxHsenfUCmqYsIqvR1OqB&#10;gr0I2jMLT5e34y+WYJEkSLIhTxVzclSiJMc5528Z69zDZU4l+keQrURQO2I+Dec71QiP4uoSLSWa&#10;rsBwlT9TabiqxP1VKaBjJETq8GMR0RmtRj0EaIsHrP3hl3YbFrOopr7IWnj+WSsbbEvhs9wbsmH3&#10;Fc/CdfpdsF7wDH/n1mxyPIw96a+j7wR+VQv4AORXNdcft7K8kuU0Svk0hoX8LnWvZCwQEcSliGLR&#10;V6uxLbEPUvveirKvi2tCePM+/Br74loySbApUiI64mD7cUidcD0Krn8DRS9vYkHFErhLK2lMpGov&#10;++B8wUUHMcVz0V2EjQiwTNr7LPzeCMEDWW2xujgSP5WG4kca/xUFDfATmcJGuqdWFYdwXjBWkV18&#10;R7BYxXXWEgTWcdnynGCsyA/BKi5fz2mbPRIrySq+zvfHTwUB2EmgSbKFE5jC8UMBl+UFYCsZToo9&#10;BssLCSLWSKzjevu4772OCDzlSED8li4IWP0Qni0RhUB/5Nviwr0YnfwBbi/gKIwGBksosuYaJ/Kp&#10;RhbdV68XHMBBI/dFthJP/+zsFcwFOQ3z8luxnRkVReO8luXO2+wbjia73mQoMMs+cb0+KS+jQdIw&#10;hKTdgXvL0/RBDVeVzu0/wQ9X3MvtWpS+gZDDFyFu/zxsNjSHR6z5zMe4GreUDOS5MCue5+IgUDjo&#10;ZpPSMk4K3g4CgGTwO0T4Vy63cPXdTheVjX/1/AhODCXm5ORyyYbX2kk8v0dzG3FdiS7C0GHOdzOk&#10;2Mv5YG7MRm8fRGacg1NLtuhr+gUAUS0vZeD5R+V3/HAItqsXw37qPXDP+wyVhy16mbkLA0Fqu1B1&#10;meMJtp1vtZPaAj4AOZnNX8fWybtUwggVVXWX3wU8Co1CikW09jn3LsDuUGaZd7sCZUvoV+Z4C7J5&#10;3pOLcTi0LY60OQu5t34Ex7o8iuaGLeMfnStCEZ5rq1EJ6c7xGCK6VPyVzHN5qZe68xH21XhEfdEA&#10;zxc1xLf5YVjB+lcryAiW5QTim4IQ/GQJx/KiIHxPwPiG7OSL/CA176eSEHxfQPAoDMfXuSFYxunb&#10;ojCsKieolAbh45wgzg9UbGYr2cXqQgr0BWFYQ3BZT9F9A8FkWW4QQSsQPxYSbFxRuDUjkqyjC/NR&#10;vsKKOlrHUlseem78DzPTB7BG1wycl6F982J6qsR9csIAAvzosaLBqivRcO3FuCt/tQJu+Qgzu6mQ&#10;bGztdNyT14qMoDeaJQ9G4oF3sJ3WT9brlrQQgTtH4eWqOei8ZzoeKU1V20opGHGp/SqfPu+BFFBv&#10;lrcYd9rOwIWMfErY/wA2GyMdLnLmo37yg7ioYBRBIYEMg64n6h6Oaha3rIphnk0EXWyxzKaPZNQc&#10;kyjpfrJWRqp5JdQ3KggaVtFxBGg4z8ltXAQHD797uT8H13EQOFzMS6kUlkLwsHOeAAsYpuxAH0wt&#10;nInQjNewo5I3Q7yCx8FpeY7M+VU7M2CbeA8qxt0Fz3s7tMAmy+mqkw5LzeayL/O32u+JdgBO5ovr&#10;O7bZAj4AOZnPQp13hcRDRVwJeEgCYR4rI0oSofpd4sb+cWdir384DjZsh/3Nx2LX2IuQdtVdSBs1&#10;DSkhXZB/1puqHK8wC51cKAmBXkZyeejuksirSv6u1CDCYwmwsLJ2zbgZ12R+Cr83m2DMrnB8UBSO&#10;z2jgvyoKxecEhU8LI/BRXjDnheATso7PCB6f0JX1dmYAviJT+bYkAp9kBeJLgs5XJQ3xbk4IlvC7&#10;AMyPForfBVEEkkh8TfbyNQHoB7quviGgrCwJxQoynKVFEXg30x/f8XjvWWMw4xDBY8lADN72rSro&#10;KB8pc3hF0rssrdIb3VbHY2puf9TbfA7uzDFcRyrE9NcxkG9dVkStPRODUvsjYl1f9NzzcE3PX44p&#10;ukjw+vPRYMN4tDj0Hg6JO5HzB6a/i6ANPfB2eV+CyVBW3J2A20uEk2gDqCvY/hooq8Ye3vvY1Hvx&#10;HDPACzEJZ3KM9Ia7rsHnXs28lpGRRB+4F3My25NV9OYURSYWw5I3zNPxNCaDbEb2Gs2kP2b9KxdW&#10;HJ+BZkhn4mQhM/JLCSDFnG+vjmf5lwQyjqYMjY7lOrHcVzS/07XFQo9O7tNKAHEQXDw8hptBBd7q&#10;FnjePobRWDdgoT3duCM/N/RKAVLXz+dwfx4qbnsd7m8IHvwI69DJh//DyejDj5NpkX71sX0A8qub&#10;7I/ZQAx/sbivBETEfSUDSKlBpIgLzkpkvvgOdvadgO0JXbA/mO4qDl97sF40dQ8aidiuSOtzAQof&#10;+wLWDazKy4xg6bSbkVV2BRgEDwIK00rUgFQ2A1B0ZjoweuNd8HsnDNccicRHBdH4tCgab+aG4a0c&#10;lvjOC8NHzJf4sDAMH+SH8m8wPimMIoBE4s0sAkxRFD4g4LyVHYB3soPxUmYQ3uLvL6h/LOP0UQb/&#10;MkP8zawgfFoQwe/h+KIwFMtKo7AkNxzv5kXiDeonL1liMWlPLPxeHoRxOzfVjPD3pS0brXbcwuiw&#10;SFx4oBHWV3XCY7YO8Fs1GQ/kGQZNNAde2/9yG9Xap2osczDDZOMZeNzZC1+5hqDb7taI3jQHX5Ql&#10;19zklywZ6HVoNXbRApZw7ojDb9K91Q8vuwZQQG+OI5U90XX/Bbi91BiPUM7DENNP3BZWYxdvRELW&#10;Asy3jyNjSOC+R2FGNo324Qfwil0cmcA6gkjcwbsxixni+6raklGwOrI3ns9LYz43rVitoC2yqItI&#10;Rry1qgUj+BKR6o5nUmosnyMCiIAOq+3aK9sRQFrSZdqI1XcbMdqPWg/1DgfBxcqpXDLoyUCsTCa0&#10;Vcl6rbGpehjC0k/DtLyvjRDx44notQBSKYPWlJjB5EamuokkVqbLZperPBHXqkPwfrgJ7s/obv1h&#10;B6ordKVoczDJP+Zt8+3192oBH4D8Xi35/9yPhNdK3SsZfTBfonv4fgp4FKlBpXTpEU++DcU/7ELO&#10;M0uQwREH97UejOSwtkhvwFIl/lEsWdIch5oOQuqI83Hk6qeQ/9EOVJRL/odmJHYeQ1iH5IMIG3ES&#10;RAS4NnlZbGPpRPgvC8c96ax2SyP/al4EnkkPxgs5kXgxJxwLMgLwOlnFq9Q5XskNwJsEldc55sbj&#10;R/iXDOMNMhRZ9jrB45X8SLxMN9bHxWFcLxhfMuv7vdwIPJcZiLcLI/FKdhBBIwzv8RiL0xriw9J4&#10;RlY1Ra+tZB7vnIrp+3awiKL+PFe4A/WXjUGTH+PxUGEivrM2xQobx/ng0LN+K2ZiYYXuoasev4zh&#10;bWxnDo1V14jXHS1PVlvtdiJi4zQ8XNEJyd7OWF45GGPSe5F1TMf9RXtVZr98pP0Oc6zzgTkfoP7W&#10;AXimrB8yaVR3sXTKpqpBSEw+Dw9aOSa4+khU14lK+bUPzVYeKi7nBTzjmEqmIEa9JYfsHYczBUT2&#10;XY2XyjWoraULKCppAfqnDeB3GncK/TkEiPzKlozea67qf+VXxrMAZ2NObXHYnch6YDHIIevIqW6E&#10;PDIOS2Vburg6krAm8Bkj+FSzE8JimXmeZgSl1mQrcvyGZL9NCB6dmI/TidsOxdiiMxHGczyofFg/&#10;f+AFUrRGYjAOp4djn+egikU9PYu+hPWVz+BYtBTWGxiVdeFTcM6+F7aLH4P3hufhvel1VDzxOZ/x&#10;Mu3iqvFr/fw4vjl/nRbwAchf5F44afyEfUjUlZQvkTBeicYq5Rspwq6FkwR4KteTTLT8tn25KF2y&#10;Epk3zENSv8lIjumB/Q2a4pAf8zbIUA71ugNFe8r1+CDCOsStpdxW4s6iu8eI5Lo7Zx38Xm2JTusb&#10;4emCGCzMD8f8rAg8SjB5KjsKT5JlPJoRhGfV/FA8mxeE5+naepLL7k0Nw7ysECwkILzAv29SP1lI&#10;RvF0JhkF/z6bHYa3S2MJNhHcTwiez4vCfO5rMcHjVX5/O58jCbL21Jj1BIS3p+Cs1L0qcEAM0S1J&#10;79Gt1gKtVgbgDWsbrPE2wSfUZb5wNMUZB+NRb9UlHADJSFBTRk2P7C62RyoLm6MtmrfYBBDTubTD&#10;60Tcxsm429oNu72dsMbeDB+jH0YWnQ+/zVdiXmEtE1nqKOfAU7dgbOZ45oEMxXZXK2zgWOar3aMQ&#10;f/gaPFSRUwMgdbWAE3281kkUVvoTWGSbgmyyg9Sq5siuao8jGIHr8idwGN4bWMZes60NvHEJrJTb&#10;+vBgbKjqw5yhSIIER5wkEGRS+8ggWKRVNubUgoUwE1lRtxGOsCBlGtlFGkGvpLot6621J8PtwOer&#10;FbdPwGHOT/XGEozikUf2UUQWU8D9FRFosghIxcxKf95xLvyyb8NrrtpIqqOujw1fAyJc4GEOiIVD&#10;2ton3oTyfhfDNvJa2C54AnYK664nv4Jz4Q/w3MRM9RsXwbnoe7hWJzOyWnJ5TEfXiXO4E21n33q/&#10;bwv4AOT3bc/fvDcBBgnbzaZ4LqAhBewK+f7IwFKlBXZY852wUbwopvkv5Wsq7hQxnSaguFnh1Lop&#10;FaUvfY3k6ddiT3sONDXzVbjpWZF1FANRE3/TuMo8Bn2p/Yzc/hj8Fofg3NRWmEcAeZCG/lEyg/uy&#10;OGU0xFyCxL2Z4XiEbOTRrChOoXicDGNeTjTuz4jGXWlheCg7Ek/KcpYXeSAtBE9QGH8iLw63Hw7B&#10;04XRBJ0IzOfy57NjcX9qMEvEN8IDR0KwiAByHUcO9HsmBqfs/lwJ2KJ7zFxzP88pDL03ReKF8qb4&#10;2tkUC4pj8FJpDENsYzFZtll9LZbZtDor/nVzSF4xO+JG0nBy9EctM+audNOFtX4ybizsiO/trfGd&#10;kyGr5YMRv3cO2h35nIUVHcoVaHAc3EF3VszOS1iUsSe2VfZn7kdjrPAMQAwB5CmHXkvBlhhAdeAT&#10;N4CruWps5kMstTIDKWQ3+8kuUtw9afh7ssc/EheVzkDo7svwMsufyOcgQaR78nPonj4IP1QOpOuK&#10;7iqyiTS6n5KobyRVNUMSXVT7qI8cIJikUEBPIcgc8bQkOFAzq27Dgp2tCSJtWE+sMTK4HR2FSBbw&#10;IXjk0H2VQVdaBplNCoHHUt0Ra73T0CD3IlxcevzSI3LNJngqED+UD+vDH8P53hq4vtlKQDmEyiyr&#10;Kv0uD17lN4fguOZxeJ78FFVFrMxrtJgew8pHQX6zMfkTN/QByJ/Y2P/tUFYZgZCsIosgUsYXyCJa&#10;CI0E8QRHHnsHW4fdjtRFG2CxElC4I4swFr5phXRDCZAIOxFwELYhRtiVQcBJrYDDpUFDGIewEP7U&#10;2ejcVkJ411Q5EP35qQj/MAZX0i10HY36lSksnZ4WjVuOROHGjBjckBLO8iHhLKcegVtSo3FDajhu&#10;pXvrjswo3JYeg+uTwnFfbmPcdiQcN6YF476cGDxaFIN7cuJwbWoU/4ayrlYE7qNm8ihB6Q5GWN2R&#10;FoW70yNxN5nLzZmJ6Ph5PFp/eg6WFO/D4JW3w++pAAxd3RQPF7fB/OIozM2KxCOFCXiKYPQU3Vi9&#10;dzdD5No7scuI2qni9YgB+l82u65Z+o4AErDhTFyf3xrfVLTCWxSwG+1pi6g992EfdyXgMSX5XYzf&#10;/bJqc2nX3qlLELKuA94r74UfWbn3M/cgND50HV5zSisbWdrqIL/OAP7E1cOTbsfLJZPIBLpjN91M&#10;az2tsJ16TxJZxsHqcbikaDyCmFx4W9F6daxybtMt+yV02t8JqzztyVwEQFrStdYSWwkc+zi873bq&#10;IJvpztpLFrGHDO4wASOnujOBoTtSPJ3IcjqRtTCHiCCRVd0VBzwMBSdoHCEDShYNhS6tQ/yeS1fW&#10;5qqRaFZ0NloXrFRh5sd+ZJZ5D8Q1eiyG1mxCSu15dwust70GxwerKPKJQifbCgLpMo2mK+wv8nr6&#10;TuMXWsAHICfx0dD9U4kekhBeGX2Q4brsnRVzRpm4r4SBMBrr4KxrsCNiPI7c+BXK2HOzCCDQYFqo&#10;YJTSYyzgIEUQxaDY+Fvmyzom81Dgwv3JJGVMpJ6RuMzk80rJXrqJOqDZT/E4JyMWV6VH4UqOIX75&#10;4XBcnhKKs5PCcGlqJC5JDsVV1DsuPhyF8w6FcZ0IXEv2cc3hSArv0biCjOW8fcG4hvP/Q9fWXdkE&#10;lpRIsppwXM9592Q1wrUpZDLZ0dxHJC5KjsC9BJqr0sJ5zGjcXNYZbb5tCr+FdGW9EIzR21vhjuIu&#10;uDApBFdnR+DW/CgWKExgD7wlR8prjtYbWyB+42N0JxkfpX/UGh9tvv+7FrGRAB295nzcWNARKxyt&#10;sYSjD87JHIegHwbiwaKVzAf5gkI9B7JaNwGnpL6Hi3KXo96WM9DnSD8srmiL9e52WOgciIZJ1+Fj&#10;l1HT5DeGoX5PjSU06Q4stI7FPg6Hu4EAssLDv5zWuXvhW1sXbKtitFfFecwLmYkLLHuxhRfZK/cd&#10;tEjpgB/pgktmrsqByvYc+70Fp2bYynpdG72tsdrVAtvcbbCN3zcRHHbT9bbX04N/uxMkehKsumKD&#10;g4yFwvwBAspu0XdY0PGQuzXbV/bZgiJ/R+zGYJxadib8Cl7D2kp5ugQnTcZ1dGub4KHZYK2IXrkt&#10;Hc7b3kXFlYvhXLpTo7L6mPxR//p18HsSX+J/+aF9AHISHwBtwtlzptEppHtKGEg+gUT0D2EYFomY&#10;qnAh46zbsL/ZLOTP3QCmiqjesOgi5iROHAEJYSIVBJByshKZnNVuQ/s42o0lJd0llFeOf82Bt6l/&#10;NEb37c0wJ6sxDX4kpu1piKn7ojA7JQKzD0dgZlIELjrSCBeTfcxMjcX4XWGYeTAc55OlXJkei8uP&#10;NMSZDL2debAhLk2LxdVpkTibgHN5eiPMOhSBa9LjcAFZypmHgnETXVhTdoeo/d5MneXq9Ia4hC6w&#10;S8hMxh6MQ+I3oRixuy2mpzbGLB5/zpHGuITHvoqutIsJJLdnN8VcDvYU92MrxG94GnvMulbKbyQR&#10;UNpY6V7sfweQzR4Xwn46D5fkd8FH1DQWVTTHYtcgnM4oJ7+fRsNv42CcnzcG1zpm0l3WFX7fdMPw&#10;vAGM2hqK1xwdyVia4WHrQEQn3YoPWazStHy/2vhxg++ZfR515D7Msw3DBm8HAkdXAlQnrPZ0wwoy&#10;kjXe/vjJ2w3fYzhus09ARNIcBDELvtHhcVjoHUij3x9f2Dria0dL/OjsgE3cdgPBZCWB4CcCgQDS&#10;92QfX7lbkZEQjDw9+bcT/3bAOgEQMph91Fx2VrcnyHQi8+mqfu+l60rAYzNBRba5yT4DfjkP4kmb&#10;1oeUo/C/MC7prqj1OAqa6731LGXyJJyXLULlmtqaAmZ7VTlYE8zGAjvqHv76QIST+Cr/aw/tA5CT&#10;eOtrAIQvSwGZh0ReiYguuR8CIAIQtpxSHBx3AZIbj0Ha1PnIXbIRBWv2w3KgGNY8sg8KJlLWRLup&#10;ajUR+W3hayggZC4TDUQYiOSCSAKhRDr1XXUDI5+i0Gd3C0w6HIfh+8IwZGcsRuxrjFMORWPagWgM&#10;3xWC6Ydp0JPjMWJ/NEbvi8VUrjudoHE5weHqrOaYsq8Rxu5uiEkHCTIElClkGeemxWN6igARp+Rw&#10;nEGX2BlJnLifmckNcRFdWJcQUC7Li8c0AspEgsao5EaYeKgRxh8Iw4TkGJyd2hwzkptidioZDXWT&#10;24ub4eKC5oha0wF9t76qmJaGYc2sJILHW0f/0G18/E+6x4P472ZhXB7dZLYmeJZD2D7saIvbygah&#10;396OmJLbDU9Ye+OZisG4qGQIZucOwf0EjPvL2uBhewe8QSP9pHUyYvfcjY882oX1v1xov3QuX9CV&#10;2DD7GfzHeiqWVrXD1zTW35ElfE+N5VNXR3znHoxl7v74mAZ/WdVY3GidiLjDQ/CgfSo+pxj+nrcr&#10;PnB2JUB0pTurLysUtyeD6cKAgzZYQWbxHddZyvDdb7n9SrqpNnD/67j/1Vz/R877kWHAWwgsAjSr&#10;CDRrCD7ryFa2EDzWUTPZQE1mLbd/zTsVQVlX4XQyNPN6NX78EmxSnTrMelh3fwHn6XPhPv9xeJcd&#10;QtX+YlRuTIN7zUE4lu+G48vtcL28EpaXvqMeIjGCR5elPImvqe/Q/6UFfAByEh8PE0AkIzzfAJAc&#10;MhARz8XwiwvLyWFBk8eciUNRTXAotiO2xXbC3vh+SOo4EwcHXIyDY29AyoWPI5XRLLnzvoDlo80o&#10;/YkhqEnFcHJfpQwDNhmKHkjKABBe9zfOXAR9OAKhn8ei175W6L2zEXrsiMbA3Qnot6shBu0Nx6Sk&#10;BAzcG41RBxpj6LYoLg/H0EPxnMgYkunOym6Mc440w4jtceixMRL9uHxEUgyGHYzC6QSZKUnM7eD3&#10;GQSaiUkNMXBbOMZwf6cnEYBSG+HUg2EYRbAZxHmjk1thIIFr7P54nJKcgNGH4nBqUmOM5P6msZji&#10;VRw46iK6si7Ib4rQ71ph4tYlhhGTAoniChQ2J+CoWZ1p0pQbxejR1jVzBQyJbb/mAgzPaIMn7O3x&#10;sKUNLi1oh6sLOuFu9vivsHTAjWUdWKakJ0N9h+F5z3RcmNse91la4VFHV7xk74Gbyiai0e65+IkV&#10;gOsa1F/1WPFef+VljnnavbjfeQqWMPLpTQrob3D/H7kH4F1nd7zNvJMvPSPxUeUgLHAOwhPu4Xjc&#10;MxgfOYfjJVdfvO0YgfccfanFtMQ7dFF9SEBY7h3C5X3xjbsf3rW1w6uuNvjQ3QGfeTsS8Lrgc1cf&#10;ViDoha8re+BrAtD37h4MDR6AlVWd8SVdXt+4CDLVfQhk3QlAHfEVgefjqtNYcuUStM9bolymRm7g&#10;MQ6o2qv3JlvgvILBHEMuh3fmzaicfi88F82H85yH4TjjbtjPfQTl1yyG+5nvYOXz6/lmF7zMBdHl&#10;Tv4b/P+qFvat/Ae1gA9A/qCGPfHdijuJYjgpQR69ILkqhFdHYclfx+E87B9wOg7HtcKhuO7YG0kf&#10;dWgi9oUkcFyQGIbsxjJktxH/NkFSeFskR3TAkZh+ODD+MZTutmlthJPJTgSszMitJziYkd/L7dDs&#10;u2bod6AZehFA+u9tjj5b49BmSziF6kiMS22Gblsi0HtXLPrsiucY6bHot6cxuu0ia9kficnpCQSD&#10;Jui1OQZt10eh+46G6L2HZdd3RxBIGpHJRBNsojAmma4xsphe3E+n7UHcXzQG7Y/BSDKWIQSaTrvD&#10;0X93Uwza1xxdtkdh6O7GGH+oCfrzGL0OxaIvGctkajTTcuMwKqsJAr7qgjN3fa5AQsVfqRAgDSB6&#10;XAoTQHSGel0AURE+/D+P1Xhbrj4HQ1La4fay9ri+sBvOyGmNK0s74/Librjc0h8zClrghvIuuKGs&#10;N84saI9bynvj+rJ2mFvRg8DSHeMKhyA26UH20GuNXc23E7V/PL+vmBXfcPcc3FMxAW8x6/s991A8&#10;b+vFzPTeeMLWmQZ/FF5yEDgcA/G8k7koziF4urIvHnV1wtOO4VhkH0r3Vze8VtkHL5FRvEEAWOmZ&#10;SlbVHU+SVb1k74p3CERfMWLrZS5f4OqCF8lY3iAwfUKX3JvOLviMbjABnWXefgSaXniL63xd1VcB&#10;zQcU3D9kRNgLlUPQq/wshGc/R9eWhGxoEDHrHZvPfU059x3ZcE2dCyeHuXVPuIujFD4Lz5UcifC+&#10;T+B5fwu8K5NRuZ81jUvoumKHR1yPOg9E7tGJNuCJv22+NX/fFvAByO/bnr9hb7qMewHBQwEIDVGx&#10;kcRrEcN/OBeHR16MlA5nI/8/n6Liyx0oZKhu5qNLkHfnK0ib/R+kjbkIqd1OxYEWg3CYWekp/r2w&#10;rx+HFd1jU+AhIFIT8msI6QIoVx1mnsWiGLRa2xqDU1qj945GGCxMZFtTdN+TiE47YgkEjQgKsei4&#10;LRr9k5qjxx6ylP1N0HprQ3TaF8fqtA0JPgnouLkh2q6LxIBDLdF+azS67mqEPgcbo+OOMPQiCIxP&#10;aYJJaYkYkByHLjvD0JNAMmBPU/Qh4PQ8EKv204HA0Wl3HHrujccwAtqIAwQQMpBu++N4fs0wOpVg&#10;VdIUbQ63hN/SUzA3c6fu9BsAIaG8ZgTPsaxDgUgdViLb5Xk9SFwxB23T2+OSsta4ztIV5xR1xbnU&#10;WM7P74qLivpgUm5bXFbSnSMJ9uL8/jiP0VezS8hMbL1xj204ziw+HRF7HoCE4eqT0dkn6qsBZLXZ&#10;KUcbxLqQ8zILmElRxqsYhfWIfTAWeIYzP6UPAWIA5tr74Ul7H06DcS9dWf+x041mG4yH3ENwN9nB&#10;Q85+BJ6+uN3eC/e5euM+Ww884+6Lxe6ReNF+CvfXEQvcnfGmpx9eEOZiG0Sw6YkF9mF4zDEA88hS&#10;Xibj+qhyONlLP7xKoHjHPRDvUAf5uorz3H3wZlV3vMOiim9UnYpJ9gvgl3kPXnGZ1XlFUNOgfOyn&#10;Op+h0J9spttqB6q2FKKqgKAjYbx1PrLZUVFbSp/7XwrWb3jVfJv87i3gA5DfvUl/7Q61SylXBpGS&#10;LHTG7RZQ4c5jV1pcT5b1B5E89nYcHPEoilYWqXlqBEHjr4dvHqNRYc8qR/mubJStSULhu5tg+TYN&#10;TpY0kfqnFq6r3Vh6LHSJxpLKTYM4op/fyzGIW9sMrXckoAUZRNtNjdB+SxN02NoMLTbGoM2mWH4n&#10;I9kagw7bYtGZpdW7kCk0XhWJlpvj0ZLzW2+LQcft8XRvNUHvva3QdntjJG4kIOyMR9utBAWCz4C9&#10;zdCZANF1byQBJBp99jVF542NuCyGDCMBXQgarbhecwJTD1nG/Xbk9/bbo9F+L4GMAnuvA/Homtkc&#10;Aes6o9nq+QxN1W4jRT6UwT7aVB/LOuoCiBh3MVoXJi1Bg9WtMLa4HWaXtiZgtMZpuZ0wragzphJM&#10;Rma3w7T89phS0gWzSvvhjOLuuLioG24hA7mNY4afZzkLjQ7Ow7oam2j0vZWvTCyhuNdMWDMDXeta&#10;Wr3hq24rgjPvxiUVE3FFeTc8SAB5wj6SbqrxuIis5yG6reZz3n10Wd3iGIKb6V66g/MuJTt5wDEU&#10;N1uGYU5pdwr+nXEbwe0B+3DcQNC5y0aWYh3BPJUhBIZT8B+ue2fRKO6vP+aSgdxNULq1fCCecA2m&#10;GN8f8xzdMJ/us+e8BDGykje9o/CiZyAWOLqTDXXHYu+pmO2+CH55N+Amm5SAlI9A9/FFb9NlqEde&#10;MUG1xvNV87KYFXpNr5is7OMfv9aW/Pnr+wDkz2/zY47I8FrJASF9FwZSJC4sAkg2XyBhDcWbk7B1&#10;7F10ST1DUMhWrqgSvq7FnMr4ignDKDUAgilaNWOgywspekc5rausU6OD8LswnjWM0Gq0/BI0eDcR&#10;8Ztao/HGeDRdLwa/JVqsa8KpGZqsjUPTtbFoszkBHSiyN13dEM3XNUKzDXFotqkJmm1ugiab+J1A&#10;03ZLAtptSEDrdY3RclNjtCWLab89Ac03RpNBtCT4NEHc6jAkbiY7ocbSjSDU6KcwNN0chQ7UPRLW&#10;haPjriZoRVDpuKOZ+ttmcxza7WyMVjvjCFLR6HA4EeF7O8Hv2wuwoDRPt6O4rHiNKv/AUD2UuT6O&#10;26quJqIKZ3Gd3awuG73iEkTvbofBea0xPLclhqa1xoSMLpiaPxCDMttiaEEbDCzqgHElPTEjvw9u&#10;sY3DhZY+uIrGfHL5LMQeeRzHT6078Yfrc0ZhRaRdjzm2SbjWNhJX2/vjXvsIXFY+FFdZx+G68mG4&#10;yTkM9zrH4x73BEyhiH8jAeU6Wz/cZR2OW22nEExG40rHMFzqGIzrnaNxg2soLrJ2xH9cY3AL2cw9&#10;/H0b93WX/VTcxvX+Q5fYA+7xXE4xnvu+n8sfoK7yuHcEtRgGDJDNPKe0ljHcZgDusHbn/JG4yXsZ&#10;/AqvxumW1TrGSrX/8cvXm8TkaM7xy+1igsaJ1DU78db1rflHtYAPQP6olj3h/ZKB0G2VR+DIFwZi&#10;urD4ZnIYD1iZX1CwPh2ZXx1GUbqdEVrCKDwEDcn9qFYgI6XabXyBS/kai/BeIRP715IrYud3AR0B&#10;EF2lV/cE32ZV1XofjEYAAaTRujaIZ9Je/OomNNrt0GZjG4JFIo16M8SviSdgNEbTjU2QwOWJLDkS&#10;tyYWsQSSJgSFxjTy8Wtj0ITrNV4Rh4QfafA3t0TTNY3QjkxGwKf1ZoLKZrIWglH7nS0JUmQ4O5sj&#10;kaATtyEGTclwWm1vgpZcv9MuMpitzXl8AZCm/N4Mnfa2RKstcWiypzldV105bslydR1m2G6N+8OA&#10;EDOEt4aBiOvqmEkoi+YgwA1Zu+D3XX90yOiG3lltMLqgJ0Yf6YlplrHokdUO3Zkn0iGtFYbl98B0&#10;jhE+xzKBLGUwJpeOxGDLLATtvhozMz/C7Snv4M50jlGS/h7mZn+Ae/OW4YHC7/Bo4beYl7uMGfnL&#10;saBwLRYWbWZtq114pWwn3q7YjQ/K9xEgNiIw/SKcbp2CMwkWU619MaN8AE4pHopZnHcej3WLYzJu&#10;9kzARRT0Z5L9zLGOwiXURK6wj8aMipE4u2wMzqPLaiZB5zyCz1XOcbiS686ydsEF9u48xkhcSn3l&#10;du8UXEPN5DL7IFxJpnIb3WJ3uMbiAoYQX0631nwuv5L7eNA1AfOrxuNJ91Q8wmPfSPZytWM0zneR&#10;gRReiY65HzOLXdBaGl5D+LEf0TXc32yH45F3ULnwM9bE+hze55aiavHXcL70LRMKV8Hz4Rq4P1/H&#10;iKw9qGaHyb0vQ4Vj+ySQEzYiJ21FH4CctKY3D0wAEQZiiOcinEtBxSJ6Z0QXkYisEq4qOoYwDck+&#10;LzNAwsrvFZyEkVi4zCJgIRoHJwEXYSTCQnQdrFoQERH9nuzV8HuxA0I/YwXa1a0R+W0cIr4nWBA8&#10;Gq7gQE5rWyB2bSJimGCYsC4BMQSIhisbI3J5I0Sv5LQ6DjHr4hG7Pg6NNzRRABT5dSwS17QmyDBH&#10;Y1UTMgyyGrKZeJZfj12TgCYbmqLFVgIJASV6fQwaEZhabG+JhA3xiOcoiLE/NaRLrDmPF0cwIYCt&#10;jkXj1TFot6MlEgkk/is7ImbF/czQ1pAhUVfGILWaiXCuCSamBvLLrhXdaxYrdZjWquWKWxG8rrXS&#10;Q3pnc1TGnL7oltYFLTJaocWRthie0x+n04iPKxiLU/PHqr8TLOPQtXgSIpOYJ5LEOlHbJ8F/11TU&#10;3zcVfrtZv2rnNPjtmI56e6dw1MKJ8Nsj88/gxGS8g1x/1yxW9p2Betu43q7TWQtrOk61TCPTGY4Z&#10;tvEYUtYX40vHY1jpBMwoOwXnVJyGmZx/GhnKDBr7c8lWxliGYKplDE4rY/XeCp6bbQiGlvfDmbYJ&#10;ZCHTcJZ1MC4h45jB0ORpFeMwjomKkysG4oKyoXSVjSWQDMZNntMYFnw63WdkLe5pdJ/Npt4zAtfY&#10;JuOqynHUe8aQ6QzDWXSNXUpQmk0AiSy7AWEFS7DVGD0RMijX8XxOTj6jty6GNXEi7L2mw9pxGpzt&#10;p8PV61w4h1wL93gOczv8NlgnMSKLup7jtlfg+GStDzxOul06sRPwAciJtdMfspb5vikXFmuMKAYi&#10;yYQy8Xsu9RDJCSkgny/m21nCv6WKgWhA0YmEknAo5Uz41wCOchpGNXStcmlpIBEAMcudCCBdefgr&#10;AkgLhCxrh/AfWiB8OQFgZTOCQwsEfxWH8O8S0OjHFmQNLQkkTRFNQGj4Q3M0XN6MQEMgWZmAqJ+a&#10;EEjoiuLy+DXNEb6sERpxnagf4qmr8Pe3sYj8hmyF64X8EEuXVxvEkKHEksXEEExCVjTk98ZkQI0R&#10;tZJAtJ6gRZYT+V0kQSkRDdfEoRHZTottrZGwnuzj/VG4Ji9NO6posEQBUfkChp/ETCCsa8j0eNsK&#10;b9TH7DDXSN1SUZKfhXm74besH+JSO6AtQaNDTi+0Se+MxMw2SEhikEHhILqyhmAgB3Vql9YDvfJ6&#10;Y3jZaLQumYBmFRejUfkctCg/Hx1sl6N18UVIKDkP7YuvRDvLlWhZcgE6V1yKuOJZaFJ2FtpY56AV&#10;123B+W0tl6Nl6XS0KWaGe8WVaF06Fu3JgGbRoPeyDEIPGvpBZEKjOA0tHYNTSsdhGiv2zqBWclrp&#10;aILMAAwmyxjCaZJ1Ek6tmIS+JUPRo2QYTqFbaxzdTrO57hnlp2JQEfNbysbiFOaOjC0fznnjMIsg&#10;dQ5B4TLXHFxIwJhJF9fZrlNwJv+eSeZzlosgUj0bM+jemslw4OmOUTjVcz4a2W6mDvI6Q3xrRoo6&#10;vojOjpH7p/1wLP4S3vdXooqlSzwf/gjPg+/DM2kuPFe8AOfba+H8djuq92fDuWovvKnaPflLGogv&#10;vPcPMUe/aac+APlNzfb7bGS+IFKfqlBEdInCouuK+YEqoTCPg3dIYUEp6V5CI1ksQMIKiAIeUurE&#10;jK4yGYn8NYHFdFdZuZ6pf5ihvDJyxcRNzxNA4hD6RRtELE9ExIoWZBitEfxZPKK/a42Ir6g3fMl6&#10;UwSMyB+b0sBznWXMv1gWjzCCS9QPAiRNCDwEEwEUzgv/ojECP4lB7CoykDUtEUHwCP4sgvvgPleL&#10;ptIWsQwZjv6OIMHtwr6OQcTKWMQIAK1uQY2klWJBMaubI5aZ5rGrEslcyIw2Ezw+7I5Omz5AqgIP&#10;husaw/LWMo2jE880Zhwdy3NUiXeuoENG9V0o4d8+O55Ag40dyTh6okl6V8QndUJLAkn84fZokkw3&#10;Vs4gtM0aipb5/dEsuyea5w1CtGUmGqRcC/+9t8Jv/7UIPHw7WQiTMw9w/JL9V5OZXAr/1Cu5nCVI&#10;ks7h2OKMYErhIFVZl6NBxlWcbkAwv9dLOh1tMi5C3/IL0I69/xGlp1B3GYmuFWPQx3Y6gekUtCcD&#10;6km20Z9Mol/ZeHShi6sbI8MGWEeiW/FAjCqfiPGOM9G7cBRGV0zDMOtpGGAbgD50Zw0qH4X+JWPQ&#10;23IqhtpnYygBajjB7yzHFPShFjLOfgYBZxa3mYAJBI5TOI21jse5zjkYa5+M0ZYRmEghfphjLPo6&#10;CSB2Xl/OfEZyyVBfv1y7qq578ShQIA123v02rHN1Lo8ZZlDzZv0XBd0HIL+P/fk99uIDkN+jFX/j&#10;PvQ7oscpl2FrhXmImC5VedWwtjI+CNco5nJhDcJAilgyQ7mzDAARFqJ0EK5vljYxiyuarEMBCJfr&#10;cUGAJE4DVs2F30vxCPo0EcHLaMy/bYnwr1sh6LNEsoZ2BJDWCPm8GYKWNtbLv25GsGnO5Y25rCnC&#10;vkxA9LcEma8TEPJFPOc1Q8jSJghe2pRA04IgQQbyNff/eUOCQlOEr2jObQg4n3M7Lmu0ojUareTx&#10;vopB+PfCdlqj4fctEPEdI7i2dEfksmZo+C3BZGsbBL7fhMB0Iz6U+iv8WKtdFG9F19CgUXcyyYbk&#10;gtRMXNHMTjeaXFksWVfWMQ3SEo5AWO/7aYjcPwJNMroTOHqjZdZAxCZ3QtPUXmiWMYigMRrNC4eh&#10;RfYwdMudgsi0qWh+6Hkm/Vmw3FbCUiKlrBBcjI8rCvBJRTbeL0+lxnEEH5Qk4V1LMhaXHsBCFox8&#10;3vxbtB/z83diQNaH8D80g/ueiLbFo9GNbqO+RWNo+M9EV8d5iCs5Fc2YDd+peDz6l09G+4rhnIah&#10;df4A9LZTqyE76V10GgYRBNoUjyG4nI4uZaeiM91hPctPQzcyp+5kTO2LTiGrmUFgmYmeDBkeRg2n&#10;JXNPOpDhdHPMQC+CyzDbbAxh6fbh9mkYaT+HgDYKI61n4HT7mWhbNowMahoSHRxWuJjD7FYcMpr0&#10;+DJ5bT6HLq9vViyTwLTKl36A7c73jIHAjDLuplal3ozjf3wA8hsNzh+wmQ9A/oBGPdFd6heEfnxh&#10;FwaA5MlY6OxdF/H1kVEJRQMpFvAwQEOAw2J81y6ruu4sDSamYM7CvbXsw2AiEsa7vsqFlt9cDr8F&#10;jVB/SSL8P6bxX9YaYXRnNfiwOYGATORTgsX78QhfSvfW5zT0HydSL2nF7y0R9TWXEyhCPyN4cApb&#10;msi/GmAiv2yLkPf4m8AU+U1LglAcQr5qgqCvBai4j2Xc/1fNEcplgQSjUC4L+6YZwr5oRhcYz4UM&#10;pvFPbRD1JcFpVUeEbezMUu9tWYBxu3JXOQmuLgkOYLvJXzM092gg0cAgGenCMGQ4XxfdfHVlXu0G&#10;EwTSQCS/BVzHHPgA/pvHo1FKL0Ts7UoGMpDg0Rsxe7qicUp/JGQPRXzeMCSyMm7zgnHw30c2cPBV&#10;Ler/Pz532zJR79B5SCgagY5lU+kGm4imBUPRvmwamlTMRpeiWWhB8b5p0Ti0LJqE2NIhSLSdRpfY&#10;ODSnPtKGGfHNS5klTtbRjG6uNiVTOO9UdC07A11KTkP3kunoapmM1uWnoGvpFHQkW+laMRltS89E&#10;S+ouXR1noFP5FHRxzEF/5zl0uU1GD8dZ6FA2BYllk9CZADLRcTVa0x3WxDYW7ZzsgJTeg1Flm4wK&#10;vMePu63jPTSyY4yqAGTZHgKI65lvDQ/j0Tk8pufx/9Gkvk3/hBbwAcif0Mj//RB6BLsSAkgBjWM+&#10;3VaFwki4kRRVlO+KgQhwmIBhzCvlOgImMil31jHuKgUgdZiHLJewy2+YtBb64SQmEcYh7NP2CP20&#10;Lfw/SkTAhy0Q9ElrBH7ckkyjOQI/aorg95sh8N1mCFjC3wSbQK4XtrQVGiyJR/BHZBwfJiDgvQQC&#10;TDOCCrWNbzoi+C0CxPsEHS4L/LgRQSOBQEFQIaMJ/YL7IOgEfy4usVaKtYR/3RLBnxBgeLwgLov4&#10;htuSqYT82BZ+XwxBu+XPYb9CW6kirMvQu5hFLq6/WheWzkOom/shgFGXiUg763wRYzt+UbqJ1tLV&#10;51sH2+brOQjd2AWRRwZwnHLqIocGEERGIC55EKI4fnpMzijEZI1Eo6wxCDg8B/1S39djhigk0ozI&#10;/G7+1VqMHESfhT4HfcbyuaniIN1e56BJ8VQ0zD8N8QVTEV94CnWVaWhN3aR10UwkFJyGaDKJqLyR&#10;BLHT0JiGPbx4OGILRqIVAaNZ2XQ0t86ktjKJTIPfCSpxBKKYotFoWyFAMQmNyWQSZd2SiehgPxfN&#10;yXASqMG0qqA+w2O1JOB0rzgbbUvOQFvbdCSWT0VjyxloaZuKdhyrpJPrCjQnSwmnXuNXeh96Fn9r&#10;XLu09M8/qm0N/5QK1DLumcSSe1/4DrZ7P0B1KfmkcQ9qAMe8IcfZp4+B/HeL8mcu9QHIn9naxxzL&#10;LLYh5TdKTAHdLGXCddV4HxLWawKIARQCJKXcxsLfFr6RZjiv6B113VZqvuqtG2OCGADyYtkR+L0x&#10;CPUWU8h+n8yD4OD/DgHkfQLIxwSQj1oh8AO6rz5qjuCP2yLondYEhA7wf5u/PySr+KA56r/eiMBC&#10;g/9eE4Tyt8wL/IDayNJ2COEogv7CQshM/N9vSHYhjETAhkxnCUHpbQIK9x1CgGnwXizCyHDCP6Hm&#10;8U0nghg1D/4Oppsr+Jt4CucXcKx0XdHVTWskRSBZ9EKxNgESMUhijr00zModpUBDT5qV6Aq9Yo9k&#10;O6/ynejt5CNfpf2Fych3EebPOvgp/FYORwgZR0RSX4TvH4jwfX0RmTwYEYf7o3HaeCQc4dgcRwbB&#10;78h5GJHxg3IfmtCkQOwYA2gC1y89bjeU7qNGMgcReXSLlRI88ichruBUROeMR3TWaWhtvY4AMg2x&#10;OeMQnTuCOSOjEUV3V3DhSALI6WhayCiu7FMQzzIjDQsJFEWnEoAmEzwmEzQmI4HsIsYyFdHFk9Go&#10;ZBoSCBTRpWQy5dMRWzYb8ZYLEW+/jABF8Ck/G03JgprZzuAxpiCOzKVxxVTEkt00JRC1sV2JYAtz&#10;QUruRue8jzhMrjSw4RM89gJJrZ1Pfg2HjEJ4y6twXbsQ7rlvwHUbp/PmqbpYtmsXwPXUR3C9uxrO&#10;H/fDvSujDsAeD5SkAvDx4Ookvsz/0kP7AOQk3ngzd1cMoQCIiOgioEsElriwBEDyRfegBVQaiAIO&#10;KXUiVXZ1gqCAiLAP021lRlrJbxNArDSiakApzpMkwvlFNFYv9kb9l1ojaEkbhC5hj/8tTu+1Qf23&#10;E/m3BQLfa06WQeZBgAl6qw38X2mBei+TjbzNyK0lZChvMVqL34MIPpJLEkgAqv86WQlBJuRNMgtZ&#10;5wMCyLsJ8F9CkCF7CeH6Ue93RNS77QhIbRDG44SQ0YR8wn29L24wbvMJ16WbTNxofkuGYPie1ZAB&#10;VAUQpI6Xh9fiVRMNPiOx9EiEUoWYTI42TIBA5rqNwoqCHErI5TIP20yDRe3oE6ZPXkKCpbcs629n&#10;YcOwDTfBb1MXhO3rj5BDAxGyrwfCU4YiTEAkeRxCdwxCcNowsoaZGJ/+vaovdtTnV9q360sYBXbo&#10;YhrsmYhntFZi3lSEEKCCMochvICAZbmIQHEG2cX5iMwei8jcCYi1zEYkdY/QjKGIYwn6JnRzNWE0&#10;WEQugYJg0iT/TMTSdSVAE1Y4DmHUSRqVzqHb60LEEHQalsxEMEuxNCo7B40qzkcT+5VoxMz6pnRn&#10;hZHpxJTM4vpnqOPHWM9FKN1l8WXnoxmF/ohyBgqU3InWmS/hiMq259UfRwapZol22+UsnthiFlz9&#10;Loet/Wy4ul4Md/er4RhwPZxT7oWLk/WUO2C98BnY5i9DxccbUeWpg/LHeUd9AHISDVedQ/sA5CTe&#10;h7oAUkqrJuK5zkjX4CGRQcJACiX6StxaRhSWBhCdD2ICiB4LpDZZUNiIhPhKeK+er8dDF0P3ZN5O&#10;6god0OAVuq7e5vQaDfcbbVH/VQLB263IRlrC/00NFqFL2iHoNTKSlznvpRYIeL0lGrxK0HiZjOMN&#10;spV32hBoyFA+bI+Q17l8cRPUf4HurFeocbzSDA3eor7xMQGDrCTwpabwl23fYMTXsh6ov5j6yPt0&#10;Xwl7eYOCu7jOCCYBZCb1PmnHcilPUq+Rc9bXoMYxobFSIKIAQrv/hJUIcEgypWgeXtE81HpG/Sul&#10;lUjkltY9BHJke/muAUi2k3m6KId8Lk1fRfdZf0QeGg3/bd0RvKMrQvZw8Kj9oxB9eDKCtvZGWCrH&#10;DdkzA0OTWaPs/wEgcsSzSrcTjC5CdOFsxObNRuMs9vjTTkEYGUhQzhiEcVz08PwpiM6fTeN/Bt1c&#10;MxDN9aIKz0AEXV6RZC7RZB4h+RxdkuDTMOc0xBJIoujKCiucilC6wIIESKjdxBSdhdjCcwlA5yOM&#10;7qzQQjIb69mILjkbDcvORhQBJrz4PDSkPtK0/DJEcNsoK/9WzCGQXIBohiBH2e4ggNyG+Iz5HJPF&#10;UJeUr+oYHJV7sy+XVXZ3omp5Ejxf7IFn9X5UbkiCa/kuuFbx+5YjLO2eAu+2NHiTC1lY0ak7AMd1&#10;ip3EF9Z36J+1gA9ATuJDYXZS5fWTsuuieUg9LBNASjm/mCsV0vIJgMhv7b6SEiUaMIR9CIjIbxXO&#10;y++mG0vKmEi4r1mNV+bL92uTl8PvaUY3vdgGAS+1QsACgsUiup1eJmN4hQaebERAwv81MozX2yDk&#10;Fa67mEyElXuDXiSALKJe8Up7AkIr1CeQ+L+pWUoIWUrAwiZosJj75HrBrxI03qRrjBpK4OuN0eDF&#10;xvAXkHlT9JQ2CCJghfNv1McdEEKgCaF7LJjuM/+PyHa+mcMSHeYwsb8ckSO3T8yWhPX+97X0YofZ&#10;Tf6ZT8nwcykdA9jL/bXdcDcCVvVA5KZeCFvTCdE7hyLhIIXrA3QN7RuJoOQx8Ns5BSPSP1cM8KjP&#10;r2Ag4qCbWLZVAUjoERZnzD4T0WmnIz53JiJzpipACCXrCC+cgNCcyQjJGkcdhCBScDbiS88nSxmD&#10;hkUzEJY3Hf45AjSTEZFJhkFQCckjqOSdjqiScxDB3JRwgoEARhhdXhFFBB+6t0Lp0goneIQXz0Fw&#10;0ZkIIuiEls1CCHNTwgtn0KV2NiIrLmfy4IWIKL2ArOU8urCuRr3im3mcZzmeiFGV93gUxKhSbELL&#10;8YiKzDP5htlsv6L5TuIb7Du0D0BO4jNQF0BKyCqKaLwkE11P/M15onXIELcSiaUARP5yPRHHBRDE&#10;TaUAxQATVfdKlhnLzfkmqAjgXLBvGfyepKF+nLrEQrqbXqb7agGN+mKCB5lDPTKIoDfbk3lQ/3iV&#10;DOUFYSAdCBrUKBYyKmsxjf9zBJJnhWmQhSwks1hIcHiJIvlbHcg82qPBcwzjfYHLFsSTkVAveZUl&#10;2F+hm+rl1gh4phECnqd+QqAJJ0CFE7BCXqc28i4Zz8ftUV9YydILMHnPF7hy98e4dutnuH3vMty7&#10;/2s8cHA5Hju8Cs+kbcZzR9ZhQeZmrLcVKffWDlsZPilOxdeWNHxvy8dKewnWOK1Y67JhDcNsSziA&#10;lLCVVIZC7yVgSwBqCqd0mQS4uUxS2KSdhandXc7hfr/pg8h1vRH6UyeEbxtM4JiAqG1jELxhIAJT&#10;hsNv86k4J/2Hn5vOX2EBxcU2pXwb6u2bg+gDp9BFRTBIH4XANDKPnCkEitkITh6C8IxTEUMGEpF5&#10;Kiv3jkVQxggyCYJN7gyEknmE5F5I19P5CMwehbAMutm4j6AMZsoXnIUQAktE0RwCyGUIotuqHrPp&#10;AwksoWQzQcXTCBYED+6rQe40BBRNREDhaYig2yyY7CWMQNKw4ioymOmI4VggIUyADCBw1Su9DaFZ&#10;r+Ibz88ceDVvlfYKKopoRLvVftcYLiywtgymZoj/vS/gc1+dRKN1zKF9AHIy74XRaZbel0RIictK&#10;qvDKyIQSfVUgeSD8rvNAtA5iMg5T9zB1EDMfREdjaQCR11pcVwIoZlFF0UDm7H1fAUiDpwgYC+lq&#10;EnaxiG6ol9qj3kJqH8/TkL/ejgyDYPFaewQ/TyBZ2BaRi+nGWdQWAc8lot6zZBpcL+glggmBIvRF&#10;AgP347+oJeo/y308Q9Dh/oOeIRhxP8EvkaksZATXKwSiRRTh58fxd1PUW8CIrJfJVMhGGgjzIQOq&#10;P5+As4AaCEHNj6Dmp74n0u3G6alW8HuiHc+/A+dxWjwAFxxaru7iFQQcv0V9mHQ4iixmPKPDJjAU&#10;eTLBaAYaLL0KH5ZIDWJg1r73EfPV+Uj84mK0/O4qtF9xPdqvvAld1t6BHituwcAND2DQ1gdZBPJx&#10;VuqlIf6+K8K29EfwtgGI2DYcYesGIIZ/A7b3g9/WyZidtVo/RbxPtdFEYii1IVRYYhIk9VuL+0oH&#10;5iT999PKd6N+yjUI3jsSIYcnIjT1NASlj9Euq5yzKJpPInDMIojMJmDMRljmFATTRRWSSRdX6jCy&#10;EJ5n7pkIzr8cwTlkIskjqINMo6trJreZjoj0SQjNo45RJEyDGkfpxQQUjutRQLCiOyw4/ywE5s8i&#10;+Eymm2s2grhdROGFiC46j26x8ym4k4Ewwz6A6wUVEmyKL0ADy12oz/HR36skU/wFwDQvu24TyHcj&#10;MMtooDqNY+7oVwDwyXyF/+3H9gHIyXwCjPdG/tiEZbBXLOBhDm0rLi2ZhJkIeJgMxMLvMpmah3w3&#10;AcR0YZmZ6CKeC5iYLi8xVmftfRN+j1PzeIoMgcAR8GxLsgIa/OcEHFoh9AUK6wSD+s82RgABocHT&#10;BJQFnRA8jxrF02Qrss3zBB4Chz+ZiD+3CVpEN9dCASIylmcIFlwvgFPgghYEGrrGFpKtyHKCQaCw&#10;l2fIQF6gO0tcYs/EocELTBZcQtbzSiuEEYwCOT/0rY6I+KAH3WAd6CIjs6H+EkpAC3mho9pH8BIC&#10;yHv9OF67NuBX7/+Y4NKQTEa0HQINdZeAjztToJf1JuMdA0D675wHP0aQ+b3K6U0C3gdtuJwhw5+0&#10;51+C1efd4fdZZ9T/juL5igEI+LIzs+EpoG9nUuHecQjZzHBe+b2TLqxtZ+HMwg21T1Fdw/eLRlDf&#10;eNOtI/dqeMlmurAuJdM4HcEEkBAmKIbRhRUoQJI8HmHZpzPqayxCD9MdlXcewYLuKeolwekTEZU+&#10;hWG9zG5PpTZDBhJM8Tw0nW6v9FMRRYAITyfDSB1JdjID/nkTEZhBgCq6gAL8BXRnUesoOIcZ9Zcq&#10;dhJGNhNGxhKUQzcXgSqOIBJexGrFdFmF5hM4LFcgqITnWXoV/MvvgV/+IjztLNT4eTLfJd+xT0oL&#10;+ADkpDS7cdA6ACIFD4vIPsR9JcmDJniopEICi4BETQY6l5tlTNSYITVCeW3ioGIeAkyyjOubLi8B&#10;mrN2vQ2/+2g45zHq6im6rB6n+4qaiP98aiJPExzmy29hAozCIvMIeI4s5NlOBA8K71w/8NnW/EvG&#10;8CRF92cJHAIW/O4/vwXCuH6DJ8hOniLrmE9gmd8UgWQqgQSMUAJR2II2CH6GegvnhyxiuO5inseT&#10;sQQyutMo6AcLW+H8kOeZrPiKsCBhONRJ3uuFemQxgS8S4BZ1ROgzPO5bLO3+6XBcnrlRhd9edmgp&#10;WQqjwOiGC3id4ckfE3yW9qKW0xb13p2B90qyla99wL4n0eDjjmjI8ijBHzLS6tNOzIWhi+qHPgha&#10;1g3Ra4YheM0ARO4aj9D1QxCxeiCil/dBxBqK6hsGI3w9f2+jJrGdBRI3zOYwuxvVDc2tdHCcebeq&#10;lCxgLwqOALr8FZ1DJjNUuDapUbsfhxT+hPo7ZyGGYcEhKdQ50iYgIHMkI6yoR6TS4GdwXuo0spBp&#10;CM0kQGSfQwM/h+4uspHDkxCfRRE852K6sWZxu+kIz5qBkPTTWOGXrqhs6ijpIsbPQjDBISL3LJZP&#10;IQgV0OVVQiDIYCRXAbctIEPJOgdBdKGFkM0Ecd8heTPIRs7jJOsKeFyGwJLr4F96BRkIkwkLX8CT&#10;Lsla8gHIyTQlJ+vYPgA5WS1f88rpfqgwkAIDQPK8lSr6qoSGX9XBkogrA0DMWleifYhhEm3DBBAp&#10;3W7WvTKTCuW3sA8BEBm4Sl710za8AL/7W6HewwSCx2mQn+1CIOgMfwGJ5zoigG6iwPk0wk+yvMnz&#10;3eD/JA35k2QHdB3Vf1zYSlsCQjuCAMGCgNPgCTKORwkmT1BX4d/gJ2S/BJrHmHn+LIV2AkqwuMsI&#10;SP7CSJ6goP4Us9PpCgt/qR2CqZf4z2+MEOot4RTq/Z+g6P50S4RRewl4mtrIc2Qk4kajaB/Cef7z&#10;6BZ7iIyG1YT9PhiG67K2qt7v7B1vwI/7akAwCnm9LSKWdCZ74bm+SaD5/CK8V5SjQnr7b34E/m+x&#10;XMubXRgFRrfclwSSFX3R4EuCyPf9EPZVT9b76g7/Fb0R8hPBYuUQxHzRB2FcJ2BVPwQs74mo1XQR&#10;bZ4Av1XTcVHuenUPzzz4NsvOX4+uP16O3j9dif4br0Pfrbdh+L6HMXLHAxi1436cvmcepu57HBMP&#10;v4TZRz7A1xV56h4OZal3v50UrZMJDIcIFEmnwv/gGIrqUxGZTuGb4BFyhNV+k6l9HCGg0IUVmkH9&#10;I5shtakEEUaEyfKA1Ok0/GcjJGMKYrPOopbCKKwsggG3CRDgKWCSZAZdWAScoKwzqHecS+F9Mt1X&#10;jNIi+ARnMUmQYBLMbUNyz0MggcQ/k8clM/FnTkj93OkILLoWAcVXkYVwQLL8hXjSowHER0FOqjE5&#10;KQf3AchJaXbzoGL2NICoku4c6lM0EKm+q1xWRujuL5UsMWtbmXqI+VtAQwDEjL7SwroOd83k95Gb&#10;FsLvUbqoOAU8RcH70Q4IeJzA8Xg71HuIBv4RmWjE57VC9NNdEfQYlz9MhvIw2cLD1DGeZrY52UuD&#10;R2jMn2L5k8fpKnqMgDGPLiquF3AP3VIPcqKRF0BpQIMf8AgBZr64rwgE/NvgYTKTRwkqZCoBFPOD&#10;yGgCqceIxhL8rNZc/J/jOVCTCaKLzJ/ur7C3OyP0VQLO82Qgz7IU/UICyOsDcVOaZgBnbF7E6DKK&#10;9WQx/i8RyF4nOH7UGWFkGn6fn48vKooVU+m55k5qJ6zx9UZHRpARGN9n8uN3vZi4yGTBTwkgH/M7&#10;3VhBPw5G6KZRCF0+mNnzvVg4si8CCTYhPzCE9yv+XT0AfitOxTWFW9XxB+yja+ynYahP4d3vu54E&#10;l17w28hckS10dZHB+K0ZCD+yF791famdEHy2n4MHi/eqcxqY9SV/S+4HB6hKIhPZRlF89xjW2prJ&#10;3JNJCEuha4sAEcrorIBkLkulKJ4+C1HCJI7Q3ZRKdxfdXwGcF5R1LgIOMbHwyAxEZE1HQMopzJgn&#10;AyEgBOWcSzChfkIXWbDsK4eaCAEjKGcOAjPPRnA2o68KKLRzHyGZZCOZ1ENEP8m9HAFkPGH5l1FQ&#10;fwj1i29AoABIwQKOiKgLKvoA5KQak5NycB+AnJRmrz2oWW5cchBkLPQCvoXiUVYZ6Pyrw3d1/SuT&#10;fSiAEFDgJL1XU/cwGYn5V82XUF4FKDrL+ogYqzWPw49AUP9RggJBoMFDdBc9SqP8ZFeCBFnFQ9Q1&#10;CBDBj7L3/gBB4RGG7HJ+MIEk8AEykHuZAHgfwYDL/B/i9o/wL/cVyuX+t9OA30t2o/ZBgOLU4IFm&#10;qH8PAeNBuqd4vMD7yDjuYgmUO5iRTtAKJgAFk8XUf4zbkn2ELeA8sh//R1kiZTHPgW6zADKjIIJI&#10;fbq8Ql8hc3iK50fQ8nt5OOZm7VTMYsKWp+E3vwkiXicoLqLL7A263j7qxryTDqj/xQX4kmVKpM06&#10;/3At/J5nDa63yLqWEDjfJ4h83ImlVggcr7Uj4HRh6ZXuCPy2J2t49WR5+z7w/4FaCEEgdPVQFn1k&#10;EiFdXcFkJn4bZmBu0V7VDei7hwaVgBO0lqL2Brq4Noynu+sURBxi5BTzRQI3TUDI1tMRt+tMRO6d&#10;Q2C5FPOLdTHCITmfsXovNY0DTAI8wOS/LeMRvIdsI5m6xuHpFNbPIFAQTNIplB+ajoaHGeLLKTht&#10;NhnFOQjdT/awm9pJ6pkIz6ShP3IZ15+NgCS6wg6NpVuM0V15V1Nfmcl1yFLIMAIzp1I0JwARPALS&#10;ziLTYERW7kUEDUZyEciCMi7QwEIQC8o8l2xkNtdnKG/hHdRariETuZsl3Z/GbeXJJ/kt8h3+ZLWA&#10;D0BOVssbx1XCI/+RcHmVTEiDnyf5IFITSwCEk8pC5yQgYg5PWzdx0Mw+N0N1JfpKJj1fA4hsxxxF&#10;NRb64LVPEkBolAkK9e5hOZEH2GOnS6sBp/rURurxd4PHyAAeobh8L4FGfpNR1BPD/wAB4CEa6Lnc&#10;/n4ChDCN+/ldwIZAFHg3GQOBJZDAUP9Brk8gqf8AtQsCTQABxJ/f69/DbPcHuf69BC6CU5CwoQcZ&#10;CkxW4v8QDfvzDBd+nMD1aAtGflFAf4T75LmGPkhG8hwZyyK6uR5g+fiFHVmSZQxH/9ut9IWRmwmM&#10;8+KVthLCiDJ/Mpr6DDWuv4Bg9NlFWO6wqnbotPwK+HF+9OtdEfA2RfkPGCDwPnUQurwa/l971wEg&#10;VXV2Z3ujdwuWqFGxJPbEEjVqEo0xiUbzaxJjosYWjYm9K5YYa+wFOxZUUFSsCCIdpEtdYAtb2N53&#10;ys7Mfv8537135rGgAWm78FYvr5e5b+aed77zlTcOkF7vADzANDIQ7Jj1PkCEJq4vDpfM8UdI1ic/&#10;kpwPD5Y0CO6ZmA989Uf5d+1yBbAhM5DS/XNErk86RtInHCXp43+EdPQnIyEkBvApJ0mPhWegnjtS&#10;pEz+mWQvPBuM42J5qrFQwefwklclZREGdxSdSpsLIICrcN4SaBkrMLjP/w3EdQAJwCBzGeaXwhS1&#10;CNoG1uUVwyRVCPfcpTR9QS9ZQR3jQojrf4Necr70KD5Lcpf+UjLnnyw9Sy+VngXYvwDgUXI+arCf&#10;DWYBoCn9K0AIZiuYuDLhxZVZDj0EyxlFfwKInCOp+fBmKwXAwBSWgf0zV/0Vx18Ajyx83oqH5EZ8&#10;Bv9v++wBH0A6w3PHwE4gqYfbbjn0D5a3ZaMmQgbCYlJMZ0Jh1tVB19TtjAdJAIXROWiqIni4UrZk&#10;I8ZDy1QnrMD8STOeAjBgIL8BOgJNTkO/ByCBCWkoUrjfBZMUQCINjIIAkP0fDvDYBwCQqWAAQfxu&#10;sBSYqTJvB4O5HaAwFCYmAE8mmEc6gCX3TrzV3wxWASDJvgds4h4Mtjg+B9fKhrksHewl+/Y9YerC&#10;8QQiHE9wyQI7yQDA5MJElnIHRHmY0DKhx6TdhoJW/9lPsm9C4sXHcD//BbOAHpMDoAk8e7TcUzxP&#10;B/Cjpt4tqTR3PQAW8+y+0FP2lax/Q9B/EJ/tzT/JhFCLpkUZ/P65ENvBfh5D8CMZxysAKUTip0M3&#10;yXsFTAy6SNZbB0j3N34AExhMWfDkynpnP8n9/MdY/0PJGXeUZH70Q6Sihwnry9/L3fUFev2D5yLF&#10;OTy3ekyAt9SncPN97wfIPHyo9JiEpItgLVlfIXvvpJ9I7lSkFYHekTLzInm5tUwBfu+SVyRlLsxU&#10;MF2lz0Tw3+yT4dJ7qmTOPFEyp5yIqocwKS2C2Wnh6ZJJpvI1AGUxvatgZgLwdFt0puQsA4NYCUZR&#10;BJPUMojeqDuSuxJMYhEA5GuYvaCZ5K1ArMciAEIxNI7lOKYIXltll0u3Mpit8sF0SsAsSlHXpOBs&#10;1DEh4zlPslfgeqUIWCz9CwIQrwTgXC6phedLegVMgVVPydBW4x7tlxHsDIPJlr0HH0C2bH+vebWE&#10;36OZobmJ6dyZzoTlbBkDQuZBN16atAyAJOt+dAQQgkUCQLzAQgDBOchIyGh+PuMZeGHBtHQDBv3b&#10;OEDDBIVpJqYZN4Ft3IDocTVRgSUAXDIADjkAC5qmMsBScslArsc+N2LwvwXH3YFtNyJwcOg+YCAA&#10;hWuhbVwDpnADBvNboZXcjGUcl3MvBmIAB8Ej+zboLddiYAeIpJHJAFwyATZpZC9kMQConHvBIiDy&#10;Z96PUraPwEOKzOXfcCmGoN/j3wAQmLBSHj9KnixeqDm+jp4JAHkSAANvsOxH4T0GgT8HprAcuhu/&#10;eqaMb2mU+cji2++d/5NUBETmYju9uzIRSJmDSHy6CGcg6r7HaCRPHH6g9HwOprLn9kKixwORqmV/&#10;MJUDMEVQ4cgjJP1dsBDsFxh/ltzWVKAgfeD82yX1i1+gpgncbj89EdMjkdkXrsAzTpC0cQCfCcdI&#10;t4kAg2lIgjjpZEn96kp5o2W1PuM9EZCXMvVnkou4ku5LzkP6lF9INphIt6+Q8HABRPKvIYzPh2sv&#10;wCMTJrDsBfDGWgzz1RJEiSMJY0+kgu8OwMjM/wsE+D9LHsrm5mFd5jLoGgVw182HWL4E+kY+GMiK&#10;s+EejGssoMAOsCn9B/SOiyRjIeJAFoOVFP5N0gFImQXnw+UX6U6KLsI5YNoq+TsYy1VgIP+Aqeta&#10;sBEASMlDcm+4zH6vvQnzt+YPy7/2luoBH0C2VE+v6zoJADERZ2QIVRBDSkJgCrDJMI1JPQd969bL&#10;KUFkXYWjnO7hqg4qmNim9dCVrRhz1i/prXT3PpJ6PbSK6yB0YzCnSSoVA3rGNfBiuhKeT1eBEVyN&#10;gf86gAT2y7kBgzHAIfNmmJYwzbkB4HI14kKwX/oN2PdGTK+BwH7nvpJxFY75B851LUxHt2Igh6kq&#10;k0CD62RiOQ37ZlyPY64DUFyH+euw7y2YV7MW3HZxHznYj9pLFvQVmswyh4J13AiNBHoK1+XeDvBB&#10;MGRg2HHyYtUKNWEdMfYamKZQUhcaSfp92M44FHhwpSLqPWfEWTIt2CJzkSNrh9F/klQEJWYBXDIR&#10;2Jj7POJNngKoASyyyTw+PBJR+ABDxLrkwoMrazj0F6zPfRW6x/MQ8l8+CBrI4TBtHS4pH54iDzWs&#10;VHAeMvNGaCXQOd79CQDkeOgnEORHw+T1+dGoefJjyfsMsSPjEMWOTL+544+XtBmXydvNZWqq3K30&#10;ZYAGvK1mwgNrOoIfJyNVysxfYBkpR1BXPQugkQENJXce9gGgZMw8RXqjymEOzFu5AJPs+aci8SPc&#10;bpeCqSAtfO5SuOsuRyQ5gCdv2YVIBgmRffkFABSYr1C4KjP/XElfhnOuQnBg0aXSHdURuxehsuJy&#10;MA4ASB6DGgsvlVSY0fIKYN5acR5Ah6axSyW98AJJLYAJq/RKCZQ+KPcEC7fmr8i/9lbsAR9AtmLn&#10;u/BkV2rVFJYiAzHVCasYha7p3E1kugsoJKi4OBCnezBY0AEGwUM1EKxzlQhd2hMee8ZXAJC7hsBE&#10;BdMVmEYqBnjqEqm3klFg/qodAQLwnmLDIJ8CRpIGhpGOQT/9agzgN8PcA7DIBEBkXo3jbjD7ZNwI&#10;T6nbMPBeBZC5Due+Eu66YDnpAIxMiutkOzBtpV0PYLoRMSJouTzn5X1wPQzyt+G81wPQroXWgetl&#10;Yf8csJu0a3E/1w4AO+qvoJF1L9YjEDKdUenPHC2P1q1QUD3kY2TQvRd1RCDCk53kwM04Bywj5cFB&#10;MmDMX9R8R7l3wKu/AQND5cTH9pdcmMG6PbMPPL5wj0itkgsNpAfAIZseX6+BgYzYX7JeRTDiyB9K&#10;z1GHwMQFs9RbENbfQYzJhzBhjTlFXq5fpSas/b+6RbLfw8A/4hBJ//RIlPmF3jFiP5T6PVR6foz5&#10;8QY4cj+HZ9dUJGmcfAHqj1QpAxlc9rKkTUf8xTiYl2aeBiEe+03EfjPgygthPnsB3G5nwH137pnS&#10;czEEbYjx3ReAJcxCBcUl8LqaD/PTYsSFYODPXAAGsuxvkgVA6QlAyf0abrxLkKIETCUTYnvG12dJ&#10;9wIAxBIA0Eqwk5IrUFIXzGX11YgbuVwyCiC2r/o7XHmvhI7yL5i2/oy0LedJFoAjE9pKNrSUdGzP&#10;LEFG3rKH5Y4Qe9YbGrlVf1T+xbdgD/gAsgU7e+1LkYIkywrRAFDPjLxWA2F23tWRqOogWlwK+1IP&#10;6QggrmRtRxFdgQSXSMaLGOA5byZSmdx8IKK20e4ZAjDBQAx9IwAGEIAOErgbqULuQlQ2ACUAr6vA&#10;7YjYhoAduHUHLHNf7Mf1ENUpsgduxbbbzTxBKABtJRXmrRQwl8xbMZiTVQBgMglQYBtZN8PkBSBJ&#10;h2krC2aynFvANmDyygYwZd2E466Ciy2ALAtgkor5NByTjZZ2M9yBIc5n4FqZ8ATLhJ4SeBC10t+9&#10;Qo4Y95DkvoJYh3uh6wA08h6EOH4fNJc7d0QcCtLIjzxTbi+eJFev+BTmrSMh2EOHgQsz07NkMpL+&#10;SXiZIcdXzmuIe0EEfBpcfDNeADt5dR/pruYraDCIaM995yAI7D+CZxci+SG6p3z8a3miuVzzae02&#10;E2ad0UdK9nCI8+8fBAH+cIDNgUilcqBkfHyUZI09GhoIzFqfHwtNBAAy9V8yDTnP+PwGlz0nqXPO&#10;kZ6T4KE1HQP7LAQOQivpNvNkiPI/xTLYBdKqZE1F/MdciO1gIjkLETE+B4I7NJCsxX+W9PlIcrgI&#10;brrzEOexFAxhEdx2wVaycWzWErANmLCy88Ew8nHcYsSIYHv2nNPBWpAgEV5bmQUXIUUK3HPBTnJK&#10;/gnT1jUIaITmAUDJWgZT1xKwFpjIMov/CUH9n9BKwPiqoYG00TDqA8hWHUq20sV9ANlKHW8uawDE&#10;O9fMRIpaF4QiOuYhrPMNlVOT1iSeqIfuTVvikie6FCbOE8uBB81XdOXluT5qqpZbvp4o/5o/Ti6a&#10;M1YumvWh/OWr0fIHtDOmjpCfj39Bfvb5MDl2zENy7Ef3yRGj75CD37lZfvDWdfL9ly6S3Z75g+z6&#10;3B+1DXrkdOn/2GnS/ZGfSc7DJ4AVYHD87/HwhvoxgOYwNMQ83IF4iKFsEL2HYtCHKStwP2IzACIU&#10;8wMEAoISPMMC9wLAbh+EBrAiaGnDPtBcsv49BIM+TG8Asoy7wGQeRuJFpFoJPITCU/cOkBREz2f8&#10;F6YxBEFmo2XBjJXDfFwMZkQ0fQABkwEAUDpdgrGcBQaT8zgyAT+OqoxgId2GgWm8CqCg5kHWARNW&#10;NjIW574Cj6wX4BkGfST7FbgFvw7vrFFgISMBJO+jzOzUa+SQWbfDPAXz0TvHoEYKQOZNxIxAK8kZ&#10;Ca+sdw6V7u8giv3dHyFF/iEwbR0radBDsqeeJ/8qnynXNCyVPssfgmCOgX48dI+Jp6MWPNxxp8AF&#10;dzJMYrNOkzywi7wvYf6aAO+rWRDLwVKyv4aADgBJn43tCyGGzwbTgIdX5hSwl6V/A7u4FN5ZYBOz&#10;oJ8gyj0T+2fAhJW+FJ5Z0E7y5sHLax7yYME8lgdgyVmGFCUEkuU4b8GVCEq8XDKXnINcWpdBNwEj&#10;AePJWYIcWPkXw7X3SkkrBONDKpMHgpX2O5ywyW7VX5V/8S3XAz6AbLm+XseVkgDiNjYDNKpgwiKI&#10;EECq4IlF3YPveMpC8MbKDL1eE1Yy71WyHogzYyW1EFQmtJoK9QKaXBzIMD6E60zyRVt/HVMX/U4b&#10;PbPUsjF77SLcxwJ4iy0GqC0KR2RqMIjst03ySWO9vFdfLe81VMvw6lJ5snSFPLB8gdyzZLbc8fUM&#10;uWbuWLlqzody6aS35K+TRsi5n78iZ3z4qPz644fl2FH3yFHv3yNHvDdUDh11gxw86lrZ99UrZI8X&#10;L5VdX7hUBg87X3o/cZYMeumP0ucxeCM9+DMkUzwWmYOPkozn4d30yLFgIwCIJ9Ge3h/uvQfBvAWQ&#10;QlR84JH9AFiorQ4348B9ABJ4eQUQwBhAJuIAXHkDzwHYngaoIc4k8BqAbjSSJMITK/ASjnkdgAEA&#10;SHkDbA2MIzACsSKf/QIC+mHwziIYwJV3DMT09wEm43AfH8OEBdDIePswxJHAffdzCOYY9DOhiWSP&#10;OU7SRp0E915oEBPgRfX5yXD7/SMy+l6CAMM/QDSHB9V4JEKcBc1jCnSQiciYC7E9ezrcc2cip9XY&#10;n4Cd/E4yvvg5vLh+D8YB0Xw2WQRNWr+W9GkwayE4MXsG8mQRUFZcLOnzYPqCVpI+Gy7E86B/gEFk&#10;LbtEchdSF4FJC2auzPlgJkvgsrv0LwCH8xETcgUE82vBQG5GAOLlYCF/h7vwtZJNLYXmrYIrkCX4&#10;epixbpK00mfl7cha1VC26q/Kv/iW6wEfQLZcX68XgASZCwujeRVGeJqwCCAED+bHMjpIMi+Wt/aH&#10;V0TXeWu6cvmYmBOLNcS5zISKTG9Sh3O1tKNiHEIMWYzJ7GuKN9EcRlE/xIh2AIYT5wky3M7jvTme&#10;CEI0wbksq94pPziXvbmgXOyKAzoyI1rSmRSDgMkpl2kaWoKD83EPcyNhmdsWkfmhVhlbVy1vVxTL&#10;65XFMrq+XEZWFcp/4Y31VMlC+U/+NBm6YprcvHyyXL90olw+91O5YM67cu6k5+V3E5+WM794Wn7z&#10;2UPy83H3ys++vF9O+PI/ctz4e+S4cXfKURNuR6DlTXLQ+GvkB9NulQPGXil7vHsh6rL/Q3b+5DLp&#10;O+4q6T/pJun36d9Q3x3C8hfnSxZa5ueXSOr066FjwDPpjTPgnXU+wOHPmP4VAYOoH/7ZbxFkeIEE&#10;JgEwxp2F+JFLEYR4jgGPCVg3/TRNphj4GsszESMyB+sWYD/oGYHl/0KaE8SufHGKpC7Gub7CcfNw&#10;/nysn4/SsouwbhmCI5ddJoElWF56vqSsgMC9nO0aSSm9T1Iw2AeW4x6Lr5aU4puwfK0EVl2Fkrw4&#10;ZvnfsD88r4ovlzQAReqqGyCO34UgQRxXeqekldwqqSV3oMHLrPQWycByoAgFpcruQO2R1+RLPBON&#10;ZdqqvyX/4lujB3wA2Rq9/i3XZLqR6hCy8mKmAuDBBIs1NGsRWHAcwcQxAxdU2DGQUFOarAUgST1E&#10;gYEN5wxh1DcJGZPeXTy/01MIFrVt0USKeJbSZTVEAyI0i8GziwCjgj1iUDjFsvH6ct5fDnRMffYm&#10;5vYCg2kAg4HDmbrgBrG/myc7Yj9wSlDi53GDk3MU5ecjf+M+/+tvXQObO1avZRuBNZlrzPQ1QawY&#10;QF6ICy/H9Gs8j3lwdJiPe5+Ccq3jQ2EMoCEZi/ZBS7N8EmyVt2rK5IX6Unm5eoW8UJkvT1fny0Or&#10;58t91Yvl9tVfyVWFn8u/SqfIZUXj5UpUh7yoaKL8pfRzOa9sipyHvFrnFn4k/1fwsfyu8BP5bfHn&#10;clrJRPllyRfys5Xvy/FFH8lxxR/IUYXvypHF78mPC9+UH5eOlP2LRiKW5B2UmH1Tdil8UXYpell2&#10;Ln5Rdix9TQaibvkOlSNkUPFz0q/wcelb+hwSLA5D8OBjiFp/AvEhj8HD6mF4Vz0K4fwpuOn+FyDy&#10;BPJfPQugeBKg85SklDyDTL7DJK0MMUSFCEQtRit6BMGJI+WrKAGEpYN9E9b/+i5ua9t9AOlkT5Q/&#10;wSaCB36TrE7okirSI8uldudgz4HODfoJTyw78LucWEn9wwKCR1B3AYh6LAd7DOohDI5kQAxINKYv&#10;w0bqUdjKBCna5I4EDgs4WtCKgMH75nnAatw2I+6bsrpmYDa12R3osFQv55X52ABIcw57PrIm3ofu&#10;Q5CKJ+JcGnGfPDdBjMxKQYiAo8sofavzAEi7vRX3yIzHznynWXGxnBjy7AyqdHSqbwTBjyDHz+OA&#10;jvPONGm86wxjoxJRhtsvx0Hl+Lyr0A+FMHmuQFuGvl6CGJiFsRBK0IYx6IdkUqQV4Ac2h6Jbn6C9&#10;39ooH4Qb5b1QvYxsrZG3UZBrRHONvNFaJ6+3YB7Lr7dUyavNlfIcpk81VckLwToNcpX2CHpufeC8&#10;U3WvfzMb2QM+gGxkB26Ow5lYsSLMxIqGeZiytiaYkB5Z6wIQL1h49Q+NAbHAkjBr4XymHK4BgqBm&#10;/o3CdGQGf12XGPxZKtckZuRgTbBw12cJXWVDPJ+CDgf55OBvmJABDD3GsRJeA/vX4lwuwFFBgssY&#10;6DhVoFGmZICC59GGZTIVDZjkubEvAYTMh8c60CDDIlhwHachAghB0oISB+MWDKxhfXM2gzOnfItm&#10;hTzCSLKZ2h1tGJBZq5s12Qk0hsVwf1t1D+cyZfdMM7XWTe32dvSvYGoqTrGtue9ay947cPvyy7bm&#10;jdnob3cuuz2x07q+nZsBIHlKBZF1Xc9fty33gA8gne7pYuBjffRwVMGjAmMOkywyHoS10es4EKMx&#10;Qy8HZW+9c/fm7nQOl97dDdJJZpJ8o+cgrIOpHZjDan5KJmt0iRt5zVoFEJifOMUyswWbe7Ep4zGC&#10;KIhgHaduwNdqi/Z+FaAUOMznUGbDz2GBoxnbyBoIGvUYaDUtizufnh9v42Qf2F/ZEpbVAYDnQ6la&#10;JqUMcz97nkawJwIMS95yPc/dRnBRACJTMUDDxvUEBDYHEASTqIIB9gHgGAAxkTscL7lsSrJy6oDF&#10;bbUjqk7cMV4EMGBijjbTZPOcIwEgHZWltUEoeRVbQtZdTu/WHu9AjMsdwcyVUVwDqbzXtSfEKuUb&#10;BEX95DHtB/9v++oBH0A62/PGD5JmGAYUEjzKGVAIvYCDNW3yHLhdJLqz1zsTljeQ0IGFYyDKQvCj&#10;d6YPDpj84yBAAZv6Ct/2+ZfwyLKMwZTNNexH2YYeYwpdkZFQpyGg0eRlWIj18LIAQACpsXm9qKEo&#10;QHHAR+P9abldNF6fgKFiP9dhniBo1jPHl8nzxaSQbl+XJJKshCDCF2FzvGVWqIPOfb3gwYGOTMUJ&#10;/2QhBBRlEnYId0wkgqExjGZ0mSTAuHE5jOfFfd2yGWoNY3FwoNvcWK/rbcNKl415jfGa+zoQS+yj&#10;K5Mn0ifl9koO8HpGL0bxeM8KL0CtkwXpWb+NTNhPhmffjs5uJwCSYcE8Rhjx/7avHvABpNM9b2Pe&#10;aMWkFHmxijEaVkIToRmLA309B1w7da68xnxlBnAChXtrX8N8hfWuKiHHEwLR03XL5Tez35MDJryE&#10;Akij5JR5U+SSolL5tCWsIMFBk0I7r1vNY5RFJFOi1ODtnt5YnBoAseI91vFeeE9qPtJ9UN8doKig&#10;pwBCMDJ6h5t3nl7uGJqfCAq0+TszljNp8dw0wfEcFNw5uDuzFcGBINKCmUaAL89HxkL2YcxNZn/V&#10;SdDI+MI0f/Ez232MOctoKgQCnpPgxCHSjOMGNAz7MEO5rvBsj7tj7T5uexIsLKp803dwDSDw7pTc&#10;4HjKuk5h9lp7D3ub9pAOF7GLXhBJzvN+tZcUUg1wmH4jkfH/tr8e8AGkkz1zNxABO5DSJCarvIkV&#10;dRCHGy8GJpqEjAnIVSbkG7vRNNaKAcE+Dkw4AJfgHL+fMwKxD4hhePT7steoPeSwDw+RHZCuIzD8&#10;LEkZ/YicOvcrGY9r6+CLIYIR8IY5mGuouE49RO/DNBcRz+u7DMAuxkTNXtifHls8Ts9DAMEARDfh&#10;hGswruEAUM1aOBcHeoIQWQLZRxPAiJ5ePI7nUoaBKU1aZAsc2AgQTXgrbgLPoHYRJEjYc5nzGQDh&#10;uBfFsRGcU8Vq7OfAg1N9eed+mBJEaCLTVRZAnKmL67zz3gHYgUwn+6qt+3Y6Aoh+MAN0ic9kcU/7&#10;hP3H7lBz2JrQ1CU+r3+TG9UDPoBsVPdtjoPNj5ADWwN+nasxAlMLcZl5Wd62HttqbDyIc+VVHQGt&#10;I4C4Ad8kVDQ/9ilgDDu8jSjiuzLk5sX7S2Okl1Q3d5OVTYPkg5WDkOpkiPR/CxHRI/4rN69cKYUc&#10;WHlu3A+9n9y1FBQsK3ECuRa44noFFTv487Pg2go2BAC9F6eVWHZh789F1NMUpiYrHeiteI59CC41&#10;0TZcg2K7Y1UAInwmCuXqWaVTY8Iy94VtPBf6Ts1QBCJsc2DAcc+ZtJyXlgMRnkc9ttAIYM7s5d7r&#10;E4xEn9ma4rv7dnQlAPHykcT9q5nKAYRlIXAKMNxM0YMczfGszfGj8M/ZSXvAB5DO9mDcLxI/R1S4&#10;hdkHIIKRTk1YHIRxv9owX8emg7PzfFozEt0FESZABvvzTZ76xat1RdJv1PHyk4/SpLSpN06SIdHq&#10;TIk1pUlrME3ym3aTMz9GOpLnLpQfjPtEPmoNJ9xtnXBei0Gb805Md66+ZEJVNGthm2NDylawrCBn&#10;WRMHdQUKLPO+WhnYaNepOQrrnIuuYwPqWcX93aBupxzYeQ7nSGrMKmAhVkRXbQQmNIKM8fQyTEPN&#10;Uh6QUFdZu+zerhPus2ApCiL2Oho4aV+6aa5yQ2gUn8Nr0THn+ea3c6NRdI4/ByDubsyd2ftLTDhj&#10;dRewPMM+krt1jk/i38WW6AEfQLZEL2/INRIAQvsyg/hMdUIyEAYUchDWxm3YV916+TaPeWda8saB&#10;OMHdmyOrUU1SIq+hFGnm6wfJb8ZmSlXrDhKvS5FgTYaE6jKARJkSbN5ZHlu8n/R9/njkcXpc7q+s&#10;SAQYErxqMaAad2CbWsXeg9ZyRyNbcAOpDvBoTnf4ti5Z860+KeqT3VCPKUUrQVuFxlJGjH/g+sUw&#10;+XGZ21g4iv1QZrc5BwF3XQcOLliRU/XGsgDhQELXk7VgqvqIbjeiO/dRANHmHUHXBQjfAhKdCEAS&#10;zyXxPTQvJZ/iodyCGJKz6mvljKZGuQaxIfMBzuYPmgg/Q+fBwW/7evnbNmEP+ACyCTtz05zKveaZ&#10;Kd1RqwAgWguEJiCsMy61yZxVzmzFN3NvdLqak2zz1gahGakZP3quu71uugSeHyz/nNZNgqHeEq9J&#10;lbYaAAnAJFwTkFhDtkwq2VOOehN6yYt3yRUFZZoPKwRooB5DIKnHsosRca65jOC+Z/lCub0oXx6v&#10;WC1v1NajImBEprTFZGxzUCYEwzIZwWsTgw3ybm2ZvF1fJm+gPYb8WTfkz5Url02Xi5d+IefMfV9+&#10;PfVNOX7K63Lo2KfkgE8elH0++4/s8up1ssvIa2Twm1fK7m9fLXui9X/57/K9j+6SXZD4cZ9x98uR&#10;04bJkI8elh+NfUZOnva6XLh0LCLCF8mo2tU6+CWGPwIB9RNoJyF6VWE+mS+MQEjB2GgoHCcZ2+FR&#10;BPQ5cX9ud4BtUsEk40vWS2NODNocjM0bfkICp2mO11/jVd9sdV5fZptlBvxM+ISUu4lyRurv+Mf4&#10;FMMeEi4BHlMV7384OuaYlgrJrf1Y+jU9JodXXic/qLpGelY/IDsVPC/DWkvx2a2nV2cEwk3zo/TP&#10;8g094ANIJ/tqmB+yjhT6x7fcOkakw0hfi996HdaxUdR2QYUJALEDmDdH1hpFpbBd9Qsd9Jlc0QDO&#10;JflvScrz/eTphX2lPdxH2qoD0lKdLo1gIk01OdJWlyaF1Xly0WSI7M9eKAdNnijTeWM8F2IjGq0e&#10;QZF8Ne6L11+JttubyKn0XyQ9fP7/kOQQqcCfRz2J4cgB9fKlkjYceZlePFtSXvs1kh4eg/ZjyRxx&#10;EhIdIpHhA/tJ2jNDpPfL+0q/Z3aTgQ8NlD2e31n2frGvHPbWADnmvYFywit95LRRA+UXL3WXXwzv&#10;Kf/3/kA55aUe8usPd5cfPJspR4zqJ/uN6CN7DOsmuz7bW/oPG6Cla1NeORKfAbXF37xaTlswRt6q&#10;K9f+5F8cn4PuxXTrZfhhnGAC6qER7BTaPd8VMp6JkYg8Vlkgf14+QU6cN0oOn/mS7Dv7Bdln/uty&#10;yJKRcsTCN+WEFR/IL1d8Ir9fOV4uWDVDhlbMlacbimUYMiK/HWySCeEmmRUJyTJcl0yKTO0b/9YA&#10;GH5HuMIEJ6oZjI1I2A4oo7cUng2ZQTsFnnUACL9r6nprzXmKWRZVx2H2xFC55NS9I79qukFeD/5U&#10;VkWPBEgORhso+bFzZACqE+aWfaR5ypLOyd/2Afxt21oP+ADSyZ5owgpgZ/ibprZQCbcspjNhUkWa&#10;n7RWOoP6OIhzHzTHNlSkRnMMxInriUqG1BBwHpqy6MJKk8+psx+R7BdT5LVV3SXenAdTVkAZSLAm&#10;XVoAJK21qdLS0FOeno3iTs/9UvYZP0a+DFOcdm7FSa8oXnsZ2pC3L0Xhp25yb/4hMmzBYLltYp7c&#10;PqOP3D1vkNw6vRdalry4bIC8sLivPDcvR8YV7iifregvY1d2l68qe8vixn6ysrG3lNb3lvLGHlLd&#10;0k2aQ92lLdZHYq09JB7sI+GGXmBLeRj1Oc3FdKDUAfSasVwVzJPVrd2kormvrKodKAurcP6yXeXx&#10;Jf3l7C8GyaA3kJX3+VPl0KkvyFtNhGQOyhjEYZpTN1+aqVR4Z2yOeYMvgc3/vso5su+UhyTw0d+Q&#10;OPEE6fPWIfK90bvJQZ/tIoehHTphL9l/6l6y58TdZM9pQ2THL4fIgAkHS+/Pj5B+Yw+XPhNR93zq&#10;X5BUEQkRP0LZ2S+vlB5T75E9Zj8nxy79WE4vni3/rFwm/60rlNFIFTITTgPsz0L7jNeLzXi+198M&#10;SmQgZGIEHYMcNPldgdxW3ermyMF1D8iY0GnYtgvWZqKlAidg3pSeMjr2Q+lb/6hcG6xWrcq5NXey&#10;n5N/O5u5B3wA2cwdvClOT+G3FqafKvzG1SMLo5xGhePkDkC8INERQLz70NTUAsOGM3cpE8F58jE9&#10;esL50u3FgIzJ7wWak6nAEa5OkQhMWg3V2dJUmSlN1Tny2rLdpP8LR0rv0c/KE3VNxvML91ihrMjE&#10;htCEde74ZyX7nlyZ3zgIZvIsiTfmwDUqGyM0B3q0GAalOFooC5QoDdvTcCIMUI0YqCDmS0saRP1U&#10;ibdA3G9Ik/b6FGnXZcyjRRsBbjVp0labLm31qRKsTpVQRbrEcO+xhlRpb0zR88RbcL5mfNVxvLTi&#10;elHch/SQkuad5In5g2XHZ/qAFf2fXLZytprjaNNnlHpMvblMeCH/Xm9YLt+beAtcnX8ou7zZD6np&#10;d5Q3ynaQpS07SkUrAEz6QaTvCZfgPgDovuiHvtCq+ktVWx8pB6CVh3pJUWiALAvuKBMb+8rblf3l&#10;mZJBckv+DsgWvKv8auY+ctiMg2SfmUcBdE6UnLG/Qvbev0rq3DtRhfBF6Zs/XA5e/C6SK05G0sXZ&#10;cltdqdzf2iDPIpX+GKTVH0/zINoomArfCrfKB6FGfGdoflN71lp/6kOV8ASIyzTscXholfSoeUX+&#10;0/RP3P9hWJODvdDn7XkgOuhHyZUvY7vIoPoL5IrWAhuNzi5SO5j/t531gA8gnf6BGzMDvYkYzc2k&#10;ebVYrsevlYPdugDEq4M4kTsRva5mK5Nnim6yDoQIIjNjNdAQ/iq7vRKQJbXdMZBnSqg2IKH6dGmq&#10;SpNGsJGm8hQJNeTKtFX95UdvoWDUS3fKTSUFanrhOSo8usibVUu0UNS/F3QDYPSQ5hIM8nWpYDMB&#10;iWDwjwIMIkEM/gCVptWpYDwZEsH2CIAkBMBorU1RkAgDHMJY34LlVgBNW3M22BDEfoBES0O6RGox&#10;j32aKtMkWIV7bsiUtiacFwDS1hDAPMCmBcACcGprtoDSAjABCIl0A1MZJH8diyJWD+8vv4XWwj7m&#10;yBpFqnsOimRZV5SOlcCbR0uvN7vJ/WAwq4IDsLYPsAZAyLfzSDqAkefDIBvDNA6gjPKNnT8xTNu5&#10;jW/x2E+4jo3LPbGN5+iHSw2EuawvwL2flEV2kgUte8jIisHycNm+cnXRAXLO0u/Lz78+WIYsOV72&#10;mnG8DJiBdO8LL5H0OZdK/wXXyMAld6KAFJjRwqFod0qPpe/IlyHe/TebsATuuHx2/42FpXfNZDm4&#10;9g6Z1XYy1uys997eDtBux2dpB8jHs2Sx7C1D6s6T3zbPV4ZLfUXTsDCocJ06S6f/gfk3uBE94API&#10;RnTeljnU/PgZ4EYWop5XHgaSMEthr0R8Bua93lde05YJ/Evml6rHvEa0Wz1kVLAehZJOlFM/TJFS&#10;mI3IDMLQQFrwlt+6GtMKDOwV2RKuSpfSmkFyxscopvTyP+RfRcs1HQpjKyisM/NuPoamQz+8XXq/&#10;kCrTavrjQtkAgBQAEYABA3wM7sJtzQCApgxpqQRIwEwWrMeAH8qRcGOeNFcCAJrBKgA40cYs3EOG&#10;NOO67S04D5gRQSUEAAmDhYQo/FdhGSASriU7wbmbwJ5wfLQxA2a5DFwPAIXrRQEe7SG4LWM5GsZP&#10;IJIt8ShNbNkSeGIPOW3eSPUg48BL897pK0fCVDVEfvpFN5nXhD5R4EiRWFtA4gCO9ghYE8EjRvBI&#10;gfSABsBob8d6mHzibJjX5Xa+xeNYzMcAHNEYgDqaiXMQbDhIcx+CDE1FBBgM3oL1OgUQS1/cW38w&#10;nYFSEBkgX4QHIa38rvJVcA/5MjhEPmzdW95p2k+OW3kSStU+gAy8/P5YfcQyBGNuMuI5i4T9Cc88&#10;vfItuaTuHJhFD9TrxNoJHmAeuG67AlwO9h0kxzafKj8FeBiQ5aldrLtRVPy/7asHfADpEs/bBL3V&#10;A0DqaMLCj5ap0CnkejUQF22uUd2ebW7Z5bTyHkPQYdAfg+2aIBjzHMMaFsNMs4+cNS4gq5t7wkSE&#10;t/qKLGmtyZLqOgjsMBFVVmGQL0uRsrq+ctVsVAAcdqkcN2eJzDPjEiLMTfDfuNZqGfDyT2SXlwPy&#10;cWlfDLQYfAEiMYBSrBV6RmsuWEKmROrBDjDQhzDwR0KZAJBMaYZJKtgMxoN18dYsuBenSzNNVDCF&#10;haugyxA4wELCWB+sBrABhEIAmSDWE1wiYCUEjwjAKhqEd1kLgKgV8624fggDfChd4iFcA+ePBbtL&#10;OLSTXD91ICoT7i13FUxX0fy0lWMk8OoQOX16N/T3DhjsARghABCm8UgmjsdyGOayCNa1EUCwDHBR&#10;cw9AJB7HcgIUwHoAHhyY2wES7e0AjnaYiKIACxynoMH1QvDBMo5V5oLB3DAWHA9GINhuQIbA4p13&#10;7GaA/LT4KDlw5Qj1DOMDsb5Z1tRkkGQaJoc2FqIGyAMyrPlXWDPYXIusI45m75X31Sx7ymmNJ8tB&#10;taPVfdo3V3WJgWOz36QPIJu9izfNBfiTb4G4y4A8AgdNT/UWJBxAOOHcK54bU5fxtjIpR5LsxGvW&#10;asAQw+hwMgeuv7diCjyjdpPr5+ZKuDVPYhi4mzEwN1dlSRhv+XV4228qh0ZSCrE93FsenLWbpDz9&#10;W/nhlAlw1TUeS/W4ad7TtMZS2evl0yXj8YAMnZIl+ashhjdR+Kb+Qd0Dg3ETBncyBugfbY14s4cJ&#10;i+asEMxPYZix2sAg2ppzpbGSpimwC+wXBEDQdNWGfRm/UlcM5qFgBOBoAuCBpQRrs8BEoImA7RA8&#10;QmBUUeggMQCKDvxgDkGYuVobcqC35EpzpJ8c9Ulf6f32xXIN3rQDLx4th4/pLqVRgh90HGg3kZYs&#10;iQE8Yrh/AyAANQARz6UAEicAJAEkBlMW1yl4UE8guHAfTHVfNXVxfwMYcQUYs90ABpsBkXYFEwKJ&#10;BQ7LFNrAEHhOMoWPI/1RmfBX8o8mRsUQM4ggNDMxpbwBj+eQI6xPzXg5sPyfYDA/xBrqUeg3gFIc&#10;52wjY4qD8cTx/ME8zmk5WXaqHSNfE4msaL5pvtn+WbpyD/gA0oWeHj2DOMjTROS0i46AoAkJsZ1v&#10;/wQMZ7JyIruCjTVj8ViN20CjJsI0JTx3A3QMrrtqyXuS9UyePLsEg0swRyIAjVaI6a2rYXIqD0gj&#10;BuimGjAFmJXCELqHL+kHtoGgw3eelf9U1ijQ0QJPMJmHILSLZj4vvV88QnYclifnfJQrLyzLlfz6&#10;HKlphQYSxNs0xfUQGoVumJgkyClMN9AtBKDC9XEARJxmK5i7IvVgRmAyEeoiMHG1VlBDAcMgY4GZ&#10;K0SzWzUGQpwzivuLtuQAQOBhBv0k3moAJB7GsdBHgjB7NWN/Afv5FKa5zJdRI33kcdL3xR4yo6kf&#10;gKEbzGAAjmgeTGzZBjwAHDy+HY2MJgZzVgzMhEBAkFCgwEAchyYSp3nLAoiyD26DqYtmL2UsnLeg&#10;wOMIIGruSjAOc3xSPzHAEiMDAVugyYxspARaygFFe0m/opdkvv1uq1gOl15OlmPdH0M1Eqh8Rf5Q&#10;cxacMnaz4IHPo+cia0L8D5gRwSMuA+RvrQfKgOqXNJhQAekb40q60I/Jv9VN0gM+gGySbtzMJ3G2&#10;a1yGMQkKIKozJKPAHZA4AKENn2K5Kxrl2AnXc96BB6c8RsGGua4ghiqA4PyMS/jphBulx3OZ8nEh&#10;TE94Qw9h4G6AOaulAmAC4AjB9BQCM4lU4a0V5q45Zf3l5A/2Q6zFpXLWwtkyEWY3emSxMTbkPlS4&#10;22PGYzALHY5Ejj1kh1f7yoEf9JJTvuwpl87uKTfP7SH3L+0mjxfkyHPF3eWVwh7ySWVPmVvfA7m6&#10;4I5b30ta4ZorcOcVMJIYrw9xPQKzWAhCP1kLvbTIQsIAlhg0D7IEMpAwgCXaAgAAYLRjuR1aSAwi&#10;fhgMpg0eZxTj43AYaI52l2M+64V4lD5ywRe0/8MrLYTPFwMLAhuLAuzi0D3IOGi6EpiuYgCRaBu0&#10;FHVzxTWVadAUxDd5XE8BhMBgTFjUSWgOkyhZi2ETykZUL4FpS81Xppn1BAhr0tKpB1w48EOMnxnt&#10;Joet+j5qpd8nw8N8xeBob788mJ2KZ7xv5WyUrr1DhjYcAbaxo94TxfIoGEg7POK0xch0eM5+cl/k&#10;WOnV8JS83aaSOdabNO7e827mb79/+k7cAz6AdOKHs8at2XGAsQk1MD+4vFiuUJNXNHdaiFdgJ/Mg&#10;cHjzYyXjQow5zDAbE0zH/FQEl69wxPc//oPs9WpAZq3GoI2BPAStoaUKHlFgI0EwkBYEHkbqwQCg&#10;jUTADqoQL3LrlN0l78UTJOud2+SIiSPkkLFPy45jhkr26H9I4LXTEFgI3WToAAncDXPL/f0wWPeA&#10;F1QulrOwnAFwSYegnYb9UmFKy5S8V3Ol//BsBAWmynFvZcifv+wut8zIk6lF0FEw+EcbUvSeYg1Z&#10;qqeQlUQADBTP42AzEbjyRgkmYDHtMDcJACAKZhOGKYz7hgEeERxPjy1p7yFXzoRr7yM9ZUQxTFex&#10;HAUhCuYxCPxxiO80O7W3UffA/mhxshkAjNE7MIVuoIM+AQQAYQCAAEIgwXnUjEUAof5hwEX1DJ1S&#10;y3DNMhFdJji57dQ/AKAY5BfFBsi19QMla9G+0m3xEzIsZDOCMaiQsT74dxiAvGfF+7LHypNlAoR2&#10;kd5oMBWSIZExqbCfhftG03vsJq+HD5QetQ/JM/DQUvBw/ygobWg0Slf5ofn3uSE94APIhvRWJ9iX&#10;fi5NtoAT3zEZUMipA4N1Tb2iulcHceupqxAsCCJq6sL4wNxanCfgfBAslNzXj5Bj3grICgT1xeHx&#10;FFLggOkHXlONFLNhTnJmoCDMSI1N3eTLon5y/rjBsvPwHeXAN3eQ0z7qJ3/9oo/cOLO/3DGjr9wz&#10;a5A8NGcHeQDtrum95dGvB8hT83aSh7DtoTn95W4M4vfMHyT/+qK3XDKll1w6o5f8a+oAuWryQLkI&#10;DOGCCdhvUqbUIkqewBEC+6AWEoFZjMI6AYRuwO0R2PEBHjF6fgEg2imgR2COgjCv7sQQ2tXTDCa5&#10;NsaMxPPkurn9JPP5TJnXCHfdNpqqKL7DcwrgEyfrgNlJ4IVFICIIxODN1a76B01WHOypKWDKdTRT&#10;aQwFWQNFam7vhgG5F4IV81CQK0cq23vDTbsPEj32lfJYDymI9pDSeG+YmHrgOfRBFgIsgxkthxPC&#10;zHA/eSPYX66v3klOKoTZcOVhkr38Rjm7YqrMwMtFcrQXTTtzJlLEBIpekxNLfy4r2nZS4DHAxtgO&#10;mPeU0eC+wJiMl1ievB/bA2ari+XmVoYWev6IHUlS0wl+Ef4tbM0e8AFka/b+el6742+WHlk0MblB&#10;3+tV5UDBaR4EADIPrfqHKTPxOqBQE5hqHkmTllln6nawxoYDkqer4ZmF9CJ//DQgdS29ELiHN36a&#10;jmDSCjPgEPpBEEyEObRaoCdwvh0eW0GkiV9RmyMV0ChC0DqiiA6XEBoDCsN4i8bgLhEwG2ogFNVb&#10;GWyIQZkmIuog7d1xTHcM9D1wXE+sZ0wJ9kckerSxlzTRhAUBPgbmE22CPgPgIHg4LyyChrQBUOgu&#10;TFMVmEo7BPQYghfpPhylOA9PLprAmmH2oocVAxzPn9pddns9W4P/BOyD4BHHPUdbDdtQ3UJZCN7Y&#10;6YZLDyyaoyyAKBNhI5iwqQsvp+gf6Cj3l+bJ2Yt7ynGTc2SfKemyz7Qc2X1SN/netJ6y45yB0nd2&#10;H9lpTl/ZHSB64KLdZc8Fu8jgBTvLwAX7SPf5+0jK1/tCKEcamJX3y89r5ss7IATGyGT+6Gb7UCQs&#10;u5dPk7ylF8qDjYdCGEdsB+4hSnZEMxpNZerxxXmAq+ot6TIlsovsVHmu/B0vDgYrbIIdBxw+gKzn&#10;L3fb380HkC7wjJMA4lxgWOsCAz1TmVhgcOYp1TfsOtVD0FyMR0fA0RodAAmnpRBYdB/VWVzhKOoh&#10;EWU5/141SVIf2VmGzuLgnidxxGk08a0fukEErZWpTwAarQCPVrCUFmgkbRDeY1jfhiBE1UowSMf0&#10;rZ9xGjAdwfOKQX9hDuIQymmK4j4MXqQ2EYPLbRu0CjVJAbDi2N94a2EKoCLriBAEwCDoqRUDSBn3&#10;XQYgYn/qHfCYYsxHDEI6vbcooBNAwrguTVoEEHpysQkDDMFALkSqlSFvdpcmgBYBh+eOIoCR5qsY&#10;QYa6BLUPnFtiABHMqx5CN18wkriapgyAtANYVAtR0xbuOZYtH1V3kxHVg+XpFQPkyeId5e6Vg+WP&#10;8/rKGQsHyi/n7yTHIt3LsV/vKIdN6SeHTt8ZaVF2lkFTd5UeSJOS+/mekj0JaVgmHSeB+RdJxsL/&#10;yK6Fn8qPVn0l51Yvk2sgku+3+itJW3yrnFx6AnJt7Y6nRwCjOQx9oqBBcxWXAfQIelQxHvt8DZDZ&#10;veK3ckrDAlvi2Nb86AK/E/8Wt3wP+ACy5ft8w6+YQJCEN7/mH6pHpj8yi4S+QdOTBQGCAsFDly2g&#10;eM1bKqJbM9VaAEIQ0WYq/7UgIpuaC/e7av6rkvdUhry8HDmzEOwXxMDewhTwGLRbMfgHMRi3In6j&#10;lckY1bOJZiU27ocGhhJCWpEQQYCDN7ylwtBPGOPByHFGp3OqugTAQcEC54yphgGmwUBAmJyYuoSM&#10;gueOwq22Fa64EYCIBBlXApDQ/WDXB3NgDEiM7rYwWcXAOnguLrfRfRheVwQcgkcYHl4xuP9KNFuu&#10;nZ0lR43uJiGyJeolOK4NgZDtuOcoAISeVRoL4mUgBBGasxhcCEFdAYQuumragpeTmrOcdxX1DBOg&#10;p1HeSK1idIm+6PW+cJ1Fni8sh9BaMd8AE1cR3HOXIA3KvMaBMqNlsLxRM1Cer9pd7izfR/5UfIj8&#10;bOUpstuCM2VA/sVyauHJMqZhLwAFGBuYhpqm6K2l7MOY2toZnEihn9uxfgliPX5Q+2v5cf0EDTCk&#10;UB5n4SifcWz4b3Y7OcIHkC71oJNchHOssOdMUwQRgoWLAXGMxC131EacF5YXPAgahqW42BGWnU0G&#10;KxKQKjEE/WjijdJ3eKrMqIRnVksumAY1kFRpxoAdYooR6iNYx5QlLdBIaN5iUGALgv1o7opwHwWH&#10;LJiECEJZ0E9gCgMDaSNIYNBn7AfTljCliTIcpiCByasNdUoYPMho8mgQ7IQsA+YrggbvIaYpS9wU&#10;Azy8rQgWJg6EQECQ4Hq68gIE4IUVA7uIaMJIuPkCJBjvcdvXeXLi+xjcGSlO0ZyxHyrIU0jHNQkW&#10;6h1FECH7IHhgGaBBMZ0MJA7thCDDpuYs55GlcSJWWFevJwss6vbLnyT1CJrDrNdVIhaE2olx1zUi&#10;O6cc/AFygvuEplIDDaUMFSY1RQrBCfvEVSynvkGwwHVdahWyEL1eHrSVwfKD8qPlwOoPZKnTyDV+&#10;xJc8utQQsYVv1geQLdzhm+5yJvMQgSJREdACCNe51tEjywGO142X8zRRsRlmYsxabAQVmrScpsLz&#10;fRZrkH6jz5KfvBOQ4hqYeDCABzEoU0NooZiOAZ+CNAf6EAZ4ag0KIAANBQawjRYChuarAgOwmgVZ&#10;BTWKOPQQutwSPDilWYxBgHFoJEGcj+s0RQkaRXFGsjMOJEqvK8s2YoghYeqSOARzRpvHOeiHARS8&#10;HhM3tmAbkzVSNA/T7AUQq88Fk2HsSabcs7SX/H48ROYQxG6AFqPWVUCHu24cwKVBiC4YECwjrgBC&#10;vYPeV2ApXKeMBMeqOYvaigEcF6VuTEp04zXmLhOhbgZ79YSy0ewm/oPNivHqwmuBRr2yuI3iPNfZ&#10;ZQUM57nFeQC5xo0QlMB4eF3N05Utq9oHyaGrD5Ldy56U+ZZtMOaIOdgshmy6r61/pm2qB3wA6aqP&#10;05IRumhqMScbbd4ROLjsNJCEQO6AwgIEAUjTw9tlshmK79xfa557AMSJ8B+2VqJex8HImRWQmiBM&#10;LxiM22BOaoI3VIumF4Gbr+aqon4ARgLACFHfwIBPYNDEiAAG6hTOhEQzEmM6NC6DmgM1C0xbcS5N&#10;hIhr8BzMn8UcWTR1xcBMyCqMy66JCmduKmoTUbIPNAKIidfAObivxopYAMF5OB+DvmGYDgZzAM3w&#10;5Tny8NIBAIseuEe68AKAtIGJQD8hGBE04hp9ThHdmLQopKvbLs1EmGe6k3ZcVxBboUGDas5yjQGG&#10;DCK0GoknOt2AiwMHCxDqBmyZi8ZpEAzYPPslItQtODmQAqCozgG9hrEqzHVFs1Vd+wA5vnof1PV4&#10;TCbH8G3CW4mpG896Ij796KrDw5a6bx9AtlRPb+rrWABRUxYH+W8AkI4MRD2sLIAou1CGYeuLWLbB&#10;fRRAMK21NUccK6lnziy4EZP9PFo1GUWh9pQbEQAYCcGcRZMT2AQjwFtgvqIJisBBnYQgEMaAH4bG&#10;oZl2Kb6ToQBE6AHlRGzqGPTkIniolxSmzIWlyRfJNnAOZQ6YjxBMKMZTI8EywSQOk5RGh1OHIFuw&#10;DKQ9gq864zXATOJ2v3Z6VOFcFNopuus5mDYeusvy+myZUQZHAYjyBC8FC5yjvY0aCNbRrBUxQjq1&#10;jbg1VSnrYFyHsgQma+SxNFHRLEVWwWA9Ey9CJqKJF20aEz1PImbEgIMLPEywEM1TZc5ttA0240ll&#10;1vMYCx5qqjJxI+0KNmBl2BZRtpKB70EPOb1qF8lbNVTebTPlssg7XJEplu/ViBJfA9nUv95t5nw+&#10;gHTRR+ncK/nK2MaIcwUGJkVMmq847wAkEQvSAUCcC7DXhOUYRwJgCDhkIRTulZFEtR4JXUUvWPii&#10;pD7fQ55Y1hNv7ki8CM2DYBEEk2A8SBiaQguYCZlIBOARxiDdxIqHTHgIsxOjxdvYrBcUzVD0yCLz&#10;oInLAAlAiSyEadnpsgsAoI5hgINTDKoAgTgTJcIkpW62YZqsmHWXegdZCVkIAAAmrjg8u3Sq4GGA&#10;R8V7JG6k8M5pG8ClGeYsBh8yWj2mQGB0CQrnYTAXPSeCCZmmJKbMA+DEpIoUq5kKnfsi0y/NWIaB&#10;wDylGgn2U3dfM+gTJEzEuYkhMVHrNiocg76CijIOZ55ilDsBiCI4RXhmzDWAo/ehpivuT6AwYKMA&#10;gvuJ6jo8A2T0/VPV9yR7xbUyqo1PGn9MzY7nqqI5mtaB76K/D/+2t0wP+ACyZfp5M1zFKp30lCFQ&#10;IMUE3Xq9cSBOSHexIGrOQnPCOQHBaR1e8ZxAlNhHwcPuh2kdWhWuSJMXRfUFsKwfPO1q6fVSQCaU&#10;wpOI9TGYwwp5pwRv9WxxsIx2HfgxgAIImpn4kGlHVPymiG1yWoWhn7QwroNeVnC35WAeApAEqbGw&#10;PjvFbgz0LDJFbyqymxhNZ2AMdMdlYsYYr0MQsToF2QhNWe0QtIUDPlkJACTeinthcCAAgvVGlIVA&#10;fI/QrZj6CZaN9xc1GYIOjgeIqFcVPa2U6WBedQ7T1LVX817RLMVlmq6ogXDwJjMx3ltqQlLAoZnL&#10;pjxR7yiyCQKDAyHLKGzOLKeDEDDicAU2AOLSxPNYrAdDMgBiNRTNqktW4rQXfF54ef29YTfpveJG&#10;GYGiU4od1Du0tkeiqLLPPDbDr3ZbO6UPIF32ia7pkcU3RQ36s15TBATHQBwL8TKSNcRyewzNYI6R&#10;rOHya8/LczdjH7IVxo80A7n47vplrEX2GXO+7PpSulw9PVWGIfni+4W58kFhqkwsSUf0eg8pRxLD&#10;KuSwiiKwkJ5bQq1BB30WY0IDWLTD7TfOVO98u2cFQaRfV8GcqUoAPMpgKLJDswgDVFqZul2z6xIk&#10;wCDwps94DyPEG/MV9QfmqWJjjIamHOE2AIwBFwAFwIoVDtt5LO6LNUbi0Dko3DMFPDUUI8g7JkPg&#10;YDwIr20ARTUWm0CR2Xc1eFATK9paH+q+a72vEmlOjPeVRqrrOqtpaCEnrnPmKMNWjCsuG3QMengp&#10;SJnrEnxiBBD1rLIaDNOUAEgonBtwYrZdpGmp3Umyi6+TN2J4taDMoTXRMeNLHl12NNhaN+4DyNbq&#10;+Y28bhI+kiciiLRig1c0d0BA5uEAhPMuAl09rWwwIc1TzgTmBRBu13Qn2E6Q4vE1YDyNus6AyHiY&#10;Qfb98CbJev006TbiOEl/41BJefH7kvtCf9np9Rz5/psBOfLjADyb0uTCLwJy5+yAPFeYI8NXZcuY&#10;siyZWZMn+aiCWArtoTmMhIWI1tYCSmEwGQzcCjKsIEivKYBOOxkBlumhxXgOIaNA5Hoc+gTNUZzX&#10;lO18IyewaM0OmrcMo1DTlmolDBCkSQvzOLaN4MRsvlorxLgK81wq6uM6JoMv7gHmLCZU1PgSCOum&#10;IJTJwKvp28l42NQkZZiGc8t1GoXTLZxXlk7pvgsAiDMrruoZxpVXM/Qq22C6dWgwBBEFBusNputp&#10;7iLQ2Jojmv2XJiuayGj+6ia31fSVjEV/lUdRREqZh5qtmKmXHEQxxP/ze2C9e8AHkPXuqs61owOQ&#10;BJDQdo3/qIc0Mz6EIOFpXCYTYXMAQkZh5o0Iz/253SVcVDAhO8EgU0cQ8Zi2WJedha1qGWhoa4jM&#10;xv5fAsXGBEPyVFOV3F2RL1cXTJYLFr0rv5n+tJw0+V45fMLtkvfuhZL+9m8kazQiqUd+X9JG7Sy5&#10;w7vJzkgdsveoDGQATpGz56ahTniq3Dw/VR7LT5XnC1LkAxSwmodiUsvAZipRT6QN+aIEqVHaoZOo&#10;q24QX2cFBxPBTgAw8RnUIjio24bBP0bWoindzb40f9EMRqahqdlxbAznM7mvoMMAWCIwa5FVxJCZ&#10;l+BAkCDDMZ5fZB1GD6GOEbXxIqZKoXXvtQK7MVFxoCcwcJ7aimUiChjMo0Xg43oTv6EAwHNBc1GX&#10;YBvXoWChegddc6m1OK3EufkSQGjSypVHWnpI5sqL5YF65kbmH0VypSD63XHaR+f6pvt305l7wAeQ&#10;zvx0vu3ePF5YRlDnQGDs1yH8q8DQAUC8ArthIN54DzNP8FAWQ/DwgAnZibr0Yp1qJ2jq+ovWhDfY&#10;JkBXE+7BpYvneejXk4iGxzzdhMvRpgNkpoajMi7YLI9V5st9qxfKzQVT5C+LPpATZ74gR8+6X/b8&#10;8p/S44NzJfed30rG6J9I4K0DJOXZPtJ7eK4MGJkre72fKr9EHqkx5T01h1YMg3iYYrmyAzIQmIHU&#10;84riNQd6mrPoykuTE/UOuuxaVkLgwXEEFK1USIDBOq1cSCEeQMH6HwQFDtBxJk7keejCy0GejIMm&#10;LIKHRnaDrZAJgb0oAKj5CiCnWXu98RkMAuTg7krWcpmlaxmhjs+FRItmm8m8q9HqXMca5VreloGC&#10;Zv8o5sOYBtGaMN+MwMIGpGSpQJBgCc71ZOtO0m3FGXJDy0rjVIXiZK7arSbIwUrXuNn/83tgfXrA&#10;B5D16aUusQ9HAHOjHBA4cNejUa9Qc5QFBVdx0InmXO8SJhoGYopWOQ2FQOB1BVaNRM1k9vy4GL2x&#10;eA2Cjnpwwc2X2xWAMGWBKzaeh/fFxnt0xaZ4z21oTBqusSdorB3yFXaagMyR70Va5On6EnlkxSy5&#10;e/kX8odFo+XoGY+gWuAectlCaigwITFKnKYsVjikJ5SWmDVNhW4O3kzjTr3Czmt8CPfhlC69FoB4&#10;LAGEmXkdoFBwb4+yDghNX/b8BAayApvaXcVzBRB6ahHUDHhoynctIMVYkUzJR2zJWJjsRsHd+T0U&#10;qXoTLs3Pw2PtCaTDfxRFse5cnSl3VSFbMRIu3lyUJleVdJfry3rIDWXd5IKy3vIHZDn+U2F/Oat4&#10;JzmzYLD8buXOcmrBTnLM4oFyRP5gOXzlgXLI8iPloILDZb+FQ2RI4bGSnX+JXFa/3HxF8Iyciy6X&#10;1Wxlvz72K6TfI//P74H/1QM+gPyvHuqi201JWQ9jsAN8o2Un9Vg2QnqScXCZLIL7cDsBwYGHM38R&#10;FJx5jAM9c2S52iQ8Rq9JgR3zjs04s1kdquLpeWycCc8fxLWUpWAdAYUgQjDh/bsp13HZMSgOeLOY&#10;U3b4UXI+zFzUR1gCt51v/Gq2ci1ptlLWQfOW5qmi6YrR5GY/YUlaxoaopxXOx4Efgz5deZkWxUSy&#10;Y7uCAvUOmqwIFrbWh7se2YjGYNhEiuqxZcxXhokg2STSp/8SZYLTvthbMqYfKxkzfiG9Zp0uebN/&#10;LwMWXSx7z/q77Dj5Utkn/27Zd971ste0f8nuc+6Q/RbdLSfl3yH7LxwqP1zymJy48gU5YdUo1D4f&#10;JX8oeVcurvxUTl79vpxe8Zlc27BIrqtbKTc3FcrjdYXyGMyJI0MtWiGSaMGE73TXNRTE//N74Lv3&#10;gA8g373vOvWRHCT41q+5rDymKuOpBe3CggsBhANzHXQTE/9BAIgn0qN4xXenj3BKEOE5aJbSmiSW&#10;tRgQMk0BREHCXLMetnYFE4rxdh9ua8VARqai+2JKIOH6kGUunIYp2hNkMOXf3HizZL9+pJw3kwM0&#10;TDlw322HkK6Dv5qVqGNAWKepSZkCdQnqGcbkpPEamj0XyzRRMS0KxXQCkOoM9N6iqctoKZrChMxF&#10;vZ/IJGieYmEpenJBK2GuLYry9LpSl1myDpqtyHgsgMC7qqGtuwye8D05YMYzMqatQd4LNsm0WFTb&#10;HHy0Eny2FXh4hZiWopXZxsGf/cLtVWgEVC6zOeGbz/xbIYGlaLWaoNlRNQ//z++BjegBH0A2ovM6&#10;76Fq1TamLHpY2fgQNVERQDDVAd/Oc30N9mPUOQd+gglBoR7zzjTl2IgDBcdEFEQcGGF/5wacABAL&#10;DAQmAoAeR90EU84rgNC85QCEy7xP3D3NaQ6AggCOEN+etR63IO14VHqNPEnOnMgocACIjdcQ6BOa&#10;TsQJ5ipEMwaDrryWEWieKiZEJAgYExMBwKQ9ccI7j6NXFxmK9d5SodzGeVDEpvutTeNukixajyiX&#10;s4rH03sMzMWVoF0RzpWcT3aTP8z+6Bu+Ph4/KDvQJ3ZEHzBO3CAANS+ISSqAc4mMwuxJRwrihJaW&#10;Uu9c/kPNg3NJX10fPzrvL7ir3JkPIF3lSW3QfVqHTDum8A2fQEBAcOK6q/eh4IEBvZqeVhYw6nFc&#10;DRqXHSAkBXiCgAGCpAeXASQHSgoO1kyl6eAdEFkA8dYwcSI7WYkDFGPmsuBiASYIod5sN+6mS7F/&#10;n1Eny0ljkApFXX3JBJjHKmnCUpah+oPxcCKDMBlzAR4a/Gc8mjS7Lt1xySAIFs5jSz2oyFDY7P42&#10;crydCQxZVIoeWQQW9ciiiM5kiIzjMPqHMhAmU6QnFO5jUmtvCXy0m1y80AKIAoCBBTP+O2+opFdd&#10;zIKE4gA+N+uS86iosjHDKMzeBlz1PGqeimFf6h3Yrv8kyMcGfZv8nf0e+KYe8AFkm/xueF5dMcv4&#10;kCaMHgoaZB1oBBOCA5Mw0h2XjYBRr/oHTVxO23CZeJOswQ3wDhicJkIGw2skWAvOQTdgDvxOlNc4&#10;EgsWnDpzlWMlzoyl4rsFD56jFffUpp8lrjrJErSdRv5ajgGAtLSxwiEBBOYjjfPAAA4goIgd12JO&#10;JgpcA/Zs+hDGaug2jU6n6y+njP1gfIdlFjbRoTIaDQ5ko/ZB11g0npcJFq3ZTKPQbRQ5s+pqjAbP&#10;pbU3jCfWO7U9JfDuAfJg2Vz95lHM1txTiT+O8h5u4HmUigvO267D+rW+xhZUeGY+f0DJt5u3tsnf&#10;gf+hNncP+ACyuXt4a5/fDiQRDB8csJ37rnHxNWYq2tepZXgBhIzEiePqxUUTlE5Nc3qIM2U5NuLS&#10;qagOYrUO7sPrcEqxXJvdbuz4JkhRzV64XwcqXg8wbmMRLZQ3SgDI4DfPkMMBIA0MOmTBKWbYZQoT&#10;5rpSvYMxGRjUwRTicOdtj3LQJ5CAdTBTLhMgMiCQpi01XTFexHpZqcbBioNkLvTAMroKz6HBehoF&#10;bgGFnlwEJOgsMbISTZCIaxBoCDCJ2Iwceaa8hwQ+PE6ebVql3wxlCHZw98DGen9reHzHv/Vdt94X&#10;8Xf0e+AbesAHkG38q2GUEPOGywHYxXJo8KBqF8ZltxomDpqynD5SxWUcxj2EATYAABizSURBVIHf&#10;mbEIPgQZshbnkuu8tJyJyyu004yV8MAiYFiA4NSxFIJFK0wxzixGhuLEYae3KJBgPe8/jGtz+wq0&#10;PUb/SQ79MA2VGbsDnZjB10aV03NKI8+tC6262Rq2oExCgcDoJBrkR9OWiuoECYAQmQv1EbAGVhdk&#10;anjqJ4locz3exITQjKWxJpqinSlHyHhMozlLAYTXtMF8NxT3ksDkP8qICHuVCOLMT3ZxHYDwbV/R&#10;9QWLde23jX/1/Y+3BXrAB5At0Mlb8xIJALGWkSZPHXUFBAAFp9UwwhM0OKzVYlqJ+IsK2IworquH&#10;FtkK96OZymogNC25tCkKCk73UJOTdQG2zILA44R1Mh+XsNHEhRgvLAdGTjhXJmIBRQMTCSIEEEz5&#10;/r73exfIvm+lSGUYRZ9QzZDJFlmpMO5Sk9i07mqSsnqIgoZlE4mpFdxdUKDGdVgGorU7mEGX+gbX&#10;awp2u07PSf2DbIVpRWySRFt5UJkKPbc0chw6CIL6/riirwRmXiWfRemk7Fwdkt8QDvRrJDT8H18e&#10;Hxi25q/Lv7YPINv4d8Br4OA8bejNsZjUAyTUtASWQRBRAIGxnCBRh3VVWCaAVGGenlYEFm6riSLr&#10;rxPDLfgY05dxF3beWgmGgmPINmgi0+BC1VpcfAq9rNjiCiBOL0m485JxsOEeNEbEMhBgm57v4E/+&#10;IXshx1Z1pAcAhDVFYHLSGh8Y6JmRl4kO1UTFQlCGbZjCUhZQ1I2XYGEYiQKBsgmPeUrzStEMRe2D&#10;4MEpBXEDKirSMy6E7rzWjKWJDZk+hefUGh+8NsAN0eO/ye8vmXPulLn2wbR5vKL4VSR4+ACyjf8o&#10;t6GP5wPINvQw1++j0HsH4IFRWDP3ojHwrwrL1QogJhCQOa4q8MpfgRdlemQZb614osCUenU5YHEA&#10;gqkzTTkAcankCTAEEAIMAYTncxoJ3XWNJmK9r8hgyDws+6BoTiaiXliY0sGIoHXE5Jtk8BupUoQs&#10;v0ymGNLqgsigy+qFrhKhCuo29QhBxKZg1+qCut6yiASAOFCh9mEYh4rmbAQPBQUK4paNWJdgAyAE&#10;C4ALs+BqkSnsr9lwuT9qiICBnDB3kOyw8HEp0oflclElnxxxpSPou+X1ZRtej6z1+074e/k98N16&#10;wAeQ79ZvXf4oenU2AjTIPuowT7ZRCQCh+aoWDIVaSSXWEURozqKg7nJfkYkQEFSIVx3FzDs9xYns&#10;6kWF5oR2p5MYE1Yy4NCZrrjOpT7xmrGMTmLAiVN6FVH4P2rmvdL/9SzJb+4JZIEJi1l4tTIh05pg&#10;0GaSRGbTpamJZiRqEciPxcqCGnCo3lOWdVBg10YTl3XRxX5Riu9aHIriOa6hyRLJUGwwoeog1oyl&#10;YIR9NakiwcaYthRwIKpXIafVvlMHyRAU4SKDMhlwk3EZ6/pSJRWs9f/KEUA2hMWs/5n9Pf0eWLMH&#10;fADZHr8RFGrxP91i66MxMI+YrAbTYKvGSoIIBXRqIjRlkYFU0swF/YPeWdxWY3URAxwGPOpY1Arz&#10;Xi8tJ6JzPQHEAYo3A3AipsQDIE6Md0xEj8N9E5TISAggR0+/XXoNT5X5zX1MsF4rkg4G0drASNqQ&#10;fBA5soTVADUOg4kH0VDgSZDTSqeajJDNJTFkYkImMGTiQq7HFNHkJpkhp0xRAkCggM5lm1HXFG8i&#10;kGC9JlUE+wBwxLQyIa9Fk1dACpDccMDk3eWo2a/q5zDODeZZfNOfAZBv2WEdB/oA8s396W/ZtD3g&#10;A8im7c+ucTYFEOOZFWZND+gapcGYrGqJSQ0BA41shOChgIHdCSbVDlSwrhLHMMU7gYHmpEQgIeZp&#10;FqOpygHDutx/XQxJPfYzUeqGxTjmYWI/DOMwaU4otBsXXjISHv/zibdI4KF0OXpSplz4VZr8bUqa&#10;XDE1INfPz5KrkA7+8lkBuWI+lhenyB0FGXIHao/cWpAqQwvS5d+YPlCeLXeVZspNRRlya0me3IbE&#10;hfetzpJ7y7PkvopcebCquzxSmy1P1KfLi43Z8jqqJb6HeiUzQz1kcbiHLGvJBnPrBg0mFy0HSSTz&#10;JMyo+ESWXArnBCUDQEtlJ+k3/QC5rGSy/Z5YAPkWgOgIIOtjxiLc+Ayka/wUu/pd+gDS1Z/gd75/&#10;M8zwrw1AUNIclcLmmILGapityqFY03RFAGEjYDgmUuWWASrOnEVPLQYSqlnLRr5rgKF1DdZ5NOfK&#10;axIoWvai8SnGpdgBiJeBGHdeggfrnVgxHcfeXTxDfjzhKTl47mPy/Yl3yb5f3CH9PrlEBoy7XPp+&#10;fpnkfnK+pH92gaR/eqakjz1N0qf8TgLjTpHAZz9HLMYJEvjgGAmMRar4z49EOwLzB2I72viD0Q6R&#10;wJc/QjtAAlOHSGAa2uTvSWDKrpIz83vSZ+YeMmDiINl7zk4yZHY/2XdOH/nhnF5y0vxucvbCLLm8&#10;KE/+WZIrV68IyAOlGfJAZS85o7K/BCbsJ/evnq39zggQEzToDSRc84GupYmsh5uvDyDf+UfhH7iB&#10;PeADyAZ22La1e9I0EqYXFpJNlcPlqSSIKRTsCsxXA0RqABQVbXEV2r3MxJizTAS7iytxJizHOrwA&#10;khDYcVmXhdckWTR5stgIKi7Q0BsHQgBxGXo1NTxZEa67Go01RlaiLUfju/1EbJvGeYzLn4NJfYwP&#10;91EkhuSFbTIyGJQPw2EZ2doKVlEvwxprUPxqtTzaUIxWqO2+2hVyf32hPNhQJHfV5cutdUvk+uoF&#10;cl3NPLmmapZcXTldrqyYIucWfSq/L/lYfr3qfTm18H352YpRctSyV+SwZc/KgSuelH1XPCp7LrtP&#10;Bi+5S3Zf8YDsXvSE7DT/YXmpKt8ACNKzaMaRdVio1odpfNt3ccOMXtvWt9r/NFuuB3wA2XJ93emv&#10;FKFLL0CjguCB0ZogshpTCumrwUjITCpBARyI0KxV0QYNBcWJNKkipw5Q8Gm9DMQlbky4+aqeYUxX&#10;9djXmbwIDM705TQTFyvi0rpz2eTFsmk6cAyFdS3pa5tLOejWu87flAOreod5Gu+JtVEokJeglaKx&#10;9l8hGgGOsSsrcEPlYHMm0aHJU7Uu/rGxANLpv2z+DW4TPeADyDbxGDf+Q5iAQ5MvqQVAUQUgKQNo&#10;sNGcVQ7hYTUb1q8G0jgQofcW2QnZyGq85dPURWChZ1dSYE+6/BJUNKUJmzVvOdOWmq2on6h7cDK5&#10;ootM906dmzAdATRCHc15awVxfASN4MEplxVQLNDwrb8NGlAEa5kahfm12CLIbmvWWe8oqySoKI1j&#10;HFlg6hE2lwfXlPLT7jPNuU6puckDWXZW78veDxMjfquKvvGP1j+D3wObrQd8ANlsXdu1TmwAJFlR&#10;ohlAUB6MAjQAGGAipRjZCSIEEwIE2YiCB0ZCBiAaNmKEdnUHthHsCiIMHrTuvvVYdqYs597rzF6O&#10;VdDbiskfnZDu3IG9dUKcLpLMm2ViSRiUqOYxCu4WVFrwuRiwx/Gcqc4534YFNpukVnNSGbZigSGB&#10;CdanSQd65zXFjQQVm/9WccLsZ9xyyTDYDNCwKUigTzSTrjaXI4D39c0aSNf6Fvl3u731gA8g29sT&#10;/9bPm3QA5ZDXzEh0eGeVNRFIYJJphT7SGlWQoEmLpi1n5nJuwJWMYMdIrK6+jFrHeQyYGNdbZv11&#10;IOKEdS4705bX88qbZ4vBhlpkCo0aiPPMSqxTAZ77oG4I9tH6ImimlK4R3xVAyFbsMtOiEFAIHNzO&#10;qUKEBQ+TYl0Tp2PAN1BgIILp1wFKWGfWmAMUYvRgAyxuX8N/rD+VBQ4ep1DlcMn/Hvo90AV7wAeQ&#10;LvjQNuctu5oS7hphuu82R6QcLr6lGK3JRKiDqEkLIgBBpYziO0bmcqyv0JxaJjkjWQnBgUK7YSEG&#10;TNRTiw3Lyj6wjWBBTy5m800UkcK6jilOXFS6mqvW0Ri9TpNWAmQUMFxKc0wtiOgUQ7gBEauhqMnJ&#10;/HW0RhECXHNGJ6Zid0c4y1WCbXhNV54HljRYOZBx6UusIauD1WtzPmv/3H4PbGwP+ACysT24TR9v&#10;hkeaeuqpfbTEZRXYSBmZCOZLMHUAUgZdZBXYymq8xtP9l6BBd1/GlDAw0ZmxjKuvBRELII591OJ1&#10;nGlUnAuv0zTUM8uCheogWHaxIMpScH9OV9Hki247WQi2mzTwhmUkwEI/lwEX6hEEB63kp9xhzfoZ&#10;BhzMem/ruM4gTxKE1verYUpKeZSQDT/F+l7K38/vgU3aAz6AbNLu3NZOlrSvcK45BPCoC8qq+ogU&#10;1UUUPEqpj4CBlMFVtqi5zUS0Y0Q2Wogxc5nIdZMu3lU+rMf56jFQcqquvmQnmJKVuEy+jmG4tPBc&#10;9qZ6T4jxvDc0BzIEERdnwmMIEgQOAoVzBXZg4gUQp39w/Ob8muzimwHEAMl3H/Xd0d/9DNva987/&#10;PF2lB3wA6SpPaqvc59r2lDamOWkEgFS1SmkzI9jbEcHOBgaCYEQNQsTorAGJFOA1IBHLBBGcjo2Z&#10;fwkeqo+g0bSlAGLBxKU7ca69CXdeyywcM3GVDd3+6tnlARKjkxjQcYDRcdqRgaiZCkzIsJE1GUdH&#10;JuLNnJsAG68ZjCau9WAka/fyVnnY/kX9HtjgHvABZIO7bHs/wNTZboAmUlQdlqLGmBQ0xKWgrk1K&#10;sY6AUYSpuv+CnbBxfjWDEK0uQpCpxehMAGHMBJkHTVy1GLQJGmQPnLogRIKCYx4JdoF13iJWjoEk&#10;pjifAxAjtLMQVTIVCs1aGtVuWQk1kYh6T9Ezi27AZt4N7s5c5TVbrSv1+voAxvb+DfI//7bTAz6A&#10;bDvPcgt9kqQM3AxdpBTmrOVVIVleG5Fi+N2WYaQvbIioVlKurr9IkwJtpBwjdBlEhxKyEjIUCyB1&#10;BBEM2CY5oydGBPMU16mXeDPzhgkMdp3TP8zUmq0w7xIvNsNsZry2DHjQvdeBiNecpe67BBDLVMyy&#10;i/1wukgSTFxHq1ZigSaxbh2MwwsqHXUU32y1hb62/mU2Sw/4ALJZunVbP6kx5vCPXloVjWEpqG6R&#10;AoBIQV1UVtSEZFVDVFaBnRQDSErISAAcpWAixa0AE0azw1bEZIz1CdOWqUOiVQ5xXufC6/JjGTde&#10;wyDcvPHQMqI7mUfCxdeCiJbB1fUWSCyAcB3P47yzVGDHviZRY9IrizEiZCMuaLDjYO9MWt5QQAcW&#10;a4BGB+8u69CbYDfb+rfF/3zbbg/4ALLtPtvN+MkcgBgQcQJ7eR2YyOoWWVzWAhaC5IxgJ2z02Cpq&#10;iIGJ0LwFQEGuLZM6nl5XLm08kjWiDomWxmWznlUEEE0Jr8zDeV/ZKobW5OUCE9VURd3Dah80dxEc&#10;XAZfx0BcbXUvgEQAXg5UvEyEHmgmWn1tEd3LJlxn+wCyGb92/qk7XQ/4ANLpHkknv6HEa7gXRMxK&#10;pMKSupY2KQCIFNWGZCVYSTEApLgxDiCJw8QFIEHG31UY2cswWlNkZ4BhJVyA1eWXx+O1XwMMYdIi&#10;iNDERQBhhl/HMkwaEwMomoTRTp2pS5kJt1sG4gCEpi8nqNMUxnmXK4tA0RFAEkBiQcTLHNbpwovz&#10;fZsG4usjnfy77d/eBveADyAb3GXb+QH2tdvrOZQ07Zi5NlY6BJAU1jQpiCwHmCyHyL6SYAIAKWiM&#10;SjHNWmAi1UzQyNxbGJ2rcXg164yoW68R1qmPsNStAssaOodhJolodgCO88AiW3HBiS5SneBgItWt&#10;eG4BIwkgSVdfAosDnTDTnqBFVesw8SHrMmmtDziszz7b+bfL//hdrAd8AOliD6wz3a4Djo4Awnvk&#10;ugiz8zbBU6umVb4ub5Ll9UEpamqT/BqathA7AkQoByupoLAOECkJIY7E1iCheF6Pc5jYEFN3hADS&#10;0WXXCO0m35ZWLKSGQuYCQKE5LESmQeCxzRvl7thIAkR4zxY8nIdWyLr0ek1ZBJJE2hP7WQkOa5Az&#10;LFD6WEM36SiibK6H6UF3wxPXz514c92Of95ttwd8ANl2n+1W/WQmisL8BaF1rAJ4lDSChVSDjcD9&#10;l2YtBiOuaoKojhGeZqziFqxnri2NEyEIsLwudBIFkWQSxkRKeJzbZO41LsEEEGO+SqaIZ6oS47mV&#10;9NLSPFl2mYDhAISA4g00NGBiRHVtOI7NAYhJxW6Aw2TM8iZXNLmNOwLIFmEhXnqoALcxYY5b9Wvk&#10;X7yT94APIJ38AXXV2+v4sk04aaX3FaPYYdZaAVayvBbsBF5aGoAIm1EJPLTIUKrARupwglrm1AIj&#10;YcyIK59rcmiZeBGNFVFPLqODuMBCzpO5cJrUP5K1O5I5tEwuLJdePQi24aLWXa2PNYIQLYA4wFkX&#10;gKj7rwdU1gUgWwREuuoXx7/vLtUDPoB0qcfVdW52TXOOeyU2Dq+tKEK1CiCyrCIoK2vAOggq8NIi&#10;K6HQTjBhivhymLZUG3ECu2Uahp1AZCfTYHJGy060sqFlH4xq53JCWLeMo2MSRueJRbbBeBHHNijS&#10;ezMAMzU8vbdcXi01YVkTlWMgJqfVtwPIlniCW8pStiU+i3+Nzt0DPoB07uezjdydGWI9lZYkSvMU&#10;TFYEkoLKoBTUtIGRIIYE7r8MRtRMv3T3DUeRFoVFqkzRKqZCocjOxIuMXOc8AYRshG7ADEgkeNRi&#10;HXWTJuxHIHCsQ2uLYL0R3E1goTNVORMWlym4N+Ge1XML+1ND0f3wMWjGYuChN9VJxwflPnFHBrIh&#10;D/S7MpUOFiy/XtWGdLq/7wb1gA8gG9Rd/s4b3QM6oiaHOJqBWjAq1wMsmKRxGXJsFUEXIYiUA0RW&#10;wWurnMWrsCNToRBEmBJeU59guRYjOVkIgYQp5FlvhN5cJkiR26PqeeWi1129EQcqyTK5dOM1DMQE&#10;H9JUBiEegOSy+7o6I1x2Wsgag7VFi7UG8O/Qae4cXgD6roDyHS7vH+L3wHr1gA8g69VN/k6brwcc&#10;MzGDchOy+lZDLKmAHlLc0KYmrVXMp8UsvzYpo2EXcP2F8F7N6ocEDaaPh2ZChqKJG5lCXs1bSfax&#10;BgsBWBBYXOxHIsjQAyCaawvn0MJUmHcZfr3eW65UlA7uGw0gDi7WDFp0fe8DyOb7Fvpn/m494API&#10;d+s3/6hN1gMceNc0BnH4ZGR4TSvcfeta4PbbAoEdCRkx2rv08GQY5QAbrX6IU5B1MD0KU8iXhchg&#10;AERApHpPfIjLmWXSxRvTlov5MAzF5syyJisX1U5x3sWYcJ3qIRZoXA0RU952zey96+oit886kzPa&#10;c5hyt8nmA8gm+7L5J9rEPeADyCbuUP90G9YD6x50zVr+2xyJSW2wTRoABrVIyliNVCh1YB710ZhU&#10;Im6kHEBRxVrs9Nii4I4p65MUYz+mkVcvLegnTiehVuKNJUnWVE9WOFSwsCCimYFxDpda3ukk5jjj&#10;xZUc7NcPQDqmgXcczOTeMm7CyUh3rxFrw/rW39vvgc3dAz6AbO4e9s//P3qgI4Q4UxDXOwOROQXf&#10;zCm+h2lWYpAigKUSLsDlWrPdaCRkIEzYWAAdhYyEwYeMYjcmrWS230QNdmx3ubNcDImLK3Gp5Qk4&#10;WnpXmYvXNdjoJgYQGE9i6qPzzrVO+jr+3DZm8XUwaaoh2kh4fLaIMhCvUuR/ifwe6Jw94ANI53wu&#10;29FdrQNAEp/evZu7fZLdYgZiRrsDFCDCNyFYsTYSlRq6CCM78ApWTITrFAGFmgkFdxdL4pIvOqZB&#10;gNAkjhi4qXtobi3XOqzjdjIP1zQQEfu4krguQt1k8U16ark7d/ftAISQ4wBoTT+17egr4H/ULtsD&#10;PoB02Ufn37jXP1X5Cv7hYB7BTDP0kToASzXK8DZguQE5ttjqGNmuJi0TM+KKUtVh3tUk0dQoaFrw&#10;ip5YFly4bJgLgSYZY2JMWUldRCPVcS/UR1xciBdAHAtxYOI/Sb8HumoP+ADSVZ+cf9/JHliDxNAE&#10;lkyj4gbpNojpxvQFMAFtaUbMiEmuCIGcYILtddBVqJkkdBMATU1bVD2xmmgyw3buSwDxBhmuCSCG&#10;eSSLUhkTV0cA8d6y/yj9HuiqPeADSFd9cv59r9kDnhF5bYPXmlijpiV6PDmvpwR7scwBgMHkiVoj&#10;hPPAozDYSxNiSkJYTgrdSRMVmQZzYTlzlC99+1/Q7aEHfADZHp7ydvMZvWVnraKw1kjuOImRqdcr&#10;0aBFpETEyjrQYS3Q8hFku/nWbc8f1AeQ7fnpb3Of3TtqJwMU16YqSR+nb2Mra9mdtrn+8j+Q3wMb&#10;1wM+gGxc//lH+z3g94DfA9ttD/gAst0+ev+D+z3g94DfAxvXAz6AbFz/+Uf7PeD3gN8D220P+ACy&#10;3T56/4P7PeD3gN8DG9cDPoBsXP/5R/s94PeA3wPbbQ/4ALLdPnr/g/s94PeA3wMb1wM+gGxc//lH&#10;+z3g94DfA9ttD/gAst0+ev+D+z3g94DfAxvXAz6AbFz/+Uf7PeD3gN8D220P/D/Yo9ZUVrNm+wAA&#10;AABJRU5ErkJggg=="/>
  <p:tag name="ISPRING_PRESENTERDATA_0" val="S2ltIFRoacyjIEhpw6rMgG4=|VGHMgWNoIG5ob8yBbSDEkcO0zIFpIHTGsMahzKNuZyBjb8yBIHPDtMyBIGt1b3duZ2ogbGHMgCA3&#10;IHRoYcyAbmggMiBwaMOizIBuIGLEg8yAbmcgY2HMgWMgY2HMgWNoIGtoYcyBYyBuaGF1|a2ltaGllbjI5NTE5OTNAZ21haWwuY29t||e0I2QUEyQUM0LTA2RjctNDcwNC1CQTgxLTY5NjIwRTc5RjY0Mn0=|R2lhzIFvIFZpw6puIFRyxrDGocyAbmcgbcOizIBtIG5vbiBIxqHMo3AgVGhhbmgu|SVNQUklOR19QUkVTRU5URVJfUEhPVE9fMA==|MQ==||SVNQUklOR19QUkVTRU5URVJfUEhPVE9fMQ==|MDM0IDk2MiA4MTI0"/>
  <p:tag name="ISPRING_LMS_API_VERSION" val="SCORM 1.2"/>
  <p:tag name="ISPRING_ULTRA_SCORM_COURSE_ID" val="1A09D230-C63C-44E7-9CC3-A95CF4F6711A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NQ4FRwcXQilgFAACGEwAAHQAAAHVuaXZlcnNhbC9jb21tb25fbWVzc2FnZXMubG5nrVjLbttGFN0HyD8MCARogdRJCiTowpZBkWOJCEUq5Mh2WhTEmBxLg5AclQ856ipGV9n1F9oAXWSVRf/ARVb6in5J7wwpRXLdkrQNWLCG1D33Mec+ZvYP3yYxWrAs5yI90J7tPdUQS0MR8XR6oE3I0TffaSgvaBrRWKTsQEuFhg57Dx/sxzSdlnTK4PvDBwjtJyzPYZn35OrLGvHoQBv3A8MdjXXndWC7AzfoWwOtZ4hkTtMlssVUfPXtixdvnz1/8fX+k1quDYw/0m17FwgppOdPWwA5xHPtANCwHTj4lGg9koFPqOBXH1eX824A7oTYloO1Xv2lm/TYw8cb9dnnT59/W12GjRATz8MOCXzbMnFg+YHjEhUfGxNsar3XokQzumCoEGjB2QUqZgz2tuAZQ3nMI/UiFPAgLVmTMtMd6ZYTeNgnnmUQy3W0ni+ybPlYwdKymIkM1OUo4jk9i1mkdHLpELyfZywH1bQAliH4K2YcfikSytO9ZtUnju3qZqCPx8EI+74+gDiTjVOAtAN/wYsZvIuYeAwqLtJY0AidZwwAXR/R+TzmYfVL7s8zaeE4pstGKzz9xHIGAXFd2w+wY66faD2cRsjMqHS2I4qn+9gDgIzmLLuFbKD4r8SRHsfdEIbWYGjDh0gThnw6i+FTdLVjjIEJY5Y2SQFTsQd09/0T1zNl0EAVomhO8/xCZNEOS7f3swnYcgwXEsEgW+BEYqyBgR8cKlqWsbBoBgMrdcXvOq/AVSBgQFSBkCmVlHkBaZPMY1YwZS2XrtBQUeqMnQvIr5jRRcV90K6SrZHmtj5xjGHQJw587WPYV5uWaThrKQfJeWN+bGdDCTTZ5nyjTTVa0HdPobpovZezqz+bSb4t5b6E+jy7+h0KKkrl/w9pF/HX2O8s7+jH1kBXWwhFcV2x1hUxpLIAxUtEwxDkJNUWXJQ5PJHxgrqltivf66bGx68mQHFLt/+j8FaowBW1mvIFAzuyiGWNiqA5GNiUGfdqYn0fHOmWjc0beEmXKBUFotGCpiEDJoZUbvgS3kU8Uu9kTij9P5X8Z0SLug88qluIY+LTR13t2ek6u2aR2edPq/ftO9oNyDKnb/RWZmEbd+Qm1CHp4JlvYEf3LPd+op3zpIyrlnPnmG8s+5+4bwJEi4Il86KdEXeMVPvdum9L/Kq3YJhQZDeEoSJuLzWUavuWK1tgxNrLWc4RyIyrRgWdzErPRXtpx60BHIFui+EPIcbKch9mmwTaTnvZY/B6x/xj2SHay5/gvm8RaDMn7CznRaNmlc+tG6pK59t30q0hdaeZEIvYYLIDgNN6AMxRzBOwP2qBORnhdQSqsr/jyYko40ilf8zfqNIPsS0T9u/x9zwTiXoa03xN/6r1HN7Fiso5r1I67jBAbTK49f5sJfDtd8nHugdzi6E7hhx2huXq/bKlDGSPjIRN/PWoVA0mYOXqEr2Rx7cCSERX71sCVqcwEx/pAFq77jOaNU9fNcB1c7qbUCHIMQ4KKd4g/eCIguU/dgaRPmww/Oq0x94WjUBE7+8aYMxKiOlyddlGsj78rmX/+hXi8A4ItPrQ2PuJBcS+l+MlrfpdIhJ4tNesF/KmJoBOiG4MR5BaMHUSunrHUTotl1cf0y4oI917CSVSHY+03oKtfukirYKv9QYzjkIZ+i6ym0uIboH/AnC9vZEqrQqYWtOpGuIgJLmgLaZw6T6xxoFumuqyBpgE5+43VWuP4OAX1rc2sZiKtmDGUHegmF/DYxEvugJ6GG/uYOTlgjrI24LKe6+/3/3RJK/657pUQjmq1jXtHVEduHZBNqtc3ZjtP9m6QPsHUEsDBBQAAgAIAE1DgVE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TUOBUfxFHyp8BQAA1RoAACcAAAB1bml2ZXJzYWwvZmxhc2hfcHVibGlzaGluZ19zZXR0aW5ncy54bWzlWctuGzcU3fsriCmyjGTFdh6GpMCRRrBgWVY1kyZBURjUDKVhzSGnJEeOsorRVXb9hTZAF1ll0T9wkZW+ol/SS409kiw/OIkd9LEw5OHce+4h75NS9enrmKExkYoKXnMqpXUHER6IkPJRzXnut+4/dpDSmIeYCU5qDhcOelpfqybpgFEVeURrEFUIYLjaTnTNibROtsvl4+PjElWJNG8FSzXgq1Ig4nIiiSJcE1lOGJ7Ah54kRDlnCBYA8BcLfqZWX1tDqJoh7YswZQTREJhzajaFWYthFTnlTGyAg6ORFCkPG4IJieRoUHO+abjNSnPjXCaDatKYcHMmqg6LZllv4zCkhgVmHn1DUEToKAK6lfVNBx3TUEc1Z2P9gcEB+fIqzgw92zw2OA0Bp8D1mYGYaBxijbPHzKIkQyLBHUTVtUwJgC6tLUhq8lrnC9lSOOE4poEPb5A5q5rT9A/7bsvtu92Ge/i838moWmv4bb/jWul4nXbTPewe+K53uOvvdwor+e5Lv4BSUWbW8L2+67ld3+0fPmsfFNSwJzXXcfd32p2COi/cZ17bL2qpu7NfVKW3e9C109l91XP7nXZ379A/OOj47d5caxbDC9FaLS8HfhUSRKRyMbx1lMYDjimDYnMhxhXRUK4YliPiixaFbBxipoiDfkzI6NsUM6onJkOhqh0RkuyohAS6b7Kv5piMcuZwGSAQg5TMc3vrSZ7ajx4vbb2cWZ9v61KW1bzY9SKhxVdmX1nfyuk/2bye/hVEq2MaEtHFUs5K1uoGbqTwYF4dKxsPH17P4gprVaw1DiIopfq8Ei6unEtRwx8Hmo6hTpMLXIcpY16aJELqeTFdXMxJXAFTHQq+FH/mGQ0EC3O/kXhAwi6OyUID8o4ob4FkxUFDyBQGHj1ICEce5tD0qAYvBzmASgdKUz1rdq0z6R1JMUOAB12ZoH1vxetBhKVaSo3cP6bRBPXvu0IT9UN23NnSlaIeAxcgk6BW8i4PUVPiY2jSNuI9wm3EdiF4mAkgIq1ISKwKSKIdxmyEfTx9SxEfpZPTD1a0x2T6sxVwdPoHHyEYnAD908dPvxo7SuDpeyszbgxVxkbwBRkoqomNqEcIioUkdt4JreReiJSFaCJSxOgRxJRAUGPSGP6LCFochNBQini2CsOaRmoWgmNKjkn41MbQKzARp6AJk2HCiM4s/JTSN2hAhrArxAgeU3PkEVUZfqkQcIKVmoPic473snGi3W26L++ZDeJwjGE0K9lFwaeP03dIy1kEnATWhPAEcaHPbcEWA5xCVJuDDmk4e2fDt/T5R5tXSPDdLZ3wEr6iccrwbcLnB7IAfTtuzE1ARyJxou/QShHH38jA2myEx7PkNQk5g4a0peCSDBNeBNDdKE+JLWCAORKcTRAOYMxTphSMqUgVrGRJn0Grz2eY6UOYzp5G0InBogyJtIJcrzzY2Nx6+Ojxk+1S+a+3v9+/VulsAO4xbMxlE3Dj2muTteaFK9oNeldchey0LlyIblC68lpkrVeU5jVXJGvNSy5K1roXr0vWiiuXphs0r7k6rei2hIxN1QlX/Hn5LdpCvW1I7zT89ndt/9UlALNUWB04q2UzDF8+G89uKv/U0Xjv9MP0REObxNN3NrVhLxvdAjE9QUcFdbumQsH9xkb2z18A/C00lul7q8GgEaXAaDI9sZo8JDattMjgcaZCzZYTO0Knv4Eo4ubTbq7NzvaOwPvZ6NlbGDutfAZjxyhrozB4MBrDPB1+tSbyJSXdqgTccje4syr576h0X/wtQFYq76bSeQTLILqz0P1/9KK7dNB/6tizp/w73qUvdfMvG5d/BTFvYsppDM4w83v+00l9a3O9Wr781doaoC3/FFVf+xtQSwMEFAACAAgATUOBUSgCP8lTAwAAPgwAACEAAAB1bml2ZXJzYWwvZmxhc2hfc2tpbl9zZXR0aW5ncy54bWyVV9tO4zAQfecrqu47WUp3C1KI1BsS2i6gpcu700xbq44d2U7Z/v2O7aRx2oQUIiQ8c449l+OxCNWO8t4epKKCP/QH/eiq1wtXuZTA9RLSjBENvZgoeEoe+o9/F4t+4CCCCfkGWlO+UcZS2noUgXGuteDXK8E17nPNhUwJ60ffHu1PGFhkF0tgWJdy1mQF1TE/BneT2UWU4ozhZDSb3rcRViLNCD8sxEZcx2S120iR88SEdmu+Ntr2kIFklO86I2JU6ScNaS2m+c18MB9cRskkKAUmpPvZeDD+2cliJAZ2zH40vBuOL+RUR33emBPaniqqLW00GN2Ohm20jGygXuTpfHYzu23Hc9y93pVP43IEDf90Z+Yo/gPIL20usjz7ikYyKTamoCeckfk6OUyQBK8fEmb35uskmITMQZ2CVIwm2AYhEyfF7+ZrA7fVsvjTHxKhudtSsFfThJPpYRQSM4i0zCEMypXzqa34eMk1XiaI1oQpBPimCvSKGb6SXJXb1G0V7g98UJ54oMJQId4Fy1OYung9YN1e4afTiZ0rfnxHmxeghH1h9CKsjBXyGct6hvSMFfLNdOuFs8MZ/NTjOKUeJqRo5ufVRy9wgsuyXuWq9JqTFuaWK+/owlBiUpFAZGW1pCmYroWBtbmQgrOYQk72dEM0vku/DS4+2GRUGJw4CqU16yrUVDNokpuNESe63y+77laje0Cq3Ny6p3HeP/RTIncgl0Iw1e8VPLwjuI17Oc8ZZqLiewfyia/FhRwuNPj72yTawMJdk0vhRGuy2qYYUlsGYeCVIAyaaxwWxzYVn+dpDHKOPaNQiqZuc7gt3WwZ/up3Ch+Q1AktTsfUW9yOE3rUpGcoBABErralYt3CedKcacpgD+W99ww24bbMQoUKbRPbWC9grX25FZaL9FiMiUooPq7uaCC8Y1yiPnB8R7fkNYmVTax26cv5W21cm8jlIDNa9WeYXRdCqm2M/qYCYqtq1SS5Fm+aSF1sWq2L1Mkexpymdkagwzu+weM4TIisqIp1luU9s1chmHfluJkqCQ2eNoqZhNGgiWI9p2NwibczWksAfwRa45U3pH/BIRZEJs9HSG1qN7gdG3PEd81OVJzFaabDwDO55hzbgH/j/w3Rf1BLAwQUAAIACABNQ4FR09Imb2YFAABmGgAAJgAAAHVuaXZlcnNhbC9odG1sX3B1Ymxpc2hpbmdfc2V0dGluZ3MueG1s3VlNbhs3FN77FMQUWUay4/wakgNHGsOCZVmVJnWCojCoGUrDmkNOSY4cZWWjq+x6hTZAF1ll0Ru4yEqn6En6KNojybJlTmonSBeGPJz3fe+RfL9S5fmbhKEhkYoKXvXWSqseIjwUEeWDqvcy2L7/1ENKYx5hJjipelx46PnmSiXNeoyquEu0BlGFgIarjVRXvVjrdKNcPj4+LlGVSvNWsEwDvyqFIimnkijCNZHllOERfOhRSpR3zuBAAH+J4OewzZUVhCqWaU9EGSOIRmA5p2ZTmO3ohHllK9XD4dFAioxHNcGERHLQq3rf1fz6Wn39QsYy1WlCuDkStQmLZllv4CiixgjMuvQtQTGhgxisXVt96KFjGum46q2vPjA8IF9e5Jmw271jw1MTcAhcnytIiMYR1tg+Wo2S9ImE2yBqU8uMAOnc2oykJm90vmCXohHHCQ0DeIPMUVW9enDY8bf9jt+q+YcvO01rqjMiaARN3wnTbTbq/mFrP/C7hzvBXrMwKPBfBQVARS1zpm93/K7fCvzO4YvGfkGEu1FTjL+31WgWxBz4L7qNoKim1tZeUUh7Z7/lhtl53fY7zUZr9zDY328GjfYUNfHhGW+tlOcdvwIBIjI56946zpIex5RBrrnk44poyFYMywEJxDaFaOxjpoiHfk7J4PsMM6pHJkIhqR0Rkm6plIS6Y6Kv6pmI8qZ0lhAMg5DMY/vRszy0nzyd23rZap9u60orK3mua8dCiy9s/drqo9z8Zw+Xm3+NoZUhjYhoYSknKWtxAzea8GCaHdfWHz9ebsU12ipYaxzGkEr1RSacXbmQosZ+HGo6hDxNLtnazxjrZmkqpJ4m09nF3IhraCp9wef8zzyjnmBRfm8k6ZGohROIgvY291AfQoPBFe6nhKMu5lDkqIZrDXOEynpKUz0pbtvn0luSYoaggEEVJmivu3DNYYylmouF/EJMZQk3f2wJTdRP9nzt0rWiXQZnjkxEOsn7PEJ1iY+hKLuItwl3EdsBb2HGY4h0MkJiVUASbTHmIhzg8QlFfJCNzj44mT0k41+diOOzv/gAQaME7J8+fvrd6FECj987qfETSCsuggekp6gmLqJdQlAiJHG7nchJ7kBkLEIjkSFGj8CnBIKkkiXwX0zQbOeD+lIkk1WGlUZq4oJDSo5J9NxF0WtQkWSAhE4wZURbDb9k9C3qkT7sCjGCh9QceUyV5S8VIk6xUlNSfGHjPds/NFp1/9U9s0EcDTH0YiU3L/j0cfwOaTnxgNPQ2SA8QlzoC12wxRBn4NXmoCMaTd652Fv6/KPNUyLc3S2d8By/oknG8G3S5wcyQ30715irgBJEklTfoZYiF3+jBc5qYzycBK8JyAk1hC2FK7Gc8CKEwkd5RlwJQ8yR4GyEcAh9nTKpYEhFpmDFBr2lVp9vocWDm06eBjD6gUYZEelEubr2YP3ho8dPnj7bKJX/Ofnz/lLQecfbZtiosy1vbemc5Iy8NJPdgLtm9nFDXZqAbgBdOwc544qauWQmckZeMRk5Yy/PR87AhSnpBuSSWWkBuy1kYrJOtHCfV4/NDvCGMXqrFjR+aASvryCYhMJiw1kpm+736mZ4Mppc6oV7X68Z3j37MD7VUBjx+J1LNti1zVooxqfoqCC2ZXISjDAusn//BuQnUErG751agVqcgUWj8alTryGxKZ5FWo1zCDVbTt0MOvsDRBE3n26drD3bOyLv2GazPdNoOt0ZNBoDWzih1WA0gQ46+mJl478kcaegv+X8f2d58dvIbVcO+nRpcrPp8G5yW5dgGcZ35qzfcL35enfyvzpp+5R/Vzv35Wz+peH8rxkrsD7/29Dmyr9QSwMEFAACAAgATUOBUfWTHZWwAQAATwYAAB8AAAB1bml2ZXJzYWwvaHRtbF9za2luX3NldHRpbmdzLmpzjZRRT8IwEMff/RRkvhoiA534BgwTEh5M5M340I1jLHS9pi0TJHx314HabTdhfVn/+/V/vet6h5tO8Xix13nuHMr3cv5anZcaWM2oLdxVdd6iZ1b3NE+XsEgz4KkAr4bkP0t/5eMfQRl7ojSN9m/WVjt+HtovK8a1i0vCQhGaJrSc0D4JbUcF/qpkds7qlJFT5mhrDIpujMKAMF2BKmMl492+lI+bYA3GHNQFdMViqJg++E/jsJX8cxyMg3AydLkYM8nEfo4JdiMWbxKFW7E8x+/b4dLrvQRVHPimLSxPtZkZyOqBp72pP/XbSalAazjHHYYjf/RIwpxFwN2EgsHTYPQPWjFuFrRG56lOzQ8d+EE/GLi0ZAk0qjSZhr2wX8VE4dWoZiP4iTOwM23JSM72oK6xQrmVVxygVJjYijTRwA4S5ciWqUhOXDi0g+TsZq1t279RdoxuhGr5+1fc2+EyjWJUrhnWrtmauLVZW3O5ojMY8nLrWtQ51Rc4JVJxkdAktTgnN2PqncbO34u0mdqAWiDyonnaQwFdNBNQM7FCKzBjWLzOCq1I5+PSxmuxb47fUEsDBBQAAgAIAE5DgVGqhv9bBUQAAAd4AAAXAAAAdW5pdmVyc2FsL3VuaXZlcnNhbC5wbmftfXk81Pn/eAkZkWOmHDkrItdI7nscHaZctSiMMUnlJiGGaBw5280yIsInsrkm9zU0jmmRUYRcE9Y57tuMMb9Ru0u7+n5+j9+fv2/7eLR4H8/r9Txfr+fr9X5kcvkcOys/6759+9gvnNc327ePEbhvH0M0CzP9SoX4/AL9x34vs3OQffltApP0PxgddS/p7tuHiTu0CWei/w1wP2/ltW/f4frtf/vxbi9v7Nvnk3JBX/eKr+3MwFyBjIXfKd8tdU4zW52O5mMsedX7K49cuqF6GwQHTcSCL34OPcHF/fvJkMuID3rt1lKcH1zEZ4qzn7G9DtHkewE4zBk+NJjOLtqt3fRmNVXjlJVFy2hv1W+pNlU/fcwnJMTOVjh2/3ZtJaekW5XgY/ExsOXNw337GRhZOEV0Hvz5C1j3swwwoUTiH5d1PotAwSzfXHmwL/gCAw51wfqo+O6L9F9QgKZ/gb2ggwY/asF9C/RB3X/AQyvdMO3cyZahE+75dU+blo5SPPNrV3c952yugy58N5LV7cjqjHGHeaURNASeAnegFMrvh+OaDqNn204UjuECopDJ4y8tD+3Cf52LU9x59PzkuDPDdemusvbxT4cfH+HaBeA+HcAUx8+H22QKQ7cBpFBUrIR3ASAd4RTPXeuZ+MTEVGqZW1BB4NG48tOlXVywMqEAUhoSlXf9ghV5xq5P943GoWX+fHmcpZo89So8ERa4Mf/BSE5wdrCGFBUsX7gkz+ml2wqQV74hnMwBxG68q22erbqnfnRdmDaS/IqM7pBhZvFO89GIn1b7gseyRmezLXAolAcUpy4nFHoeUoylQ9Br5UoKB4tmZr0bo9NQQODPcg7U6flKmHsjQ5uhiT4rd3SwOUJkLKJVD22SQ/3jlLZqQ3f7CF57a2GopNv22LXWJamjPQj0PDHVd5gTlqhyyL4x/Fr3V85mmUC/sF5A1PHy8h9IeuTpA8et1dKoekSLz1sT57QrN9RWIkaxazVzgoHzD4VvVBuXPnqQcViyadlx9fJJi/VncwGnPr2+VJQDx1Fr5904kDAYdUr4mXRb5rs02oayrFmdMYBpa6oA6+1LIGy+Si5YD7zYJ99SqhpZevGreKO5eE8f1yhoP8scHSzvdcEnaSAUwCTiqsSVDqHynh7MbI/juaZhG7DQWC9VUP2LvHaveJtvROCv+B4FsZsz+oRm3GQP3zGCNm0zxmBgzmjNMXbFmB14UVfwjQ4jI4J12lKclc4PpVa4ZrNn5bLNbFQt7UXyghD10Vx2qfC1wFiEveCfQ+zACIpkNfhTEJ/GM+A4OdriOaLJeQN5oHYU7iRrLiFwVrufEjkexpowu4Sp/3QMnMoKzHgp9wYiyKuvaxMoROtiugv6yKXUSUgsYrMXXFiyzEo5wkXsjrPs9iJo+nh16UkDXZr3x40OUyzHLInNlRerJOaNYMMUNf1HafikIy/kMLO3umfMJ/E+tZQB//0Xa4KGuJCxpQN2WbPGt839P1KjxkmFxxOqvMbbLgmTxsNWXZoP2bWB06NHWfjsod2OUptNbgGVa9AH635riibhh0dLTNPYuUZqq7A9PwU0jh4aeCzSZSrrFBHUolZFVf8Yhyn4XXI1QeyroSQc2RmJ1ty778GirGmVdY/mRhxNn+u/5CTi1WsWliTnVhMYxrnhEBDetLXJAvR6gbYo0eijwdPoDvokBo4Yz1iXcRmheErqb2CLo+qez3GRXh6aJUMffUhEIF/Vh0xYqF5/vlwEImG0R9kiuN31+7DuYrI2EsGQaceaQctzGrC2zomqVtGER0gZZCwNn5krhYsatg7nej/OnUqnAvYiLnub6890EqJHJTqJG3JbozX7hnocDi8swaglxv3RtPXIuRGppnu5IwdoZGK/vyxWDn7dBykmEqEjUnqdh7ZA81SC5J7oOtZ3mhTrYLyCcH78uIZCih9xsPpq7iJyz02uSPAfaKpr533bCuZhBw7HT0lYXzTlJuIJGXWTYQfdkH19Fh43IWsDG2Yn8VXD3oWcPVzc8Qyqqzn+zDqSj6tEdf2ya/3rwnAoOtfdwEY/5dyX3dd5qCt8THgc6vVsD2EWeRyXiZJEwiEVtfo+2nF5r+Ze/1wJ06MojTKBHdHtMpWkENoVtAmRDYMNyGBkdKjhqv6VIitwCHhRx6JNLWK0xUpHrFiC9KpbmKTexQHHxXP9SX+hbXD6cdwS6yW6Lr9ttaOTn8ErOfdb1xsISG0h//Za2D3zyMRF1wkxWa+XokY/a9yNC3XlNJGDRY6vW1WbxNlwg0Hid90Of7KoW1spsnULgA2uxLln5HpJQCeq0howjzNWpRxPNXxiGp2OMCdFumdgGTOtV03boBO93u+asCxjbHR8BXjP6BlEYxDfyIDJ88PA5rXR3NDy2/YVjMN0lsimsuESbyDFj7rhA3hyBZn5Z/M5gGma2NmuQc8/jfE1A6tBaIa8HRtbzLYuLoBFIxN8Hc/K3n5JVMwjWKL5j1svnglHMPmDcAM+m5m8BQToSznTl1FLEo9HbDYt13LifrU+DpWYmz0HaxZjxbOuqOVGOFQ5GqLOqSbbTXQI2Fd5GBpWzL3BeP/qLxb/pl9TAe4Ch6BuePx0CUmIwziKp5weRgguPH1UxBKbp257cKCItzlbsbOgYPbTwRXSzJWX8qPeSUkBxaJ/ms4uJ9bqTCc33bpFcK6rSxn9SjtDNjB1o7yyZ+hFGzTCxWDBWtZBYr+uXxlyohW1uIkxNohYwZ8RS4mg+cwlgfFJgIX8oAoLXap8vOkf3YkwfS7YQcYB8Av/T+dgaJOgToeFyJUE7yNR920wcaNCADgnMXEffCI3SlLugSoBGkF3BURu2RSvm5BpN9WqdEplhBHPFOVxfLJWAk6bIYKFu5nK06zJ2yzGsUAjA8VRAHPDGAfAF5ErMe32fzPDcAixKvvF80ch2Sn3bVxbVVYG2p3R7WuTTCvZp0Ct5GfznnHBnieayEIA0+fd3ZvdJLlsciKkop8R4193EWPter+HejacDA3h1rrb/b4M9sJttEPcnvo+cb0sRYaT9CgwARk1V+XIEW901j6JRWyKOlN1N5N0leg11FOZEbeSbYu6MInPQSarrRfRnc3wAIY/kUcfY9smHmFfi9qXrfUu/TDr1EqCUUiGS7XhcQEJuI6Gha3yQlHPPeokm4fA8f6XhPsR3Vcqfr/tVyNIghG3YvwuXV4p0/gzI0ipM+Ea8gvNoqvYjZv/McCh5BvP30zqGXJGP37TXCwpnGZZFsM53IMEnunj7cuaawpfQQKb8sf5E1rCAEkeaiWXNkBhH2Tb+vn8H37gtfDoInS6pFZtKkYDKF81Iv+qTvpLk219SJd/nERDAfhKAC7NowdWRtkXDiPXfgkFvILKXWvTkEBKJh7rXLt/viAAwd4tJN7peCx6Y6KThav5HZBk7KiifJK3LxARDvP5Okj5jGGRLASpszH7ESIKkqzAM3eAfZ2JHA2a+6ZaTojnT003koxYKhNPp9QssufZvYNDrO+YBC1CkHEoRCMSxTF6Jgqzvy6lxWWinXT6iyR6nj2AmKbfYuM9oEeHKL8NsdfZlv4mLsVgy4zUu/mg8MDX9DCSaRdqJlct6NvpYiXGhNOv114Lnoj8mipZFuyG9hDwJzQ5OihKxcZ++MGv1n3kENsRrlSLW3QXq3OTFSR+o7P4U3WdmcGqbWnR7qckQEcimx7Ig88ynzF//mcOtGr2h1xJWrIw572v+YM1ZtdIZunAIYaXkt8dkr56Y85BffdTuwljYv2/J6yCNfgF64wTse0qG7O67textdw9tgynQgFJ7Lf0drJFHfXdDtgEh4p+qrST7iod3xVdoI7/ugu+ou9rm36bTmrSJBT92LQjbCcNNdydo+xxd9cIPfsi/J1cvCditwSeXWIFYpeezQkEyIOZo/fTIf79ozc2WDJoneMvOdTFq76QVleFvnXWP7Yr4x/jihBxbNb7Ww5gh8tc4jeK/3KI9OfaLXXQz8ECp9k03aKhggeSbr9LAvApuuyk/We5OcUlQNlHIxOUb4bR5a0G3Jb3LgDnvwXwT351TuyHh0A87qTf8kPcvEUffIXtwd9FZAy9TmGtT8e1LzW97aSPVBvq3wRYO6b7UlZn6seFN3BDWMps7cZ9vDrR25fUN4j9rWDCfBK2rEjWKLlVsqmGd9uTxMI2++mU46qRi2s1tAOvWA83MfK9dwzGeUfjW++KQ9++vL2jGc9/fgAeUossUwtY73koTLR+bIILm6Co6kaWkngJe/KHU4ssUI36rGj7ATzWirIUJ6diyr1J769UtZYW8wW+25vn+tD3XZF4TCjlWmLylKAuZLql815CbX8P4V/axg9gAcpamJSc/qmbnzt6phtUxn2SBdilGKvQkbRtb+w7laAhvRL0PgI3Z51EtAhJ9Y4AgakBi7+PzX3Wpi4rKKed9chNQ7BPieiiC/M9UvYUde4rlmPXz6ddm+0/jozVirbCq1KnmQF0qDEje0oKbmPQgz4ecCvJK3I53ZuwEVCahtQNoV8eUfmXdt86KQK1tOBSOodJlfkw3rMa732D7Cd9no7UScBxTyGRTuOyQCPm2zG3ctwa3wkeuvKYDqNbpW1PKXVdRb0zzTXeBn7zpqA5WRX0XwSVlFHdd/Piz1r41dck3j6C/H+hPEGmlXQPEbWsWurdpta07OX8X4h5Zp6SWIqIpD/vNasWRlYV+y+8tsm0Z1JN6OQojVnicwIvs3PTL/Pj91a6yshCI55Jr9ygfG96vnnmvwo9HbuiAIxdCZoY9+qxwmsUhO89nqnDty8ZvAQPkWMnnzZ1o7F7a2+3hS8rMH8OHSv5ubsYuqfJuSNDs7+CCQmRR/6+p4zyC+ZB4tZEeUHzuoLbSXubIpmVkBcOEPafHzmnPbjYeYm3+wp0rkZub08DTr865H96+S0ja95q/T3iJn/znnhRgLzIoXQFiSzmL8+FAmKy3JLFdsi/rIMWgd66ysYRCnhfIBkMeUUttIFDqvj6EwDfWAsL8NqRegQO9fcjmZN9N3ceKQb+9Ug9CvNfoJjTs5v/AsW8HpWuk/4xsCcfnD7A5tqyB09QtPtpk1slwqVS0FtnkX3SOxp/jwHHCIe8slc5Ji5wCHRtJnyGFdj77nMp9Nvh14bjtr0sXCZ0Lu96nFAbAEhmCC2ZTg7sv/TuplvShztTDYoOAwk7stKxs7SbIv7B+mIlnAMfuZy3GdDMS6E7zlqei9Dbjp9aYkeGksbfGbH8WyvLnU0/ZtwauHjLfTYJ0FjKyCqT61JEW3mydwiAoeexa0GfJ8QYnTj4M+aSGDQZQqHqLrIKW3tbdwvIXCaqM1x4q/VmPWrC30i9L3V8Ze/w0mqukZfDUoOkrA4NzPnNjTGETngtIy8lkH/xR+6t/hX2t2cMboJGhe9/rk8GgDIKQlAkvqi97XQF5O7EobLspo2Q2dM4e4yDs9E+uYn83wmeDF45DB33VhW6zuzJJxXkG+mHv5/zndApAU48DXZx/IH8/zPk3ddaiZUrE0Pp4YFU9zxKWSN1b0+XwPElBai/TlxdTS7wqR2vCafMVtHm0w9qBfiSJx1/suEkDNSy7LenUSJH4zTXF/QCBrBIStPkJ8c0zTtL8/VpFfL99u+Reci9o1xvKMD0vGGw0BAEBZjzHa+6fPRd3iHCBDEFKaGrCzvP1Xd/GlMw4CwXcNnFAl24ySvEf3BvM1kMtVRVSJd9exFOr8nxhBGir7LWVox9BagT07/tkd4RptISvX8dHamQaCL5LCMEX9jknui6WhblkFk4l6+eENXCMswWvGh92+c3bUzN4pGZZuxHiqCj8F0504jA7jcGxXl9nRTT1TL/m7gcpAzWAUYmK16R9t9aJonvHTPPoTkbb4NIYmcjhlUiB9atQP2jA5Tt9FE5kbnByxTVnQjQ7/PFgn5fcLvNw3TfymJTI+FV1ESPbUCjmhHFM0sfxfY+HEvPWIIuCiM0MbNYBbbKN7oqdw+E9bhKDiIEMdgPeG7PTjiuHWuY3GNodQ5zlLN17drbPcU8JvW86Wgm0lFc3+N67TFhJte11+ESWyOeEffVF2jcrA1qw9EPsYH6Eyawy5zEbl19Z7nebhcjsKms4sso8uLsVs5WPPg/1vnurdnY/6TPfQi/X4WpmU1ie09Qg6qUFHBFN5Cnis409SfCpzEl/do1qWc49vB6MziUJ7BpXTlyqLJnzr+sOkXTJM3PRI4nHQIaW3CzkU6cz3C1YKWaba4+UzUpqJLbxzdF6PHni0+WSXiQ4W/epAZ9SRiUQBaUKRQX4Ml/TKP8YN9RhmqDTrRPFoV1ybWKXhJL3ifZPccGiLQxRAxXW7Oapl1tZwdO+XO1HhHvXPOYGIQNoS8hc/SISQe9UAAHWCigJXpt7+Qmafg3/wNvZsUO0GM2NvmIkFT7SCuKBXT81oR6SVDralgblJdOMliUbCbrPUHRj3JFt9c4ZxxmCVtVbOuNaDleSSHWhDegTd6ewcPU9yb9Hl1IS2+wcWbRuFLKkqdCo2/+XCqLt7zGaitqNltPfyEoV5se6yecQMvI0MC1VMAKkv/iLTOiwlAntmkREzNLPWGvPWWkx8g0XiO7t/kvRWZB3yfVtIqWXtXKed5f8JwC4PRQgvjJRo6ZieBrF5YWAzZ8pjWB9hW3zHu9tcUyCrYxWsKmjYjsJ0ng9H6V1/135bdiFE5OgeG3YAjBUaB45O8YnZNeASUeB5oMOyrecf9tC5b0XKgwAO3uiuELdWPkXrhamyzkyB6ftoZkQ0hfTyWACC+QyHsQ1RN0LOOz4zlGKs2rlUhJl6ZpUrua7EeaZq6ywkNVhX9zMRMK8JcwnBkpxTvsXbLNZFx6P7Oe5/GdojHyveLRTHLxjEfSnh7YueqW+V31QCeB77hY+7sxjS+1XPytb+4JvU+2FzQQS+THf6fk5bVByP9m3CeUuLcWlEYpGZSNlDV9LzwYdltGT3X8YP0H6z9Y//+adTS/ePXyB6NwxaNy5P+8VGLukme2j32rsedz5KlXOFQVSaIXRIitp1Pz16LyN46TXgROjDkV1NzzXWjkCWWFMCHqeMuVme0vR1SIUjjFb4wWn9ihXkcEKH52IusSt4j7KN3lSmnX3Yv7u5WgcruO99aYYQ/OY2UBlt7/Yzn575oukf60jdA99Ut23vTfPgpyCx7/G6q7tQ7a7i6nSCEznXn+2BCtncSJV1IEygtwkGdglD1NL/AkCn7d6RBAW+igwQXZJVwij+kF7R/9xTsQ2/V10O2oAUMA5wQLC5ANsDM8x7ZHd8Ju8nSw1FF6EbjwpsTp73vdp+gosIg7cSzOpnQVaszMIvx9r+oIp/j0anufB8Or7UmtKfcJth0hdtBL4ROofcGKdGRd7qDl4J3Z2fN0ls5LRHGJuJvSfzPwy0vZuVfN8Ak89NECplm9udgSnmh7f3KMNDtQVbVxfyiUZ3bGh3dze1Gf8rx/oypNQIhKjuPgCJxsG0LWbvQPPaslz7xD1lDS54SEfP+gKMMwwjD/sdmh0ESYel8T66oovSbAe5Qm/s2AxfHHAGDGg0FzX/BN2Am7t2GsHNqrm2MhDzHwc4wnuE77cvLSGWMD+KXuEBjJmBUGMAXHSeavVUJTMPKjXHOf42RayyqtUzDzrcRqjdDG1+ogumDmn/c5/C2NGVYoO9A2YMEAjqsTEyyoUZrt3ArHbj58xcF9cR93MMS6eUj3M/oB+E3Prl4N0eAcOM6WoIJ+TfTgeJR+rtq89qMC+2tqbBFYgy7V6F1tGxYi9GFqjTkRLusTkQy6GbUoU+Z1D3cEys/Ty+Qobs3SdWdnqsMaooN2p6c8rmZ+01xMKwkHgr3IszejE32PwPBqoYBuD4EZpr/ZvUzX30QAcPh1BCLOaWs5LP25aNvbeZF2ulqAZXc1rmzPRVWAh3rOGTThxQ4fGejerDYSVDqrK91zFY4L6VEy2OmusQ5WDAVsF/VfiiRO2uWKoaFriTNVXCNibtXrE91BAUtc0U60+AgVhfqHOnSFtoPumrx/XCdWj2JhHiSXlhEDaiiaczUAVq3Vz3iOOM3VEuVQpjl/2kHXhKjxllondkDWMmmlGxZUf0sluz0uziJ3TnUe11IgmLo5FrWGe8jCPbzwFqh9bSWJw+Nm2EG6D5PfNeNSz2CEAnCdbLAAHB0mErQXQ/2DcR3G2l6+60MEgWGiRGcaveRT3gy6uIAtdaANCW8NsWeeYAhuFWN7P1swV+3pZsN1Mp6W+MBeCg6ZDpokhcHUKrWKHigAbzKXqO2MXCLI8jg04vlz0AYXKN5kaHWmby0wkNSVqbwfshE5Gst0gENzmaTsqNqwxHUxXgkTa+m4EaRh4Xail06YTAZyw6omzxU2tWXMLrXdGuIfLtd2+i0j4P3YG7mBCitjFIu3iCkxKB00gXmmop4e8FFY75OPpP7GJ2TtUo3yilwXFynPjZ+vLy6t0WJ1i4PrgS/nSyYUoOnAjiGzA6QFxfXlbdvMIjI0t4RpXY4y8XOkjFrZ4ZZR4HY1OtiZTykqd84oliHlPYxcLHoNZeQcwDaI8Zrroe5veOboMdJtWpR1yzelEjXUU0Xl0onPqJ2bDl0sUrsrQZUWNaR6JIixqKydkM2ECTFG0o3A8hsjMAoFeKzqSE63ULkvBtvgHizGBlXAIMrWEfeQBgG3hQnnktX2RYwfl5ZYs42ws7uINiFzU+PAI/TaumZD7RQ0wkgww72NGfA+3/pDu8V84kqCiUjkpsQ64tPi7wAxFD0mNFQavYe1WUdQzjaM9MeV587RCtMTo/Ntt3Va1PLVzjScO2CbmJV3PFVzWz71qMWAij+eu/qfhr6U05YgSQTrI1Ub48Hpfd1eENSH1VAe2/IKj2FVOER1lV4JkadDXX3p7qbZimvBzXrYROiTkUCk3nTUweDjdFM6utuUPpvBIRXCuqDxAf/D8QpHLw4RecSXB1o+9ySxLyzNirE5sQIzgjioulvc4RLYFj7mbC324Ssm7m1JgNEOnmY+DvnqkWmUF+7nD6XT3WG2Zyrvi9LdbKhdXsKOFxNjTDgMnDLibh49MCrEipA7NZH66TE7cHgsekCB62K7fKkcgmC9DktbDyKcxraI7efiFaDoRzijwaPcka9jvLSGXx8WHTYDcDDQfSr48G7i7R7Rax+FdGyA6OwFE9YFFS/RSHI5TJf66PBoa6jrm1R24MVbXLSme1rLdeFEkHi8v0w8Vl8bUYFJf4MZ3SL7B/n8hOZ0PBjvz9NQtTHaARqmeE7Wo8HpKG5Mvsr1dGscp95qpxhoJVsuxZ8WrgaVcNR0nhDLfMWzPX/5Dz+3TcvWXZTEH8L+005up9uMnpvIqfug26mdESyHL/qaQB6UTw7nGKNUTl1Zh2kt9VsFQ/r3YSgAlgWaJ6JBHg7xEfT4CYJi1YNDUthNS5GzVOHKxHMCFFCkUbQPybqAXuzW4A0JO+xXX/j8CxzXiVNn3Sjv1g1oFGMx74uz0pKFRaykVUaLltqQPaZHJPHOr6paKxLV9LmEDJApuibYM2sydP0Rbejxjqccg7ooF2+Rcw/KvafSM4ZV/+kZ1b+HjZmpCyR+g3VZpkR1zSw8PWOTm5D4OT1A4EaKgfujmbuE8p7PRhcSCfTwkwJ4qbpjw2J0m/aR82RuwDwe6TcSlDV9m3bNkboQsyJ2xGsts78F/jvG7TppO4iTfCd2ZUJP6HmJQz1KVdYbXfVYuwRLfh1ZbjX8opT6OXHW98UsPUcpXNpvt/a3zEvFRKCWStByqnZQACZk0yx0y4zknVNfOhZb4S8FRV/vJO/IytqE/rYzmjNRe7OKtqwZjNMehL4+ZlbeORQit8yeew1dGPzwP1E7MzR0xwDfAA+10MY5UABNOAQZxFzQTgXQReTTOiP/t4jC6Ky2hANkvX2XrACj0qGLC0+OBV6YvG+mg36M6ojeySoPbc+HwSHWU/O/Xyf63IMQPgHiAql4GVvm0goG+j3WwyGyu5IuKRHoLaD45kIH4RDwPg5FCRz3R4Tnj+ZD6U7C4WDn7A5fZQ/A6ZfoOnxq3d5dBvH5RaKt2pdkxgKGVNSEswI/3OXfVfnb0nPf5zUJIV2BxcItctXzuO0mUeNLN3AoULLhDve99IDfy2MXaYf//LRJJ+XFY789JvtN3tqaizrBuuRTv7MYB4LRAQw9/d4Sc0RN1vEubC5C4zuLZxJY0JvYesWY4D0nfnS5/C8Z5CKt8L7fWaszDZAMEQx3+t587PHVp5GWlNexC99ZNM1cN2NUP9x9lnnPCRtGg2nFI5hVB8ER1e9MNS68YLknkH/7e9VPj9Np+5kWtSavvYun2GEjrmkV6w7eveYOWwXF+yu8xudj3AJG5jvNjQWFgjY9YGzRwVJ8Bxaexnbfq24KD4nbQ2p1/XDcE2Mtvwjvrc8HtVWqF5ulsLy8ByzOMA8rChbM+MYcAvJf6lEy2klLZBi8wgEeSiGcuhH2bNZzvBHd5WC4jEJ54D/WfQYzjHXnemzt2VjoELp2Q7hEFxbTuBjrZVL1oIcY1LKDLV/uHyuGZRPm7eqlibwHcCjDJyW7J6qe0Mf5jd+jkA61Ah9rALDr7EPSoW+VjCRDBi3Hzog10c3g/Q2Xoh3QXdsq6m6b8bm4zTv2lfDWfHi4XOBCVDhH4PzDNawW+X2c0NY8B819ObuQZS/IyjxIU8tLkvmgNpJ0imCislDieKr/7HyHNrUjPI2ckzZFJVekUSpMg0P+jbkwCzzklUbpPxaZYhwwDAz3PeU9mQEeLKE+0d540lhWtRzYOxgIeewraGDJqQupbpvqvopi87gH0eApqEj3EP23lHLFoL5TOdmukUkSw7RFOdpiVs+jDkw4a7KRhvDcoK19TVdF2jDSBV/J6I3Hhag5R3QP52wd+vdYONErkJ5HCgyxR+QXZm9Lm2MrWwxYuAgGoqCWhBZQ85qpdOPSyughh2dc1/QfcJGig0YE+y21uq52lZUOmwQxAs2b6ghb04RB62H3KWga9wT7s2cie1IbcVybNRXReJmR3fSPRB9Lko/xSIVE/HCF5TnptUnjILK4QMRzkchMlRh17MWq186bxwiJj0W3YlYxqZbnNJRXry1KNj5zCN1vFBusQhq/YmlBPnOTnttk/t67axU194KdDD3feacWuT57u2ug6GiGxOlEnQY+wAKNG6LPayKbGMEgiXuwHpQSasKaZRmE4lghNHtxiTQsvuDwyIJsBv2OI5QysnvFBcuL6jp7tXriUIrvPpMhuy3mGg4lceM4p0RjALIWxcLbLMbGdbiBZsTJ6cjeqWwknX0n0T1dyygddAsT6zkGKbsVZZeh9U69S3lMcKAiSpsElGhVZW5+x2NsM8ZZkMkCjK1RuhiEAsSIO+1amy4U365RBhQOZsw/KlCJEmElr08NPtKKTKvUOZ1o1Jnt4nPopURusyZ3JdP1NemwnkETD0XH9442EJRRdLCksp3Gai/dYd0e6+LZ5WSYunjF4zvyWtg5457xcRJ85hxN0qza1wKsfGBvjhpcSVkx0eZZs7q1ksOdKHE6z6sWbqCqno6VlmjS41vj+k+jRcX+SQxmuBXV9KT03U7Fb/mwjp8ukZtTFJ4GB+bREb6R8YGq9kQHI64rbRoRGdoJMsrm0bS1Z1fbfWBhEinN7/hJx093KS+b+rEuU49OXFdbXVB75J6LYs7e0jwiQbc7sBdpV/bfxODEAhx+9qGy8JF9rdbHyn59eXpxNRXnI51WzUlrIiCSuJU60z6Y8CBHxWNWTuk3LA2MIjQHWiRKr2hMvXqc6cYWn5yQYBTeXB73OTdQUOgQiC7rUy7Jp3ZkzRysiAKMXiF5WunB9l9JJQUy6FX38RPYbcYHbBxzxztXQcOsCzUxwb7sH4MhAcS1Sm7xXPhY18FvRMstPp3nXlSLi1SMDeaWEDjEnUHA/UtSdN9lWtWU8VNal7psKMAJXbGyMyuhg6DH/PtRSkwliKImeXqw17jdp7Ejh+1pDFCuk7Tlyu2aETN0YVjSdeFd8ekofbjLbpmbqCs5CRzYE/GbyqaQq/9PiOnBRWOl0zzccpw/SgRplnLswDhdGC54p83ZgapTtWe8+q5nnX2q5nHJqswBsCtjOYomK2+YcHmMtz2rBxpreCxZLW/Hlm5F5uESwYKFdD873zG/Je69ghnbEb5UbWqsrLBWN/g74baRpAgqWP2fumGyJO5p5MO/F267nSRsZ+ormzz2Drf5x6Gm077W9bx7L9WBCrpNqnvD/4eGKXRGz0J52PdmSm0L0n1LOP6Hth+wAWbEg32P7sEveVa1rd7CHeH/qekp0h4/wv+9PMu3Jmz4o9Z3mpRkucQ358O1NQKoOdram0NBG71Da8LUh/VzW4M8SHkws5IaPTcQKBj1vYR38oe679XJgVaHliMpbUNFabSa+vo0atyXnELpz3HXEd2DKbAPer5HWDv/QfVrBjPwSd5XeJ3qplC6W3Te7RaPBlfUMzqKSWiEcnRr0smQhVq2sOUL/0N7JE4WVD2+GyBI/JI/AEt35w9RdFPwkBABM2fF0uV87aY7VWSXbOxywEM8QZPBDwtISuhrj68FVomG0WM56ptYfrzwBnp+c4kgHGCT/Sbvelm/r9c55UGQeK4DczfHPzqorPrlBHtZgKX+CbpjbFz0cAXY3fSTa7DdgoQ+4bvd+zP1QFShtsbhYmYOsDve+3rCrr1f8OCcoCccNSf8pm3aymE4AYNX3rkKm9svoQD1S3liu4qaGLryPWvc6IIA4SFgXbS7Yu3RaZZdkLbbp+CxnyF0vJzibISyhB323RW3u4fot2G6OmNhUQNKeonqDuLn1/bItL+8DWXnRf1rgPZ/Qbt9O9fBsGuXOI5xfaWXjgJnKO48cPLHSz9e+vHS7pdG6lEE5Ja2IHZ5IpEDETmnvT4VxFfSj/ZekQFSI7Zu9KV1zNJDbrg5LGlyTsac/9Kz8qzcvte79m+yHYJSkwNeRqj89HxzWE7THZ15qyTWO0y4zHXg4pES2Pow7d56m0/aMZvnNBhtDSa0lTZHDKy3iK5Yt8ryjZsxlvwNcQyTd8s8iFgW67tyycpHum/GuCZ21usTMrU3GzsaPhb8vUY/S0cPbEn7SaC4vvyWdhptaGiOtmAzi9GtwzCoUWSRjHzmkSQ1HV41I1Gg+F2KedXdNKD42adnXXb7uXrdL+6w/C0KQNsIohUoh27GZ6z3vPZoglRsimDjILQc7SDyWG54j6EGDy2uwOx50NJ1gtBWrYVtxafA4skwVqTLFFg0taCP2k1bJc65nMAW1KM+pH0IxyocJ5PN20IkSFKODssV1DVtCjl51eOiyRkHK0fx9RndnZJo/GsPJTgdVOCFAqyoXXwjGBoE2jS9gefjXKCtR9I4bLLAWZfWpENZxI+LPErzqUexKB73leiTE9W1qVuzUTI9yD2gIDiFjN1qUmrWMoTJ+mkzwXFtQR49yJ0x31aQLhyKhfminUkb20QYYDQ3XKIrszBOacBn0HhgyQ6aXIkELXnc1K2JMdvEW7EMzD8/xiZwSLkpDMAl1NmXyt0OVT2RLi0Fna/a2Vhc18ZE1z1UXigAuWZBBzrg0JzEvDCLrGiwm2CO1HOZWh1dDMWCRROkEs07leMEgK7R7ED7itkYSXzgFAoMH69lnNbaGY/obVdfGE4XReuLwjiIvwSU904HO7ByzUZCV6fi/R8m7wPbHA5j8oxsu9pnqhSAZ4ryduVJ+ee3o5vldTSn42F6aYBsXMN0rBk/S+I0uCdZPEJcnOQSs5zoa8tRQgqz8yFjV7r26yN/0tWwaAOprEpyIqmTqUkmxHLM4Hh5Q0b/oQzrM/Ig25SlavBQZCCg58iOKPm+tAR7o02CuPUkUVVr+yRC3Xw+YdN8Eh8dx2IZn2PLdOlZ++3D+N7OtM/t1LPh5cZ6ny5br5qk5XC2JLgIUpYjehJdg6b8ZfQtTYKe6tWkcZl0kuaq3oyoDgVvM/VqN1OWX7qGBcVbrf641h00rZmJcOVxFLdekGOqMtxRouivQdIya19a1XO3Ci04Dv3p45l/gtk2+yxmIA4ltfXCrnvHjKN3eRH0pw+73mPpB/59KwTGuusGlHvnnf/c7ti9+/uv58Fv5hh2bRwRB/x9A/6h+Db8m13lXy7roj/77N+1yvdk5wb4dm8xeP83+vzVu81X/WPX+l830GddrqF37VX/2xuu2+zepX5y5wb0qZLMTufyg7/yDhbgpuyuje12v+zcEL+UvHuH/F8yRgECef6xQf6vG0+yLh3atcH9r8s4xtpDu7bPo0/+fQN1oSMrdFeZszMcRKYfw/G/ezgS2ICBC4lCKuuVlx8e1Fqc4zA/ZNbiptxQ7r82O9TZ/Z8LE2k8gS3xhuan8iVJpdK73q1nMKeJC58+rkXZIJpfCbxXZZDBQMQc4z+wwC/89GCYY6qynOhec7eIoM1yOiF2bNYLX2Zi/1Wr0Osqd8rqs4dFwOoqzeXZ0vEyVcPtMsxjj+JnFiwaGV3rN+vGUYbdvDp3GbZQ1YF74BK2f1yg7Eu1J3E+YlyBI1H1HxXlZ266m7KvP5PtZocPJyR8r8Pm1oDn+9/mSAK139lfFSVv8Hrk9ej3SuZrZdbFU5T/Ye8X9Ofpcme/79X7XTI8eWRs20LyHtAtT0PXmy2wnvPeA8ysFO+jqzKxRntgsfsdPLQxnqa9PbzXy1wFr4HySiva9p3Ys0YvbxsOnGw3pBOWgb3a88uePLEAx1iEtpVYrfztd7aw4Bh16/odwXsz9acatt9iKLXadQbHkR1d/8nRnSr+jaD+spwYcbvdhdvVHTt39mbudvuB6Aei/ydE46GAMjeilgZ1WSEcw7QRP7rdpvKeJFhFFUtoaQ13S/pw6zu7iz5B/pCCbTTDYzM+qnXxBfZXejuZvT/GtKLHQSV/3RBKbj8grKVBmS56SIoYrix+FIQQ/CSvalH1IRtDepUofIfSVVZTs7EVM1Bwv+K/1ikB02/ihJurlheQjKzZrN0sxwYX2nwEhfynncIlcG4D95fHiFCMumNyus7zqrz7G+lFIBTgnHhTDtAic+Pjrkkc67y6ztrfiwzQCsB89WI0v3jK6cK4GIwEjkhNXRNi5zh+Y7tjpz/AoN2kCyja8HWbw4lCif36m9XSwrSuN/opC5yhgdSAzdrcotwCDWHHC8sr6rJBEi3xK91wiAYszYaLmr+WfhhYSeXzEj+3unLftaoVNdm6x067qrewKbZwr3qUREZ4GzTCXo3+Pwj2+rSh6db2vqrBT6wLSMnBTJU4BeFh2sJVSLBnhf6mdEiEpQ/VekAcG1fQ4yoN6xIm4gkUHGrCscZ6cg3TItC89dHRthMOWdef55xB2OAZor0ePlDt3XuRFodSZQj3wqF8wzVZR+QTpfXfCDb6g7a4uOOHa0FbLzhl52bxNMQn7Hy6f4JebiZo832axJRRldq+iAys1tL26SEYKAqQ3YZ72ddUamRn2hsPTuf9SLq2JMb5vd2ADmiT2Ydg8fMvD03e4gn1kezKXI+bIyUrJITUFkzMHto3tS/jmGtnS9r9/GMC8UXAqWNQIXWF9MFAZWiEEldkJ2W8FWX4JGvXLKGIu8qXrXY4lMqr59ZPH6uWaPUmPn/uL667JrhJDjy4YI3iGihiHuYOIbei1D7TCy182zUV79pwlgPDntHmcMhah2Tz1q9GUmcuy/TeGPvJ8d/xil5DcInHi4hGrnnKPfTUfiixTGphmTomaShvuyXcEm90pHLNOmJ0ykhk2IbmaioIhwCY7D9ZWlTkDOUUcVT2RXqvPRPjJEkjJUhylGsJBQ9De+4hJw00LNKuchF+pQqTQRFH90Nq3u29UI5uPw6NCKn2bw7crK32IvqkPXRNLr/7/DBP8yVAy30Srqr/pHyqlK6BBmwtXatPpI3zZfcAtTPUF1scc29AgTWjcDa/tp8j3dbCpwaT/3qQRXJqpen1SuCyS5F3hElp2ndi3TUUwEny/srI7Pu4Xg383htytp+TNTdJM492q3HZM9B/fWbssNzeywJ/Oq5bZ/fv3he53fv6VzL3SqE8EPgvpNuKawgs3KUEPb/tJLKlag9Jyv9AhLuGQ4ULkVfqO4y1OyimoRzam0l6Ae9slq8RHULiW++OMUfvJYTQL7tc3VgOutJdzPx0EWFwUxobtPj7qTlNOWg59H1QDljsO6IpZgEOs6F8qpdslB2PxSscvojmDMYh1waCIgpFU6NoPvWodSsU+8JVhgijI01d6ppvv5dU0BW7DDszs8YQLNFzQkdiqI4ySAv+svH+Hc2NiKWGgUW3aLNr1Wu2PZzEQ6Asns1EtgvfkTckCizK+okFOBVSigJ4F5qkFhCgEf5SGqs93bMlMbSqtO3FcNCdXUnpquSXwCIDjWgXbbOOCBqRavsi5FXVh31O/3QmMmGAlXd8cn6VWO9xSCRdqmfC92BIph5VTtOV7KlKVG1g56PIekUUcQ5/YA4NzG+H4WS+J05W4HYT2JxNfnuNMaQ/QF4WFvFAVGsjHesIYeR8X2o9xpnGOgQN9WY69N19yOjCBvU/St+L3/hu/oZSYlpTPCj4HQhfKjH1nu9nf9tY3jM67xJf6ekdjc1r+0y+tMfU/HbPRd3udf5XO6bRM8WWT/yB6Aei/yWIpPnEA0alYKrbVRteOGgT7KN7B9nHrnqm49P3160rGNyqmFIR4z0yisx7V990WoIrrgTfVqfwOe1d0AayajRWI2o6v7eEjDY6gi4tSsMk7Bkvp7PrzFvVu4y+1+z2A/kP5D+Q/0D+A/kP5D+Q/0D+A/kP5D+Q/0D+A/kP5D+Q/y9CrqQKjfi9hefA7pNj6T+ev+P13doYP0UdqL0ib6/OCkPYVSHsPvxnkXDImBV45lh72L7d5wayVs8c9Y19hijr3POg3MIdGHseaLtruuTf88QxLNJXo3ticd28PbN7HrT7vK7PNXi8R/XeXtK0O8FgdOREaea8InOpOh36pz/AX05U0FhsiDvMobFIracELlXUqwet9L2iRQYaBmUS3wd97a50vxC8brM0jyAQN2cfFchs5nfiHbZSJRHHm/AVQU94HVsEiroKYlSboneTH8RziRU4uzlgfHgucKIqeStTgixMGfraICgrOt/tY/tpc665q7HDtlQ46EmD7+8a0UVIRsBAN+Re624+N2WfgsQ1lkeFndXOSwA9p8MPfmGoHFX3EFbpdaRWas2svWyQwCuXFO5RSgCLNjndbJWYL73+WfVe7IAZQmSp6pYZunCliLtZmA0jLPT17AJuhrwo8z6i7c9JfOGxS6uxSyl45ym01W+8GMHQAvnCAXmwt+2j0VOhAK/LIXndv7758HWU2QDFW9SblD6pM+FNV4hLO2+afnYpq/OaFqh60VTX6WeAfsxFV9TgIqYx7M9Oq+KvyB6r6cUhQsGqh5hJvefeoP1E+Y5ReI/hY5c65Yt2qdVU9XHo2wj6oNVZMSRifyb1JOdO4a3CTUeADJHVSB6/pJE0P12H0sx3K9HvchCGwWUDDASM13QC/wHz8SNwiCH0GANjG7flsGE+wvX1b8KOgoYxoQDXM6oj5xCOtiYhwSQA8xm85z8Z5RK/0XC5uGL7SMdE7cX39WXYlekJRVpvAXKYc2YKDzTeFFYmbYTC1suUYbU0Coy/RuvQZeB6kzLWg6DWSkIsnAtaTpsTfEhcX3YTsvec9k+55jqtVkmaOcaDoRKQs9rLsVETPsWSCPHVV3PyxdbOJ1YVycgcPLeyp6DXk6vU8k6u0kEo/HkMzn1KCo+Wv5kVzcc0eO+QBr4Nc/0OGzTJvPm1ax3alHQb2Nh3cGulVnWzlbD5qh4Dye+ThoTf6kDq+3IGQ9hSLLu3T+67sL8RWlUc9bFhgZXkfnhN4u0Il4GPaoKY+4RUobGM8j1BBN7AWZshbsKYz01sMyLwXDundhz1EXZN87KMBa6Q9wkm30gzgXzA9yWNLH/yj43cOjNEy738bHRrtCKedj82aMzysqDCLlvKapPCVNNttatDnLXct0F9+wRT34O+rVYHzbtUO2an7RVH2R7fd/zyYYdLER2aSt7zQAMfyVJjGZ+pCvM6fJMBaGPFSk7+XjMf8P0cmStdj+8JF6QBHU1VK7EGFNoTUYAl6s9qy/ZTlBOLlslesu94p8LHx4FvQcy9rWtP+zIcbi67eGiv+GE9tLx36/6f+sRenGS2nojzfnlsQXYp3uhUWNf4RhD3hNTTlgWSeqxH2HmNYUt9TKC0xumWZ9fwOQh3Z+v4lYRSLs5Oal631dx1xsOj01GWWz2eo+NOLEChzQ/P6p8QAxa2T0kJeHu0XW8kIEf7jgJ1wumJtwRFtZODQDgFXuuJ7Nb1a1jzKiCSx6TmXyckvU8c6Ert/dWY/CiIRI1t6RfyGz6nDNs+qGW6IEfMtsgc32rWGDEjERATPBMbnLN0cQmc3jd0P0N7pV+glkXBEtEbzQ4cHhj2vEjNWWmqIrxwFyxCtkTzvA0DrBy9zMScBB7qLKf/MTAPfwfHbZ+LUQ8j+o2yH5Tf6mmpHgs3hNx8hidz96mVYqHalS6vmbPHOtMD/bTkHvNdx/fqp5sLLZhmDWRMWFadq90aSQbP9nRXDHWmUG7ZEC+zl6oO5HtXxxNPLbjNHIF7awybI4fl10iittkL92XijBiPmh+M2eX8tjUioKNFoFJw0BxtkhYWOF3XqN484POLwkGr5MBgxTBAdlNjSThgIO5utPYiuQ0aod08XLE+Mtd5CRTeRI3XbkCojz7LQiSKWZ+h37t44lbSh/HZ13pCqWnGn1NGrpTFIGy1h6OfYUj5RL6ZviJVht8wyN+leRotNcamHXOLqo8hfzNe8TTqf6lI/sXvhnVcSUXXAjdefTVP6NwCEsA5vJ5gN9SvWup0rKCbLL9Gzo5NehHJ1We6zn+gT/BPX+L8/B1aAdgcs3E57/RgeqzTH3HIkDqmSmzV1ZtzSSZ67/wIqHSPn2scIZNz7ZrAZs88Wa+XNLTmVZ147c2LQbWrrQODEP9bOnFUvc3gc1hamA+6Mt1RcntbVAP213OMrOMgpS/82E338F/L1zI61URtXxwQOd7kGvDrSoPvaW0pR5UGGqlIcJiCGZFOIJUKTyFAV15wZPcmYGBka1aMZ+99H9gIzWHAm9ayuGAtOXs8WuMjoZJFwEm+mKhHcDQktqtla8CEE50E5MxZN1rLtW7a0LBTqYLyo+sChzDZ0cf+6WTa6BHz2S0FcaiEcpt66VPuk/FVq/ja2STwUjB5/GMjFRDpgjo0Cn28btX/KgOlOmrOmWEFoo4+Eby8bcnYGj5+ngEj2+PWEsqUaAX+5ncamUErSJ6MglFz4csy3fSRLGKbcv/cKWyFN4QoP+Dll09yaVBLZAU23y4rubQp/1TGNUxDQzutrsIAUiw3l2pY0Mb+y0WTbp4PjeTMzzmHJsx8veVUIx1I/kr6vCa9PnpYcvGsZX7K5cGrsyRzH5uVe1FGyAtXANeaA5tWm+UlWvDYeKpk3zT2mDCSLXxxaZE/2mjf1Dlp5XE+oJOKQrpQUbeK7ZTHMXw5lpFuO7OxfTmJeg0BNm5ObR4K3k3X/hENQwF8JUCX4WdT6Tht1g6z/pW806y9sxa53YjA4EWPiCHB0HtI8fMVb+AaFhQ8gWRsoFJqvbza6TWwLRdMACOzg3On8FUrreAMDYu4N+tWAH66vyUDSTMU3taKZQprHpn80bzRc634/foJmS0VUlVswMvacRQAM0uORi3SWqvOIV0qgwoNh0CU+22jh78aQz84HTT54py3R4rVmokHb58kkzE1H1ldOtz6wPO2jlVWNKEybXSQzXvoim3LqOMCOUZpdEUoWI/opFxqEVnuGXn/003AwamZ+PHLoQBMHKaNhRlX2B+VYX35iIvTw9fWNXFchg2EzHcV+P/4CyhkyikcbSquaFoww6HInpUqCaNnIublQgPXVnhcjDgV7/5klDbXXzD+Oub7sVnlqnui9uc46pvraavCz1S8eydMTnULiC+vyDCESmZPtZnmsvHdx8LsoG/u3UnyknWbuD6HHnZvVc8SY5yQqrzoIdh4TZlRkjaXKuN+JxlPtqb7kM8LV9DtVFA090+dSIklIyIhy/bmGW82KFLGIbIXg6ykkxsbpNrxSqsve8uK92NjEF/3CqFpkLFkFdswevifbjcSLHpiO+l0BKSwAsNYn/pqDQ7kGu/XXj24aHKq7CidUp9m4ZKvluv8/p5zxfQpFYHrRPRw4dyzVc9wGiKt0IzH0htOZAdeHLJ1FbFKSwKXEEZLiGtcSeY41Ac8OSsBSdJy8Jn1yO8zFkQiKdoWQfl+1Z216uTWKjiEKP/0/k/NL7Q+wb+bVTG2qSqkF+cVwAed0JxzGas2q+7T06FFh582PWEck5gaCzilYC7Q5bj/V84Cf0KwGlTl6t0Vm0ytu7S4dAXgGCuQPFtgUuCfB4ewvVVtslqFJrjq1vy6PaaexChPgPHGGjcc1+/I/ytC6bYZGR+aeNrQ+dyQE5uzDxv0mQUKAGzYWnWjrc6/PREnoLWSY1wzJBV4lODHKQK+TLftAoTxgObqpyHzwUn18VYUOa5ifatTeFXvdFLIc9nhKZ30/utDV+wUOoUJaXKPVbMGlLwGy2WA4vFKKy/OjaYyIBNV2UIB6fyO1g09gl4VbapwCJLw8xmLu/XhrmBuqhyTRw1h1DFRA/i8VdT83KDAiHM+GC418sL6g/uUzyWiGDt9aKOJw2rjMVeq8HemfP8pQjBEOiSEhVNr43djoa1pwta0sFv+ep5ygObW+kg4bONXWIWV4UswQ+fxKp4JykjJVkNIupHgVDK4yyc6jRze1aPdUJXdeC8q6ygc4lykFHVcbgsWqQmH9CV+6sEoFvdbp5mnAYDNSVymd/FOz7XM7e+gTXoTks820RCC2Zd55FzsoeeqzD6nVbamg7ZeXKLGuiuzvSx4Ikc9nZk1a7HWcaX5td5SZzvmmRpsJWYip4+3alMxLlHtP1IjhdFz5sp20olT0ezV9WqQcLIpzExh1fKG3hx24fWuqmqp+4mxl0r66gcjuQFGJi7elPsNnmJXIuY0WThVZN2n4zLJJ8pjqem2abKayx5+eni7ZmEvU2u2I1P4LmVH7cq+l4ee3VfHoURXWrS0HZzZZa6naWndvV2H8XaIrHd9zFVAmGVnzbYeaz8VONVxobJPDl6XA04voI8J0vHoXbcJfuqk1HplSyMWSo2oSx9J4ftZj9SqFTQz8mLL8n1vDUVSbAUdN5oV8PQy6qg3+ghCwl/jde31SsTFXf4iiWiAQwHv1FL7apFet+t78HNbs3NCgaSyQNL8Yoscxd79V8TnXy1s+SieKpX9GO3oZknyC7jfuWLrll7q9Ea6j1+YmtoKR9X6yHxPThsmb1o4wJzy3gY7F2aPQ6VnBn0aJ2hmeVPImdMZ3XppvmfGS0eaPLh4G7pz4pw1S95x+zaSlG1HMKmWMGK25N1uc7eg6XeG2asVy6fId+8ce79mL18qZx5rcFP/shWNu+VyyRyp45eRFwKE2fXZsBtJI7bE7lNN91dXRloZDf4wM/jPDK+TPPOZuCw4jru2/3XQZ/wom8dPuE78Oa3Fn+thm40wawdRyZNc3I28KmseU97CQdH35gSIA7bV6mfHXHv1qNZ3tipuaFfuh35KAMPPU18T5BRLSwufLcr6IC+YgX4SE0ihCG7JoFtXyP1T2NSpNf6mFoyCa9eYpvdRc+nTR2P2I+xubVuuvR8cx1WickJ09ud2ZPyx841yyeSRqmbPIHJ20P31aUdtKaj7TdzH2OBWffMyPvJDadYYX5ePiZr6lPWg6j6FVZs36YGHVxD543If4xC6EGe3fHuHl3Opczxop2nr+vvNSQqjWsym0gndqy/c7pSL1bY63TaiKJcWOPHK4RiZuk3ejPoh/riG1xnz+Rk8FNEbrrWcXr9E0KaFOVLy/Ui2RnwuWutvOGxdRCenGR1P3RB/KgnH9WirhSccmxo3oVSkEi9qh5EnNxYYvGKeOVkZW/9yJYgRhgo1n40Ikjnslfo6UPpsNfOrrhExBhI583j3HbVAQ3K2WEHJOgbG6o+ww/4Vxc91ztbStpQ1FVZ/eZRG20jjEVdRGLqD17mZkdNnPdz7ftZJoVR+uT1OVJTgyNR1LWCiu8yxFjBonZWEUeouzXOsGbFv23fxjSLsTeMvoyV0cc0dh4eAh+5E2TqaWo9JR26Lz2qYfxKR5vlceFxIcwbPItFWapVSouGKaLrqk5RALZlZRQRMoSu6hvGBktMxwRvbvqkxCXCqgSzrNUGBUmaRQOsx9ySGn8CFQt3b8Co6n+W1CJcNVBGFSQWBKf4nS7TFn7ffgd1ymeG9YXvpet856rM1b3l69VM+JlVu+bq662thm8IZFRc6XbUfQc2/Q6xK8zhgKMxRkYqzYJGnYd5Czw4oLTxiR2j9DJ8STsO0pRs/fEnJEPYSuESaj12oNvjQ2U1VlE7zO2JTH9gXvunk+E+SDdDukOkkx1TVgMUnaSnO/C4ZeV8mJ6bNdYLj5R6v3kn0ezH9sTmQ1kFymtLbkVjOUvMfYPijYwkyC0b2re8+MZwKCcYLBwUUO0knA0QM3epCvn7jMxgjDKtsmFPvswwq5BoRWwK3dQU5y62QW6KTEm3v/35Krf8qI8yJy7m2TbhP/twNoSeudeUNMR2yigtdJEEvr9K6aIpwQw0QS/5YkFrMvmmZNad1KOlhxpcpJWeLz9cCLWQXKD1KWCQvRfnC2hF4yowy9G10kgUMeRUtAgUzRwdnfvkIJ8IM7T65Te25xp7koiOtLKDhLcDCSp4bknSpadQzwlcrYeXLDBXykHX9XLNYoHBfUxmHOU08B2bV9EmrHuXV1PrXKaxH4lkv7j6FFQ0SbzCU9a5/Lbb1En3fq5Rf0bVpPccYOeVOo67V0kNrl09m0/T+97FfmprkCkeJvxptapXGuBH7Ufea2REU2yNNn7AMoapNrauOFv46D+qeMoqHA5ymqrHffvl1P0PLIRZggnKZwbefeS28vR+Oy+JIawN++6HY0e0DyJL7jn/7Vdie4gdgeEe48Tjg24/CLjLgUKPvXH7+9iOyztd00IWT9dlL335D1s5v+8yysdLz336DVklGBNqzPNTh9w8Cq+ko/byun/yWm+SjnOLO5PlJjW8JtLT9TDsoe7NcZlN6n9E++n8XDC7r50PsQv4PUEsDBBQAAgAIAE5DgVEOvv3hTAAAAGoAAAAbAAAAdW5pdmVyc2FsL3VuaXZlcnNhbC5wbmcueG1ss7GvyM1RKEstKs7Mz7NVMtQzULK34+WyKShKLctMLVeoAIoBBSFASaHSVsnECMEtz0wpybBVMjdBUpKRmpmeUWKrZGpqBhfUBxoJAFBLAQIAABQAAgAIAPNWyUzWo37aRwMAAOEJAAAUAAAAAAAAAAEAAAAAAAAAAAB1bml2ZXJzYWwvcGxheWVyLnhtbFBLAQIAABQAAgAIAE1DgVHBxdCKWAUAAIYTAAAdAAAAAAAAAAEAAAAAAHkDAAB1bml2ZXJzYWwvY29tbW9uX21lc3NhZ2VzLmxuZ1BLAQIAABQAAgAIAE1DgVEVHmAbowAAAH8BAAAuAAAAAAAAAAEAAAAAAAwJAAB1bml2ZXJzYWwvcGxheWJhY2tfYW5kX25hdmlnYXRpb25fc2V0dGluZ3MueG1sUEsBAgAAFAACAAgATUOBUfxFHyp8BQAA1RoAACcAAAAAAAAAAQAAAAAA+wkAAHVuaXZlcnNhbC9mbGFzaF9wdWJsaXNoaW5nX3NldHRpbmdzLnhtbFBLAQIAABQAAgAIAE1DgVEoAj/JUwMAAD4MAAAhAAAAAAAAAAEAAAAAALwPAAB1bml2ZXJzYWwvZmxhc2hfc2tpbl9zZXR0aW5ncy54bWxQSwECAAAUAAIACABNQ4FR09Imb2YFAABmGgAAJgAAAAAAAAABAAAAAABOEwAAdW5pdmVyc2FsL2h0bWxfcHVibGlzaGluZ19zZXR0aW5ncy54bWxQSwECAAAUAAIACABNQ4FR9ZMdlbABAABPBgAAHwAAAAAAAAABAAAAAAD4GAAAdW5pdmVyc2FsL2h0bWxfc2tpbl9zZXR0aW5ncy5qc1BLAQIAABQAAgAIAE5DgVGqhv9bBUQAAAd4AAAXAAAAAAAAAAAAAAAAAOUaAAB1bml2ZXJzYWwvdW5pdmVyc2FsLnBuZ1BLAQIAABQAAgAIAE5DgVEOvv3hTAAAAGoAAAAbAAAAAAAAAAEAAAAAAB9fAAB1bml2ZXJzYWwvdW5pdmVyc2FsLnBuZy54bWxQSwUGAAAAAAkACQC8AgAApF8AAAAA"/>
  <p:tag name="ISPRING_ULTRA_SCORM_COURCE_TITLE" val="Tách 7 thành 2 phần"/>
  <p:tag name="ISPRING_PRESENTATION_TITLE" val="Tách 7 thành 2 phần"/>
  <p:tag name="FLASHSPRING_ZOOM_TAG" val="53"/>
  <p:tag name="ISPRING_PRESENTATION_INFO_2" val="&lt;?xml version=&quot;1.0&quot; encoding=&quot;UTF-8&quot; standalone=&quot;no&quot; ?&gt;&#10;&lt;presentation2&gt;&#10;&#10;  &lt;slides&gt;&#10;    &lt;slide id=&quot;{09A712CA-8394-42D8-83E4-798CF3CAF711}&quot; pptId=&quot;257&quot;/&gt;&#10;    &lt;slide id=&quot;{15175D33-8345-4A00-90F9-EEA45DF67D8E}&quot; pptId=&quot;259&quot;/&gt;&#10;    &lt;slide id=&quot;{88885110-64C2-40E4-9BE8-8F07653CDD66}&quot; pptId=&quot;262&quot;/&gt;&#10;    &lt;slide id=&quot;{3BA7D0D1-8EBC-4341-9D9E-E1CFF9143696}&quot; pptId=&quot;260&quot;/&gt;&#10;    &lt;slide id=&quot;{7F564FBD-A493-4B97-B882-198F0103D241}&quot; pptId=&quot;258&quot;/&gt;&#10;    &lt;slide id=&quot;{8EA20A99-1427-435A-BFB1-EDA826671FB8}&quot; pptId=&quot;266&quot;/&gt;&#10;    &lt;slide id=&quot;{77A022DA-6CDD-447E-B882-172945D04285}&quot; pptId=&quot;271&quot;/&gt;&#10;    &lt;slide id=&quot;{59ED2AE7-C537-43C7-AC98-3D992BC4784A}&quot; pptId=&quot;265&quot;/&gt;&#10;    &lt;slide id=&quot;{534DA438-59D6-4D21-876D-E94A7C0977FE}&quot; pptId=&quot;272&quot;/&gt;&#10;    &lt;slide id=&quot;{9F3FB0C0-48F7-4EB3-8DED-3627D417640B}&quot; pptId=&quot;269&quot;/&gt;&#10;    &lt;slide id=&quot;{1D756848-5A17-4CE7-9220-F1EBC0A808D7}&quot; pptId=&quot;282&quot;/&gt;&#10;    &lt;slide id=&quot;{CA07841D-17AB-4B50-9AD0-619EAE7B75CE}&quot; pptId=&quot;273&quot;/&gt;&#10;    &lt;slide id=&quot;{DED0EB38-DC55-49FD-85B2-ABEABDC923F8}&quot; pptId=&quot;268&quot;/&gt;&#10;    &lt;slide id=&quot;{55984BFC-7568-4F42-B353-DBFE45174AE8}&quot; pptId=&quot;274&quot;/&gt;&#10;    &lt;slide id=&quot;{B593BF53-CA95-4CBF-BE75-FC96DDE1D7F9}&quot; pptId=&quot;267&quot;/&gt;&#10;    &lt;slide id=&quot;{DED779C9-0751-480A-A225-B2BFD5B95942}&quot; pptId=&quot;275&quot;/&gt;&#10;    &lt;slide id=&quot;{F46EB92E-C17A-4A75-8A93-0D9FD49BB697}&quot; pptId=&quot;280&quot;/&gt;&#10;    &lt;slide id=&quot;{A9C781E5-3F2B-49A8-9090-7E70A3C12D34}&quot; pptId=&quot;281&quot;/&gt;&#10;  &lt;/slides&gt;&#10;&#10;  &lt;narration&gt;&#10;    &lt;audioTracks&gt;&#10;      &lt;audioTrack muted=&quot;false&quot; name=&quot;FILE_20201129_115344_Mục đích - yêu cầu&quot; resource=&quot;fcc2ef56&quot; slideId=&quot;{15175D33-8345-4A00-90F9-EEA45DF67D8E}&quot; startTime=&quot;0&quot; stepIndex=&quot;0&quot; volume=&quot;1&quot;&gt;&#10;        &lt;audio channels=&quot;1&quot; format=&quot;fltp&quot; sampleRate=&quot;44100&quot;/&gt;&#10;      &lt;/audioTrack&gt;&#10;      &lt;audioTrack muted=&quot;false&quot; name=&quot;Nội dung bài học&quot; resource=&quot;88ff6c5c&quot; slideId=&quot;{3BA7D0D1-8EBC-4341-9D9E-E1CFF9143696}&quot; startTime=&quot;0&quot; stepIndex=&quot;0&quot; volume=&quot;1&quot;&gt;&#10;        &lt;audio channels=&quot;1&quot; format=&quot;fltp&quot; sampleRate=&quot;44100&quot;/&gt;&#10;      &lt;/audioTrack&gt;&#10;      &lt;audioTrack muted=&quot;false&quot; name=&quot;P1&quot; resource=&quot;caff04d3&quot; slideId=&quot;{7F564FBD-A493-4B97-B882-198F0103D241}&quot; startTime=&quot;0&quot; stepIndex=&quot;0&quot; volume=&quot;1&quot;&gt;&#10;        &lt;audio channels=&quot;1&quot; format=&quot;fltp&quot; sampleRate=&quot;44100&quot;/&gt;&#10;      &lt;/audioTrack&gt;&#10;      &lt;audioTrack muted=&quot;false&quot; name=&quot;P2&quot; resource=&quot;264995a8&quot; slideId=&quot;{77A022DA-6CDD-447E-B882-172945D04285}&quot; startTime=&quot;0&quot; stepIndex=&quot;0&quot; volume=&quot;1&quot;&gt;&#10;        &lt;audio channels=&quot;1&quot; format=&quot;fltp&quot; sampleRate=&quot;44100&quot;/&gt;&#10;      &lt;/audioTrack&gt;&#10;      &lt;audioTrack muted=&quot;false&quot; name=&quot;Yêu cầu&quot; resource=&quot;afd3d0d2&quot; slideId=&quot;{CA07841D-17AB-4B50-9AD0-619EAE7B75CE}&quot; startTime=&quot;0&quot; stepIndex=&quot;0&quot; volume=&quot;1&quot;&gt;&#10;        &lt;audio channels=&quot;1&quot; format=&quot;s16p&quot; sampleRate=&quot;44100&quot;/&gt;&#10;      &lt;/audioTrack&gt;&#10;      &lt;audioTrack muted=&quot;false&quot; name=&quot;Bé ý thích&quot; resource=&quot;df882c9c&quot; slideId=&quot;{534DA438-59D6-4D21-876D-E94A7C0977FE}&quot; startTime=&quot;0&quot; stepIndex=&quot;0&quot; volume=&quot;1&quot;&gt;&#10;        &lt;audio channels=&quot;1&quot; format=&quot;s16p&quot; sampleRate=&quot;44100&quot;/&gt;&#10;      &lt;/audioTrack&gt;&#10;      &lt;audioTrack muted=&quot;false&quot; name=&quot;F_P3&quot; resource=&quot;3fc1d454&quot; slideId=&quot;{55984BFC-7568-4F42-B353-DBFE45174AE8}&quot; startTime=&quot;0&quot; stepIndex=&quot;0&quot; volume=&quot;1&quot;&gt;&#10;        &lt;audio channels=&quot;1&quot; format=&quot;s16p&quot; sampleRate=&quot;44100&quot;/&gt;&#10;      &lt;/audioTrack&gt;&#10;      &lt;audioTrack muted=&quot;false&quot; name=&quot;Gt&quot; resource=&quot;1bd102c8&quot; slideId=&quot;{09A712CA-8394-42D8-83E4-798CF3CAF711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130_112055_Kết&quot; resource=&quot;80cd8cc5&quot; slideId=&quot;{A9C781E5-3F2B-49A8-9090-7E70A3C12D34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Tách&quot; resource=&quot;1248aef7&quot; slideId=&quot;{1D756848-5A17-4CE7-9220-F1EBC0A808D7}&quot; startTime=&quot;0&quot; stepIndex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UID" val="{C80C501F-75F5-4C1B-B216-762339EC6F91}"/>
  <p:tag name="ISPRING_PROJECT_VERSION" val="9"/>
  <p:tag name="ISPRING_SCREEN_RECS_UPDATED" val="C:\Users\Administrator\Desktop\BAIDUTHUELEARNING-KIMTHI HIEN\Tách nhóm 7 thành 2 phần"/>
  <p:tag name="ISPRING_RESOURCE_FOLDER" val="C:\Users\Administrator\Desktop\BAIDUTHUELEARNING-KIMTHI HIEN\Tách nhóm 7 thành 2 phần"/>
  <p:tag name="ISPRING_PRESENTATION_PATH" val="C:\Users\Administrator\Desktop\BAIDUTHUELEARNING-KIMTHI HIEN\Tách nhóm 7 thành 2 phần.pptx"/>
  <p:tag name="MMPROD_UIDATA" val="&lt;database version=&quot;11.0&quot;&gt;&lt;object type=&quot;1&quot; unique_id=&quot;10001&quot;&gt;&lt;property id=&quot;20141&quot; value=&quot;Trò chơi chữ cái o, ô, ơ&quot;/&gt;&lt;property id=&quot;20142&quot; value=&quot;Đây là hoạt động củng cố cho hoạt động làm quen chữ cái o, ô, ơ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Administrator\Desktop\&quot;/&gt;&lt;property id=&quot;20519&quot; value=&quot;0&quot;/&gt;&lt;property id=&quot;20700&quot; value=&quot;0&quot;/&gt;&lt;object type=&quot;8&quot; unique_id=&quot;10002&quot;&gt;&lt;/object&gt;&lt;object type=&quot;2&quot; unique_id=&quot;10003&quot;&gt;&lt;object type=&quot;3&quot; unique_id=&quot;10200&quot;&gt;&lt;property id=&quot;20148&quot; value=&quot;5&quot;/&gt;&lt;property id=&quot;20300&quot; value=&quot;Slide 1&quot;/&gt;&lt;property id=&quot;20303&quot; value=&quot;Kim Thị Hiền&quot;/&gt;&lt;property id=&quot;20307&quot; value=&quot;260&quot;/&gt;&lt;property id=&quot;20309&quot; value=&quot;10050&quot;/&gt;&lt;/object&gt;&lt;object type=&quot;3&quot; unique_id=&quot;10201&quot;&gt;&lt;property id=&quot;20148&quot; value=&quot;5&quot;/&gt;&lt;property id=&quot;20300&quot; value=&quot;Slide 2&quot;/&gt;&lt;property id=&quot;20303&quot; value=&quot;Kim Thị Hiền&quot;/&gt;&lt;property id=&quot;20307&quot; value=&quot;258&quot;/&gt;&lt;property id=&quot;20309&quot; value=&quot;10050&quot;/&gt;&lt;/object&gt;&lt;object type=&quot;3&quot; unique_id=&quot;10424&quot;&gt;&lt;property id=&quot;20148&quot; value=&quot;5&quot;/&gt;&lt;property id=&quot;20300&quot; value=&quot;Slide 5&quot;/&gt;&lt;property id=&quot;20303&quot; value=&quot;Kim Thị Hiền&quot;/&gt;&lt;property id=&quot;20307&quot; value=&quot;265&quot;/&gt;&lt;property id=&quot;20309&quot; value=&quot;10050&quot;/&gt;&lt;/object&gt;&lt;object type=&quot;3&quot; unique_id=&quot;10541&quot;&gt;&lt;property id=&quot;20148&quot; value=&quot;5&quot;/&gt;&lt;property id=&quot;20300&quot; value=&quot;Slide 3&quot;/&gt;&lt;property id=&quot;20303&quot; value=&quot;Kim Thị Hiền&quot;/&gt;&lt;property id=&quot;20307&quot; value=&quot;266&quot;/&gt;&lt;property id=&quot;20309&quot; value=&quot;10050&quot;/&gt;&lt;/object&gt;&lt;object type=&quot;3&quot; unique_id=&quot;10713&quot;&gt;&lt;property id=&quot;20148&quot; value=&quot;5&quot;/&gt;&lt;property id=&quot;20300&quot; value=&quot;Slide 12&quot;/&gt;&lt;property id=&quot;20303&quot; value=&quot;Kim Thị Hiền&quot;/&gt;&lt;property id=&quot;20307&quot; value=&quot;267&quot;/&gt;&lt;property id=&quot;20309&quot; value=&quot;10050&quot;/&gt;&lt;/object&gt;&lt;object type=&quot;3&quot; unique_id=&quot;10720&quot;&gt;&lt;property id=&quot;20148&quot; value=&quot;5&quot;/&gt;&lt;property id=&quot;20300&quot; value=&quot;Slide 4&quot;/&gt;&lt;property id=&quot;20307&quot; value=&quot;271&quot;/&gt;&lt;/object&gt;&lt;object type=&quot;3&quot; unique_id=&quot;10721&quot;&gt;&lt;property id=&quot;20148&quot; value=&quot;5&quot;/&gt;&lt;property id=&quot;20300&quot; value=&quot;Slide 6&quot;/&gt;&lt;property id=&quot;20307&quot; value=&quot;272&quot;/&gt;&lt;/object&gt;&lt;object type=&quot;3&quot; unique_id=&quot;10722&quot;&gt;&lt;property id=&quot;20148&quot; value=&quot;5&quot;/&gt;&lt;property id=&quot;20300&quot; value=&quot;Slide 7&quot;/&gt;&lt;property id=&quot;20307&quot; value=&quot;269&quot;/&gt;&lt;/object&gt;&lt;object type=&quot;3&quot; unique_id=&quot;10723&quot;&gt;&lt;property id=&quot;20148&quot; value=&quot;5&quot;/&gt;&lt;property id=&quot;20300&quot; value=&quot;Slide 8&quot;/&gt;&lt;property id=&quot;20307&quot; value=&quot;282&quot;/&gt;&lt;/object&gt;&lt;object type=&quot;3&quot; unique_id=&quot;10724&quot;&gt;&lt;property id=&quot;20148&quot; value=&quot;5&quot;/&gt;&lt;property id=&quot;20300&quot; value=&quot;Slide 9&quot;/&gt;&lt;property id=&quot;20307&quot; value=&quot;273&quot;/&gt;&lt;/object&gt;&lt;object type=&quot;3&quot; unique_id=&quot;10725&quot;&gt;&lt;property id=&quot;20148&quot; value=&quot;5&quot;/&gt;&lt;property id=&quot;20300&quot; value=&quot;Slide 10&quot;/&gt;&lt;property id=&quot;20307&quot; value=&quot;268&quot;/&gt;&lt;/object&gt;&lt;object type=&quot;3&quot; unique_id=&quot;10726&quot;&gt;&lt;property id=&quot;20148&quot; value=&quot;5&quot;/&gt;&lt;property id=&quot;20300&quot; value=&quot;Slide 11&quot;/&gt;&lt;property id=&quot;20307&quot; value=&quot;274&quot;/&gt;&lt;/object&gt;&lt;object type=&quot;3&quot; unique_id=&quot;10727&quot;&gt;&lt;property id=&quot;20148&quot; value=&quot;5&quot;/&gt;&lt;property id=&quot;20300&quot; value=&quot;Slide 13&quot;/&gt;&lt;property id=&quot;20307&quot; value=&quot;275&quot;/&gt;&lt;/object&gt;&lt;object type=&quot;3&quot; unique_id=&quot;10728&quot;&gt;&lt;property id=&quot;20148&quot; value=&quot;5&quot;/&gt;&lt;property id=&quot;20300&quot; value=&quot;Slide 14&quot;/&gt;&lt;property id=&quot;20307&quot; value=&quot;280&quot;/&gt;&lt;/object&gt;&lt;object type=&quot;3&quot; unique_id=&quot;10729&quot;&gt;&lt;property id=&quot;20148&quot; value=&quot;5&quot;/&gt;&lt;property id=&quot;20300&quot; value=&quot;Slide 15&quot;/&gt;&lt;property id=&quot;20307&quot; value=&quot;281&quot;/&gt;&lt;/object&gt;&lt;/object&gt;&lt;object type=&quot;4&quot; unique_id=&quot;10023&quot;&gt;&lt;object type=&quot;5&quot; unique_id=&quot;10050&quot;&gt;&lt;property id=&quot;20000&quot; value=&quot;0&quot;/&gt;&lt;property id=&quot;20149&quot; value=&quot;Kim Thị Hiền&quot;/&gt;&lt;property id=&quot;20150&quot; value=&quot;Giáo Viên&quot;/&gt;&lt;property id=&quot;20151&quot; value=&quot;125845665_1023892234784876_288917222077642033_n.jpg&quot;/&gt;&lt;property id=&quot;20153&quot; value=&quot;kimhien2951993@gmail.com&quot;/&gt;&lt;property id=&quot;20155&quot; value=&quot;KIM THỊ HIỀN &amp;#x0D;&amp;#x0A;Sinh ngày 29/05/1993.&amp;#x0D;&amp;#x0A;Nơi công tác: Trường Mầm Non Hợp Thanh.&amp;#x0D;&amp;#x0A;Giáo viên: 5 T A2.&amp;#x0D;&amp;#x0A;Trình độ chuyên môn: Cao đẳng Mầm Non.&amp;#x0D;&amp;#x0A;&quot;/&gt;&lt;property id=&quot;20159&quot; value=&quot;Slide1.JPG&quot;/&gt;&lt;/object&gt;&lt;/object&gt;&lt;object type=&quot;10&quot; unique_id=&quot;10024&quot;&gt;&lt;object type=&quot;11&quot; unique_id=&quot;10025&quot;&gt;&lt;property id=&quot;20180&quot; value=&quot;1&quot;/&gt;&lt;property id=&quot;20181&quot; value=&quot;1&quot;/&gt;&lt;property id=&quot;20183&quot; value=&quot;1&quot;/&gt;&lt;/object&gt;&lt;object type=&quot;12&quot; unique_id=&quot;10026&quot;&gt;&lt;property id=&quot;20180&quot; value=&quot;0&quot;/&gt;&lt;property id=&quot;20181&quot; value=&quot;1&quot;/&gt;&lt;property id=&quot;20183&quot; value=&quot;1&quot;/&gt;&lt;/object&gt;&lt;object type=&quot;13&quot; unique_id=&quot;10041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  <p:tag name="ISPRING_SLIDE_INDENT_LEVEL" val="0"/>
  <p:tag name="ISPRING_PRESENTER_ID" val="{B6AA2AC4-06F7-4704-BA81-69620E79F642}"/>
  <p:tag name="ISPRING_CUSTOM_TIMING_USED" val="1"/>
  <p:tag name="GENSWF_SLIDE_TITLE" val="Nội dung bài dạy"/>
  <p:tag name="ISPRING_PLAYER_PLAYLIST_ID" val="d7b581e7f9072f3d651042a07b63b548f332027d"/>
  <p:tag name="GENSWF_ADVANCE_TIME" val="31.426"/>
  <p:tag name="ISPRING_SLIDE_ID_2" val="{3BA7D0D1-8EBC-4341-9D9E-E1CFF914369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PRESENTER_SHAPEINFO" val="&lt;ThreeDShapeInfo&gt;&lt;uuid val=&quot;{EF7C5459-7047-4732-8733-E1566FF7DDB8}&quot;/&gt;&lt;isInvalidForFieldText val=&quot;0&quot;/&gt;&lt;Image&gt;&lt;filename val=&quot;C:\Users\ADMINI~1\AppData\Local\Temp\~CaB3F0\data\asimages\{EF7C5459-7047-4732-8733-E1566FF7DDB8}_6.png&quot;/&gt;&lt;left val=&quot;50&quot;/&gt;&lt;top val=&quot;291&quot;/&gt;&lt;width val=&quot;845&quot;/&gt;&lt;height val=&quot;5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6BDA0C1C-9C9A-44F1-A3BF-CE0A04BDAD7D}&quot;/&gt;&lt;isInvalidForFieldText val=&quot;0&quot;/&gt;&lt;Image&gt;&lt;filename val=&quot;C:\Users\ADMINI~1\AppData\Local\Temp\~CaB3F0\data\asimages\{6BDA0C1C-9C9A-44F1-A3BF-CE0A04BDAD7D}_6.png&quot;/&gt;&lt;left val=&quot;236&quot;/&gt;&lt;top val=&quot;411&quot;/&gt;&lt;width val=&quot;461&quot;/&gt;&lt;height val=&quot;5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653FF942-6EC5-4F38-8CFF-D41F307123B1}&quot;/&gt;&lt;isInvalidForFieldText val=&quot;0&quot;/&gt;&lt;Image&gt;&lt;filename val=&quot;C:\Users\ADMINI~1\AppData\Local\Temp\~CaB3F0\data\asimages\{653FF942-6EC5-4F38-8CFF-D41F307123B1}_6.png&quot;/&gt;&lt;left val=&quot;212&quot;/&gt;&lt;top val=&quot;48&quot;/&gt;&lt;width val=&quot;541&quot;/&gt;&lt;height val=&quot;7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7.PNG&quot;/&gt;"/>
  <p:tag name="ISPRING_SLIDE_INDENT_LEVEL" val="0"/>
  <p:tag name="ISPRING_PRESENTER_ID" val="{B6AA2AC4-06F7-4704-BA81-69620E79F642}"/>
  <p:tag name="ISPRING_PLAYER_PLAYLIST_ID" val="d7b581e7f9072f3d651042a07b63b548f332027d"/>
  <p:tag name="ISPRING_CUSTOM_TIMING_USED" val="1"/>
  <p:tag name="GENSWF_ADVANCE_TIME" val="15.465"/>
  <p:tag name="GENSWF_SLIDE_TITLE" val="Phần 1: Ôn số lượng trong phạm vi 7"/>
  <p:tag name="ISPRING_SLIDE_ID_2" val="{7F564FBD-A493-4B97-B882-198F0103D24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5&quot;/&gt;&lt;/TableIndex&gt;&lt;/ShapeTextInfo&gt;"/>
  <p:tag name="HTML_SHAPEINFO" val="&lt;ThreeDShapeInfo&gt;&lt;uuid val=&quot;&quot;/&gt;&lt;isInvalidForFieldText val=&quot;0&quot;/&gt;&lt;Image&gt;&lt;filename val=&quot;C:\Users\ADMINI~1\AppData\Local\Temp\~CaB3F0\data\asimages\{0F002022-047C-45DA-994A-546B93B25BA4}_7.png&quot;/&gt;&lt;left val=&quot;150&quot;/&gt;&lt;top val=&quot;103&quot;/&gt;&lt;width val=&quot;659&quot;/&gt;&lt;height val=&quot;218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6]]&gt;&lt;/SlideID&gt;&lt;/ChangeData&gt;"/>
  <p:tag name="MMPROD_FAILDATA" val="&lt;object type=&quot;10051&quot; unique_id=&quot;10042&quot;&gt;&lt;property id=&quot;10020&quot; value=&quot;2&quot;/&gt;&lt;property id=&quot;10102&quot; value=&quot;1&quot;/&gt;&lt;property id=&quot;10191&quot; value=&quot;5&quot;/&gt;&lt;/object&gt;"/>
  <p:tag name="MMPROD_ID" val="10039"/>
  <p:tag name="MMPROD_TYPE" val="10008"/>
  <p:tag name="MMPROD_DATA" val="&lt;property id=&quot;10026&quot; value=&quot;0&quot;/&gt;&lt;property id=&quot;10027&quot; value=&quot;Interaction10039&quot;/&gt;&lt;property id=&quot;10028&quot; value=&quot;0&quot;/&gt;&lt;property id=&quot;10063&quot; value=&quot;2&quot;/&gt;&lt;property id=&quot;10070&quot; value=&quot;Tìm số tương ứng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1538334986,C:\Users\Administrator\Desktop\trò chơi với toán_pptx\Media.ppcx"/>
  <p:tag name="HTML_SHAPEINFO" val="&lt;SlideThumbPath val=&quot;Slide9.PNG&quot;/&gt;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SLIDE_INDENT_LEVEL" val="0"/>
  <p:tag name="ISPRING_PRESENTER_ID" val="{B6AA2AC4-06F7-4704-BA81-69620E79F642}"/>
  <p:tag name="ISPRING_CUSTOM_TIMING_USED" val="1"/>
  <p:tag name="GENSWF_SLIDE_TITLE" val="Bài tập ôn"/>
  <p:tag name="ISPRING_PLAYER_PLAYLIST_ID" val="d7b581e7f9072f3d651042a07b63b548f332027d"/>
  <p:tag name="GENSWF_ADVANCE_TIME" val="0.001"/>
  <p:tag name="ISPRING_SLIDE_ID_2" val="{8EA20A99-1427-435A-BFB1-EDA826671FB8}"/>
  <p:tag name="MMPROD_PASSDATA" val="&lt;object type=&quot;10050&quot; unique_id=&quot;10041&quot;&gt;&lt;property id=&quot;10020&quot; value=&quot;2&quot;/&gt;&lt;property id=&quot;10102&quot; value=&quot;1&quot;/&gt;&lt;property id=&quot;10191&quot; value=&quot;-1&quot;/&gt;&lt;/object&gt;"/>
  <p:tag name="MMPROD_ANSWERCOUN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AA2AC4-06F7-4704-BA81-69620E79F642}"/>
  <p:tag name="ISPRING_PLAYER_PLAYLIST_ID" val="7c68aa4dc468a9f3f4c267faa77987ade9a68272"/>
  <p:tag name="ISPRING_CUSTOM_TIMING_USED" val="1"/>
  <p:tag name="GENSWF_SLIDE_TITLE" val="Phan 2: Tách"/>
  <p:tag name="GENSWF_ADVANCE_TIME" val="14.237"/>
  <p:tag name="ISPRING_SLIDE_ID_2" val="{77A022DA-6CDD-447E-B882-172945D0428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1.PNG&quot;/&gt;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SLIDE_INDENT_LEVEL" val="0"/>
  <p:tag name="ISPRING_PRESENTER_ID" val="{B6AA2AC4-06F7-4704-BA81-69620E79F642}"/>
  <p:tag name="ISPRING_CUSTOM_TIMING_USED" val="1"/>
  <p:tag name="GENSWF_SLIDE_TITLE" val="Tìm số lượng"/>
  <p:tag name="ISPRING_PLAYER_PLAYLIST_ID" val="cfd292664a428f98502129688bae31b6b80652af"/>
  <p:tag name="GENSWF_ADVANCE_TIME" val="0.001"/>
  <p:tag name="ISPRING_SLIDE_ID_2" val="{59ED2AE7-C537-43C7-AC98-3D992BC4784A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AA2AC4-06F7-4704-BA81-69620E79F642}"/>
  <p:tag name="ISPRING_PLAYER_PLAYLIST_ID" val="d7b581e7f9072f3d651042a07b63b548f332027d"/>
  <p:tag name="ISPRING_CUSTOM_TIMING_USED" val="1"/>
  <p:tag name="GENSWF_SLIDE_TITLE" val="Tách theo ý thích"/>
  <p:tag name="GENSWF_ADVANCE_TIME" val="10.189"/>
  <p:tag name="ISPRING_SLIDE_ID_2" val="{534DA438-59D6-4D21-876D-E94A7C0977F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SLIDE_INDENT_LEVEL" val="0"/>
  <p:tag name="ISPRING_PRESENTER_ID" val="{B6AA2AC4-06F7-4704-BA81-69620E79F642}"/>
  <p:tag name="ISPRING_CUSTOM_TIMING_USED" val="1"/>
  <p:tag name="GENSWF_SLIDE_TITLE" val="Bài tập"/>
  <p:tag name="GENSWF_ADVANCE_TIME" val="5"/>
  <p:tag name="ISPRING_PLAYER_PLAYLIST_ID" val="7c68aa4dc468a9f3f4c267faa77987ade9a68272"/>
  <p:tag name="ISPRING_SLIDE_ID_2" val="{9F3FB0C0-48F7-4EB3-8DED-3627D417640B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4.467"/>
  <p:tag name="ISPRING_CUSTOM_TIMING_USED" val="1"/>
  <p:tag name="ISPRING_SLIDE_ID_2" val="{1D756848-5A17-4CE7-9220-F1EBC0A808D7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AA2AC4-06F7-4704-BA81-69620E79F642}"/>
  <p:tag name="ISPRING_PLAYER_PLAYLIST_ID" val="cfd292664a428f98502129688bae31b6b80652af"/>
  <p:tag name="ISPRING_CUSTOM_TIMING_USED" val="1"/>
  <p:tag name="GENSWF_SLIDE_TITLE" val="Tách theo yêu cầu"/>
  <p:tag name="GENSWF_ADVANCE_TIME" val="11.289"/>
  <p:tag name="ISPRING_SLIDE_ID_2" val="{CA07841D-17AB-4B50-9AD0-619EAE7B75C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SLIDE_INDENT_LEVEL" val="0"/>
  <p:tag name="ISPRING_PRESENTER_ID" val="{B6AA2AC4-06F7-4704-BA81-69620E79F642}"/>
  <p:tag name="ISPRING_CUSTOM_TIMING_USED" val="1"/>
  <p:tag name="GENSWF_SLIDE_TITLE" val="cách tách"/>
  <p:tag name="GENSWF_ADVANCE_TIME" val="5"/>
  <p:tag name="ISPRING_PLAYER_PLAYLIST_ID" val="d7b581e7f9072f3d651042a07b63b548f332027d"/>
  <p:tag name="ISPRING_SLIDE_ID_2" val="{DED0EB38-DC55-49FD-85B2-ABEABDC923F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AA2AC4-06F7-4704-BA81-69620E79F642}"/>
  <p:tag name="ISPRING_PLAYER_PLAYLIST_ID" val="86928218f04faed6aa0b683ba036f84b82675794"/>
  <p:tag name="ISPRING_CUSTOM_TIMING_USED" val="1"/>
  <p:tag name="GENSWF_SLIDE_TITLE" val="Trò chơi"/>
  <p:tag name="GENSWF_ADVANCE_TIME" val="13.585"/>
  <p:tag name="ISPRING_SLIDE_ID_2" val="{55984BFC-7568-4F42-B353-DBFE45174AE8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6BDA0C1C-9C9A-44F1-A3BF-CE0A04BDAD7D}&quot;/&gt;&lt;isInvalidForFieldText val=&quot;0&quot;/&gt;&lt;Image&gt;&lt;filename val=&quot;C:\Users\ADMINI~1\AppData\Local\Temp\~CaB3F0\data\asimages\{6BDA0C1C-9C9A-44F1-A3BF-CE0A04BDAD7D}_6.png&quot;/&gt;&lt;left val=&quot;236&quot;/&gt;&lt;top val=&quot;411&quot;/&gt;&lt;width val=&quot;461&quot;/&gt;&lt;height val=&quot;56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SLIDE_INDENT_LEVEL" val="0"/>
  <p:tag name="ISPRING_PRESENTER_ID" val="{B6AA2AC4-06F7-4704-BA81-69620E79F642}"/>
  <p:tag name="ISPRING_CUSTOM_TIMING_USED" val="1"/>
  <p:tag name="GENSWF_SLIDE_TITLE" val="TC 1"/>
  <p:tag name="GENSWF_ADVANCE_TIME" val="5"/>
  <p:tag name="ISPRING_PLAYER_PLAYLIST_ID" val="7c68aa4dc468a9f3f4c267faa77987ade9a68272"/>
  <p:tag name="ISPRING_SLIDE_ID_2" val="{B593BF53-CA95-4CBF-BE75-FC96DDE1D7F9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SLIDE_INDENT_LEVEL" val="0"/>
  <p:tag name="ISPRING_PRESENTER_ID" val="{B6AA2AC4-06F7-4704-BA81-69620E79F642}"/>
  <p:tag name="ISPRING_CUSTOM_TIMING_USED" val="1"/>
  <p:tag name="GENSWF_SLIDE_TITLE" val="TC 2"/>
  <p:tag name="GENSWF_ADVANCE_TIME" val="5"/>
  <p:tag name="ISPRING_PLAYER_PLAYLIST_ID" val="d7b581e7f9072f3d651042a07b63b548f332027d"/>
  <p:tag name="ISPRING_SLIDE_ID_2" val="{DED779C9-0751-480A-A225-B2BFD5B9594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SLIDE_INDENT_LEVEL" val="0"/>
  <p:tag name="ISPRING_PRESENTER_ID" val="{B6AA2AC4-06F7-4704-BA81-69620E79F642}"/>
  <p:tag name="ISPRING_CUSTOM_TIMING_USED" val="1"/>
  <p:tag name="GENSWF_ADVANCE_TIME" val="5"/>
  <p:tag name="ISPRING_PLAYER_PLAYLIST_ID" val="cfd292664a428f98502129688bae31b6b80652af"/>
  <p:tag name="GENSWF_SLIDE_TITLE" val="Trò chơi"/>
  <p:tag name="ISPRING_SLIDE_ID_2" val="{F46EB92E-C17A-4A75-8A93-0D9FD49BB697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58"/>
  <p:tag name="ISPRING_SLIDE_INDENT_LEVEL" val="0"/>
  <p:tag name="ISPRING_SLIDE_ID_2" val="{A9C781E5-3F2B-49A8-9090-7E70A3C12D3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130</Words>
  <Application>Microsoft Office PowerPoint</Application>
  <PresentationFormat>Widescreen</PresentationFormat>
  <Paragraphs>37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Tách 7 thành 2 phần</dc:title>
  <dc:creator>Windows User</dc:creator>
  <cp:lastModifiedBy>A</cp:lastModifiedBy>
  <cp:revision>321</cp:revision>
  <dcterms:created xsi:type="dcterms:W3CDTF">2020-11-16T07:17:21Z</dcterms:created>
  <dcterms:modified xsi:type="dcterms:W3CDTF">2021-11-29T15:23:52Z</dcterms:modified>
</cp:coreProperties>
</file>