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audio5.wav" ContentType="audio/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audio6.wav" ContentType="audio/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media/audio7.wav" ContentType="audio/wav"/>
  <Override PartName="/ppt/media/audio8.wav" ContentType="audio/wav"/>
  <Override PartName="/ppt/media/media3.wav" ContentType="audio/wav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1"/>
  </p:notesMasterIdLst>
  <p:sldIdLst>
    <p:sldId id="256" r:id="rId6"/>
    <p:sldId id="257" r:id="rId7"/>
    <p:sldId id="258" r:id="rId8"/>
    <p:sldId id="259" r:id="rId9"/>
    <p:sldId id="261" r:id="rId10"/>
    <p:sldId id="264" r:id="rId11"/>
    <p:sldId id="265" r:id="rId12"/>
    <p:sldId id="266" r:id="rId13"/>
    <p:sldId id="263" r:id="rId14"/>
    <p:sldId id="267" r:id="rId15"/>
    <p:sldId id="270" r:id="rId16"/>
    <p:sldId id="269" r:id="rId17"/>
    <p:sldId id="268" r:id="rId18"/>
    <p:sldId id="271" r:id="rId19"/>
    <p:sldId id="273" r:id="rId20"/>
    <p:sldId id="274" r:id="rId21"/>
    <p:sldId id="275" r:id="rId22"/>
    <p:sldId id="278" r:id="rId23"/>
    <p:sldId id="279" r:id="rId24"/>
    <p:sldId id="272" r:id="rId25"/>
    <p:sldId id="277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8224" autoAdjust="0"/>
  </p:normalViewPr>
  <p:slideViewPr>
    <p:cSldViewPr>
      <p:cViewPr>
        <p:scale>
          <a:sx n="68" d="100"/>
          <a:sy n="68" d="100"/>
        </p:scale>
        <p:origin x="-58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654A-6556-41B6-A8D0-3B6BFB5D3893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F90DA-E4A3-45DE-9700-AB8616522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9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F90DA-E4A3-45DE-9700-AB8616522F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6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AAFB-8F82-45E6-9241-FA66D9B38D25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A104-53CB-4D2E-B234-F963ECB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7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AAFB-8F82-45E6-9241-FA66D9B38D25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A104-53CB-4D2E-B234-F963ECB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8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AAFB-8F82-45E6-9241-FA66D9B38D25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A104-53CB-4D2E-B234-F963ECB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44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B946-8D63-4F2E-A19E-4503AF8F2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79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EE57C-F394-401C-BC70-D2A203E86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97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DD5BF-8F0E-4A7D-89F1-050D945DA8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8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91CE6-C3E0-47DC-A2A9-BD03934A62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60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BD968-062A-4262-9A10-953D83D5F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45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10166-C2F5-4E5F-99CA-812F5D56F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14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A4810-208D-445C-9FF7-A8A96D32A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59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6FA0D-AB5D-4766-AD69-F85252A9E0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0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AAFB-8F82-45E6-9241-FA66D9B38D25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A104-53CB-4D2E-B234-F963ECB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74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10C75-1FE3-421E-87FF-78D65B2825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07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EEB03-46B9-465B-B95E-90F6D4C153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55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4C882-0619-4D04-984A-5D41AA535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29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B946-8D63-4F2E-A19E-4503AF8F2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10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EE57C-F394-401C-BC70-D2A203E86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12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DD5BF-8F0E-4A7D-89F1-050D945DA8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64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91CE6-C3E0-47DC-A2A9-BD03934A62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9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BD968-062A-4262-9A10-953D83D5F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4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10166-C2F5-4E5F-99CA-812F5D56F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58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A4810-208D-445C-9FF7-A8A96D32A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3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AAFB-8F82-45E6-9241-FA66D9B38D25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A104-53CB-4D2E-B234-F963ECB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49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6FA0D-AB5D-4766-AD69-F85252A9E0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6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10C75-1FE3-421E-87FF-78D65B2825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53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EEB03-46B9-465B-B95E-90F6D4C153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0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4C882-0619-4D04-984A-5D41AA535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29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B946-8D63-4F2E-A19E-4503AF8F2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87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EE57C-F394-401C-BC70-D2A203E86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29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DD5BF-8F0E-4A7D-89F1-050D945DA8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870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91CE6-C3E0-47DC-A2A9-BD03934A62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03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BD968-062A-4262-9A10-953D83D5F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93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10166-C2F5-4E5F-99CA-812F5D56F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8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AAFB-8F82-45E6-9241-FA66D9B38D25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A104-53CB-4D2E-B234-F963ECB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A4810-208D-445C-9FF7-A8A96D32A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271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6FA0D-AB5D-4766-AD69-F85252A9E0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03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10C75-1FE3-421E-87FF-78D65B2825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02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EEB03-46B9-465B-B95E-90F6D4C153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44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4C882-0619-4D04-984A-5D41AA535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161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B946-8D63-4F2E-A19E-4503AF8F2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75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EE57C-F394-401C-BC70-D2A203E86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876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DD5BF-8F0E-4A7D-89F1-050D945DA8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591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91CE6-C3E0-47DC-A2A9-BD03934A62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60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BD968-062A-4262-9A10-953D83D5F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4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AAFB-8F82-45E6-9241-FA66D9B38D25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A104-53CB-4D2E-B234-F963ECB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28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10166-C2F5-4E5F-99CA-812F5D56F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59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A4810-208D-445C-9FF7-A8A96D32A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65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6FA0D-AB5D-4766-AD69-F85252A9E0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824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10C75-1FE3-421E-87FF-78D65B2825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497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EEB03-46B9-465B-B95E-90F6D4C153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031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4C882-0619-4D04-984A-5D41AA535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30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AAFB-8F82-45E6-9241-FA66D9B38D25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A104-53CB-4D2E-B234-F963ECB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23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AAFB-8F82-45E6-9241-FA66D9B38D25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A104-53CB-4D2E-B234-F963ECB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4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AAFB-8F82-45E6-9241-FA66D9B38D25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A104-53CB-4D2E-B234-F963ECB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2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AAFB-8F82-45E6-9241-FA66D9B38D25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A104-53CB-4D2E-B234-F963ECB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AAFB-8F82-45E6-9241-FA66D9B38D25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EA104-53CB-4D2E-B234-F963ECB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A9CB6B-D0E1-4960-BD1D-074052C71B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1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A9CB6B-D0E1-4960-BD1D-074052C71B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7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A9CB6B-D0E1-4960-BD1D-074052C71B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6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A9CB6B-D0E1-4960-BD1D-074052C71B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0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6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slide" Target="slide2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8.xml"/><Relationship Id="rId6" Type="http://schemas.openxmlformats.org/officeDocument/2006/relationships/image" Target="../media/image34.gif"/><Relationship Id="rId11" Type="http://schemas.openxmlformats.org/officeDocument/2006/relationships/image" Target="../media/image31.gif"/><Relationship Id="rId5" Type="http://schemas.openxmlformats.org/officeDocument/2006/relationships/slide" Target="slide6.xml"/><Relationship Id="rId10" Type="http://schemas.openxmlformats.org/officeDocument/2006/relationships/image" Target="../media/image29.gif"/><Relationship Id="rId4" Type="http://schemas.openxmlformats.org/officeDocument/2006/relationships/image" Target="../media/image33.png"/><Relationship Id="rId9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6.xml"/><Relationship Id="rId6" Type="http://schemas.openxmlformats.org/officeDocument/2006/relationships/slide" Target="slide21.xml"/><Relationship Id="rId5" Type="http://schemas.openxmlformats.org/officeDocument/2006/relationships/image" Target="../media/image34.gif"/><Relationship Id="rId4" Type="http://schemas.openxmlformats.org/officeDocument/2006/relationships/slide" Target="slide6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35.png"/><Relationship Id="rId7" Type="http://schemas.openxmlformats.org/officeDocument/2006/relationships/image" Target="../media/image31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6.xml"/><Relationship Id="rId6" Type="http://schemas.openxmlformats.org/officeDocument/2006/relationships/slide" Target="slide21.xml"/><Relationship Id="rId5" Type="http://schemas.openxmlformats.org/officeDocument/2006/relationships/image" Target="../media/image34.gif"/><Relationship Id="rId10" Type="http://schemas.openxmlformats.org/officeDocument/2006/relationships/image" Target="../media/image39.png"/><Relationship Id="rId4" Type="http://schemas.openxmlformats.org/officeDocument/2006/relationships/slide" Target="slide7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9.xml"/><Relationship Id="rId4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1.mp4"/><Relationship Id="rId7" Type="http://schemas.openxmlformats.org/officeDocument/2006/relationships/image" Target="../media/image7.jpe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jpeg"/><Relationship Id="rId12" Type="http://schemas.openxmlformats.org/officeDocument/2006/relationships/slide" Target="slide2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1.gif"/><Relationship Id="rId11" Type="http://schemas.openxmlformats.org/officeDocument/2006/relationships/slide" Target="slide20.xml"/><Relationship Id="rId5" Type="http://schemas.openxmlformats.org/officeDocument/2006/relationships/audio" Target="../media/audio2.wav"/><Relationship Id="rId10" Type="http://schemas.openxmlformats.org/officeDocument/2006/relationships/image" Target="../media/image15.gif"/><Relationship Id="rId4" Type="http://schemas.openxmlformats.org/officeDocument/2006/relationships/audio" Target="../media/audio6.wav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slide" Target="slide20.xml"/><Relationship Id="rId3" Type="http://schemas.openxmlformats.org/officeDocument/2006/relationships/tags" Target="../tags/tag9.xml"/><Relationship Id="rId7" Type="http://schemas.openxmlformats.org/officeDocument/2006/relationships/image" Target="../media/image16.gif"/><Relationship Id="rId12" Type="http://schemas.openxmlformats.org/officeDocument/2006/relationships/image" Target="../media/image15.gi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8.gif"/><Relationship Id="rId5" Type="http://schemas.openxmlformats.org/officeDocument/2006/relationships/tags" Target="../tags/tag11.xml"/><Relationship Id="rId10" Type="http://schemas.openxmlformats.org/officeDocument/2006/relationships/hyperlink" Target="../../Luan/PW%20HAI%20PHONG/5%20-%20The%20gioi%20quanh%20be%20-CHUAN/CACFILE/chua%20dung.wav" TargetMode="External"/><Relationship Id="rId4" Type="http://schemas.openxmlformats.org/officeDocument/2006/relationships/tags" Target="../tags/tag10.xml"/><Relationship Id="rId9" Type="http://schemas.openxmlformats.org/officeDocument/2006/relationships/image" Target="../media/image17.gif"/><Relationship Id="rId14" Type="http://schemas.openxmlformats.org/officeDocument/2006/relationships/slide" Target="slide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tags" Target="../tags/tag14.xml"/><Relationship Id="rId7" Type="http://schemas.openxmlformats.org/officeDocument/2006/relationships/image" Target="../media/image18.gif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hyperlink" Target="../../Luan/PW%20HAI%20PHONG/5%20-%20The%20gioi%20quanh%20be%20-CHUAN/CACFILE/chua%20dung.wav" TargetMode="External"/><Relationship Id="rId11" Type="http://schemas.openxmlformats.org/officeDocument/2006/relationships/slide" Target="slide21.xml"/><Relationship Id="rId5" Type="http://schemas.openxmlformats.org/officeDocument/2006/relationships/image" Target="../media/image19.gif"/><Relationship Id="rId10" Type="http://schemas.openxmlformats.org/officeDocument/2006/relationships/slide" Target="slide20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0.jpg"/><Relationship Id="rId7" Type="http://schemas.openxmlformats.org/officeDocument/2006/relationships/slide" Target="slide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3855" y="-25399"/>
            <a:ext cx="9144000" cy="687878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1"/>
            <a:tileRect/>
          </a:gradFill>
        </p:spPr>
      </p:pic>
      <p:sp>
        <p:nvSpPr>
          <p:cNvPr id="5" name="TextBox 4"/>
          <p:cNvSpPr txBox="1"/>
          <p:nvPr/>
        </p:nvSpPr>
        <p:spPr>
          <a:xfrm>
            <a:off x="1212273" y="134034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ĐÔ THỊ VIỆT HƯNG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983672" y="780365"/>
            <a:ext cx="7315199" cy="1676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454280"/>
              </a:avLst>
            </a:prstTxWarp>
            <a:spAutoFit/>
          </a:bodyPr>
          <a:lstStyle/>
          <a:p>
            <a:pPr algn="ctr"/>
            <a:r>
              <a:rPr lang="en-US" sz="6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Truyện</a:t>
            </a:r>
          </a:p>
          <a:p>
            <a:pPr algn="ctr"/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Một b</a:t>
            </a:r>
            <a:r>
              <a:rPr lang="en-US" sz="6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ó hoa tươi thắm</a:t>
            </a:r>
            <a:endParaRPr lang="en-US" sz="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392382" y="3736110"/>
            <a:ext cx="6248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Lucida sans" pitchFamily="34" charset="0"/>
                <a:ea typeface="+mj-ea"/>
                <a:cs typeface="+mj-cs"/>
              </a:rPr>
              <a:t>	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Giáo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viên: </a:t>
            </a:r>
            <a:r>
              <a:rPr lang="en-US" sz="2400" b="1" kern="0" noProof="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Đỗ </a:t>
            </a:r>
            <a:r>
              <a:rPr lang="en-US" sz="2400" b="1" kern="0" noProof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Thị Ngọc Linh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07615" y="4541688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Lứa tuổi: 3 – 4 tuổi</a:t>
            </a:r>
          </a:p>
        </p:txBody>
      </p:sp>
      <p:pic>
        <p:nvPicPr>
          <p:cNvPr id="1031" name="Picture 7" descr="Hình ản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05" y="1636930"/>
            <a:ext cx="1254990" cy="114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49" y="1636930"/>
            <a:ext cx="1330902" cy="12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arreroseb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3" y="609600"/>
            <a:ext cx="535189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85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0723567">
            <a:off x="4801738" y="2531854"/>
            <a:ext cx="1526574" cy="1413292"/>
            <a:chOff x="3200400" y="2971800"/>
            <a:chExt cx="2438400" cy="2551812"/>
          </a:xfrm>
        </p:grpSpPr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3200400" y="2971800"/>
              <a:ext cx="2438400" cy="2151063"/>
              <a:chOff x="1968" y="1296"/>
              <a:chExt cx="1829" cy="2256"/>
            </a:xfrm>
          </p:grpSpPr>
          <p:pic>
            <p:nvPicPr>
              <p:cNvPr id="6" name="Picture 25" descr="hoahong"/>
              <p:cNvPicPr>
                <a:picLocks noChangeAspect="1" noChangeArrowheads="1" noCrop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6" descr="hoahong"/>
              <p:cNvPicPr>
                <a:picLocks noChangeAspect="1" noChangeArrowheads="1" noCrop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7" descr="hoahong"/>
              <p:cNvPicPr>
                <a:picLocks noChangeAspect="1" noChangeArrowheads="1" noCrop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8" descr="hoahong"/>
              <p:cNvPicPr>
                <a:picLocks noChangeAspect="1" noChangeArrowheads="1" noCrop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31" descr="!dk8_1la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525" y="3797999"/>
              <a:ext cx="1712914" cy="172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ight Arrow 9">
            <a:hlinkClick r:id="rId5" action="ppaction://hlinksldjump"/>
          </p:cNvPr>
          <p:cNvSpPr/>
          <p:nvPr/>
        </p:nvSpPr>
        <p:spPr>
          <a:xfrm>
            <a:off x="8305800" y="6480517"/>
            <a:ext cx="533400" cy="3810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>
            <a:hlinkClick r:id="rId6" action="ppaction://hlinksldjump"/>
          </p:cNvPr>
          <p:cNvSpPr/>
          <p:nvPr/>
        </p:nvSpPr>
        <p:spPr>
          <a:xfrm>
            <a:off x="7772400" y="6477000"/>
            <a:ext cx="533400" cy="381000"/>
          </a:xfrm>
          <a:prstGeom prst="leftArrow">
            <a:avLst>
              <a:gd name="adj1" fmla="val 50000"/>
              <a:gd name="adj2" fmla="val 6246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ownloads\nên\hd-flower-border-uamp-background-vector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381000" y="3124200"/>
            <a:ext cx="7924800" cy="39624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 thoại</a:t>
            </a: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838200" y="1562100"/>
            <a:ext cx="7010400" cy="373380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lvl="0" algn="ctr"/>
            <a:r>
              <a:rPr lang="en-US" sz="88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Trích dẫn</a:t>
            </a:r>
          </a:p>
        </p:txBody>
      </p:sp>
    </p:spTree>
    <p:extLst>
      <p:ext uri="{BB962C8B-B14F-4D97-AF65-F5344CB8AC3E}">
        <p14:creationId xmlns:p14="http://schemas.microsoft.com/office/powerpoint/2010/main" val="31541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barrefl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48200" cy="65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rrefl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794"/>
            <a:ext cx="449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" y="747013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guirlluf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00" y="5562600"/>
            <a:ext cx="9165800" cy="126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truyen bo hoa tuoi th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747013"/>
            <a:ext cx="7391400" cy="493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02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ết quả hình ảnh cho hinh nen pp 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9137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7900" y="0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 truyện có nhân</a:t>
            </a:r>
            <a:br>
              <a:rPr lang="vi-VN" sz="48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vi-VN" sz="48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vật nào?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icture4.gi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28704" t="42253" r="46296" b="12676"/>
          <a:stretch>
            <a:fillRect/>
          </a:stretch>
        </p:blipFill>
        <p:spPr>
          <a:xfrm>
            <a:off x="1828800" y="1981200"/>
            <a:ext cx="1828800" cy="2091267"/>
          </a:xfrm>
          <a:prstGeom prst="rect">
            <a:avLst/>
          </a:prstGeom>
          <a:solidFill>
            <a:sysClr val="windowText" lastClr="000000"/>
          </a:solidFill>
          <a:ln>
            <a:solidFill>
              <a:sysClr val="window" lastClr="FFFFFF">
                <a:lumMod val="9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Picture1.gif"/>
          <p:cNvPicPr>
            <a:picLocks noChangeAspect="1"/>
          </p:cNvPicPr>
          <p:nvPr/>
        </p:nvPicPr>
        <p:blipFill>
          <a:blip r:embed="rId5" cstate="print"/>
          <a:srcRect l="53334" t="27778" r="20000" b="40000"/>
          <a:stretch>
            <a:fillRect/>
          </a:stretch>
        </p:blipFill>
        <p:spPr>
          <a:xfrm>
            <a:off x="3733800" y="1962150"/>
            <a:ext cx="1905000" cy="2133600"/>
          </a:xfrm>
          <a:prstGeom prst="rect">
            <a:avLst/>
          </a:prstGeom>
        </p:spPr>
      </p:pic>
      <p:pic>
        <p:nvPicPr>
          <p:cNvPr id="7" name="Picture 6" descr="Picture3.gif"/>
          <p:cNvPicPr>
            <a:picLocks noChangeAspect="1"/>
          </p:cNvPicPr>
          <p:nvPr/>
        </p:nvPicPr>
        <p:blipFill>
          <a:blip r:embed="rId6" cstate="print"/>
          <a:srcRect l="11111" t="33333" r="50926" b="16667"/>
          <a:stretch>
            <a:fillRect/>
          </a:stretch>
        </p:blipFill>
        <p:spPr>
          <a:xfrm>
            <a:off x="5657850" y="1962150"/>
            <a:ext cx="2209800" cy="2057400"/>
          </a:xfrm>
          <a:prstGeom prst="rect">
            <a:avLst/>
          </a:prstGeom>
        </p:spPr>
      </p:pic>
      <p:pic>
        <p:nvPicPr>
          <p:cNvPr id="8" name="Picture 4" descr="User"/>
          <p:cNvPicPr>
            <a:picLocks noChangeAspect="1" noChangeArrowheads="1" noCrop="1"/>
          </p:cNvPicPr>
          <p:nvPr/>
        </p:nvPicPr>
        <p:blipFill>
          <a:blip r:embed="rId7" cstate="print">
            <a:lum bright="-6000" contrast="-6000"/>
          </a:blip>
          <a:srcRect/>
          <a:stretch>
            <a:fillRect/>
          </a:stretch>
        </p:blipFill>
        <p:spPr bwMode="auto">
          <a:xfrm>
            <a:off x="3048000" y="4114800"/>
            <a:ext cx="2743200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380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719" y="0"/>
            <a:ext cx="9110281" cy="68580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8800" y="740719"/>
            <a:ext cx="8585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Voi con gặp ai đầu tiên?</a:t>
            </a:r>
          </a:p>
        </p:txBody>
      </p:sp>
      <p:pic>
        <p:nvPicPr>
          <p:cNvPr id="10" name="Picture 15" descr="a020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073" y="5877792"/>
            <a:ext cx="12192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399" y="2667000"/>
            <a:ext cx="198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Chó Vàng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3165" y="2667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Bác Dê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42672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Bà Ngoại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Picture1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 l="53334" t="27778" r="20000" b="40000"/>
          <a:stretch>
            <a:fillRect/>
          </a:stretch>
        </p:blipFill>
        <p:spPr>
          <a:xfrm>
            <a:off x="1573236" y="3172444"/>
            <a:ext cx="1295400" cy="1094756"/>
          </a:xfrm>
          <a:prstGeom prst="rect">
            <a:avLst/>
          </a:prstGeom>
        </p:spPr>
      </p:pic>
      <p:pic>
        <p:nvPicPr>
          <p:cNvPr id="11" name="Picture 10" descr="Picture4.gif">
            <a:hlinkClick r:id="rId9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 l="28704" t="42253" r="46296" b="12676"/>
          <a:stretch>
            <a:fillRect/>
          </a:stretch>
        </p:blipFill>
        <p:spPr>
          <a:xfrm>
            <a:off x="6251330" y="3202924"/>
            <a:ext cx="1216269" cy="1070138"/>
          </a:xfrm>
          <a:prstGeom prst="rect">
            <a:avLst/>
          </a:prstGeom>
          <a:solidFill>
            <a:sysClr val="windowText" lastClr="000000"/>
          </a:solidFill>
          <a:ln>
            <a:solidFill>
              <a:sysClr val="window" lastClr="FFFFFF">
                <a:lumMod val="9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Picture3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 cstate="print"/>
          <a:srcRect l="11111" t="33333" r="50926" b="16667"/>
          <a:stretch>
            <a:fillRect/>
          </a:stretch>
        </p:blipFill>
        <p:spPr>
          <a:xfrm>
            <a:off x="3905250" y="4859316"/>
            <a:ext cx="11049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5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64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8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64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1771" y="-11247"/>
            <a:ext cx="9095143" cy="68580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7799" y="152400"/>
            <a:ext cx="74675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5" descr="a020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82" y="5712655"/>
            <a:ext cx="12192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2209800"/>
            <a:ext cx="3505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bác rồi đi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615035"/>
            <a:ext cx="4953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Giúp bác Dê bê bao gạo vào nhà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3545"/>
            <a:ext cx="1648607" cy="164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1520825" cy="169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39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6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0.01642 C 0.00382 0.06244 0.0132 0.12696 0.04775 0.12604 C 0.09757 0.12604 0.10122 -0.08973 0.16077 -0.09043 C 0.21424 -0.09043 0.18577 0.09806 0.23716 0.09736 C 0.29098 0.09736 0.26216 -0.03932 0.31962 -0.03932 C 0.37118 -0.03932 0.34254 0.05296 0.38837 0.05296 C 0.43264 0.05296 0.40973 -0.01758 0.44983 -0.01758 C 0.47275 -0.01758 0.47448 0.00162 0.47657 0.01642 " pathEditMode="relative" rAng="0" ptsTypes="ffffffff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00"/>
                            </p:stCondLst>
                            <p:childTnLst>
                              <p:par>
                                <p:cTn id="4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00"/>
                            </p:stCondLst>
                            <p:childTnLst>
                              <p:par>
                                <p:cTn id="47" presetID="6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7077 C -0.02639 0.11494 -0.05555 0.17877 -0.03576 0.19843 C -0.00729 0.22757 0.10955 0.03469 0.14358 0.06892 C 0.17379 0.10037 0.05712 0.25439 0.08681 0.284 C 0.11702 0.31568 0.17344 0.17507 0.20556 0.20907 C 0.23507 0.2389 0.16979 0.30597 0.19566 0.33303 C 0.22066 0.3587 0.24497 0.28192 0.26806 0.30504 C 0.28091 0.31846 0.2717 0.33673 0.26493 0.35153 " pathEditMode="relative" rAng="2287218" ptsTypes="ffffffff">
                                      <p:cBhvr>
                                        <p:cTn id="4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206"/>
            <a:ext cx="9118320" cy="6866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8260" y="6858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bị rơi gầu xuống giếng?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5" descr="a020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60" y="5857704"/>
            <a:ext cx="12192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8260" y="2286000"/>
            <a:ext cx="2184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A. Bà Ngoại</a:t>
            </a:r>
            <a:endParaRPr lang="en-US" sz="2400" b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209661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B. Bác Dê</a:t>
            </a:r>
            <a:endParaRPr lang="en-US" sz="2400" b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6160" y="390378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C. Chó Vàng</a:t>
            </a:r>
            <a:endParaRPr lang="en-US" sz="2400" b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Picture3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 l="11111" t="33333" r="50926" b="16667"/>
          <a:stretch>
            <a:fillRect/>
          </a:stretch>
        </p:blipFill>
        <p:spPr>
          <a:xfrm>
            <a:off x="1295400" y="2875085"/>
            <a:ext cx="1104900" cy="1028700"/>
          </a:xfrm>
          <a:prstGeom prst="rect">
            <a:avLst/>
          </a:prstGeom>
        </p:spPr>
      </p:pic>
      <p:pic>
        <p:nvPicPr>
          <p:cNvPr id="10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65450"/>
            <a:ext cx="1298575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134778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56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33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33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18" y="8206"/>
            <a:ext cx="9119382" cy="6867006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71600" y="-34500"/>
            <a:ext cx="8039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Voi đã 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gì</a:t>
            </a:r>
            <a:r>
              <a:rPr lang="vi-VN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5" descr="a020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653618"/>
            <a:ext cx="12192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1981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A. Cười rồi đi thẳng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865" y="4004101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B. Lấy gầu cho bạn chó Vàng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7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-3346"/>
            <a:ext cx="9120406" cy="6864691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19200" y="2286000"/>
            <a:ext cx="6705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cảm ơn bạn Voi, Chó vàng đã làm gì?</a:t>
            </a:r>
            <a:endParaRPr lang="en-US" alt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5" descr="a020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626687"/>
            <a:ext cx="12192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01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-3346"/>
            <a:ext cx="9120406" cy="6864691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5800" y="2057400"/>
            <a:ext cx="8077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con đã mang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5" descr="a020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715000"/>
            <a:ext cx="12192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8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nên\Hinh nen dep tinh te giao an trinh chie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1364" y="40957"/>
            <a:ext cx="5181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I. Mục đích yêu cầu: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19199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1. Kiến thức:</a:t>
            </a:r>
            <a:br>
              <a:rPr 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Trẻ hiểu nội dung truyện, nhớ tên nhân vật trong truyện.</a:t>
            </a:r>
            <a:b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Biết được bạn Voi trong truyện là người bạn tốt, biết giúp đỡ mọi người lúc khó khăn.</a:t>
            </a:r>
            <a:b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86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8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5" y="990600"/>
            <a:ext cx="4584895" cy="4584895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4800600" y="609600"/>
            <a:ext cx="3454498" cy="2286000"/>
          </a:xfrm>
          <a:prstGeom prst="cloudCallout">
            <a:avLst>
              <a:gd name="adj1" fmla="val -63185"/>
              <a:gd name="adj2" fmla="val 64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499149" y="1029325"/>
            <a:ext cx="205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VoTay-DangCapNhat_49x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7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Picture 26" descr="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493381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5257800" y="914400"/>
            <a:ext cx="3733800" cy="2209800"/>
          </a:xfrm>
          <a:prstGeom prst="cloudCallout">
            <a:avLst>
              <a:gd name="adj1" fmla="val -65291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81805" y="1419135"/>
            <a:ext cx="2685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an chua chinh x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6148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3" y="0"/>
            <a:ext cx="91510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339384" y="2209800"/>
            <a:ext cx="845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6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6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46752"/>
            <a:ext cx="1286754" cy="154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92" y="4719968"/>
            <a:ext cx="1392408" cy="167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238" y="4730344"/>
            <a:ext cx="1383762" cy="166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2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T BO HOA TUOI TH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6963"/>
            <a:ext cx="9144000" cy="680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4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nên\softman0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68"/>
            <a:ext cx="9233492" cy="682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17542Barres_saison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1" y="56270"/>
            <a:ext cx="8259589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3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97480Barres_etoiles__18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4543"/>
            <a:ext cx="8534400" cy="9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752600"/>
            <a:ext cx="8229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2. Kĩ năng:</a:t>
            </a:r>
            <a:r>
              <a:rPr lang="en-US" sz="4000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4000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Phát triển ngôn ngữ cho trẻ.</a:t>
            </a:r>
            <a:b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Trẻ biết trả lời đủ câu rõ ràng.</a:t>
            </a:r>
            <a:b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3. Thái độ:</a:t>
            </a:r>
            <a:br>
              <a:rPr 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Trẻ biết yêu thương giúp đỡ bạn bè.</a:t>
            </a:r>
            <a:b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Trẻ có ý thức trong giờ học.</a:t>
            </a:r>
            <a:b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51364" y="40957"/>
            <a:ext cx="5181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I. Mục đích yêu cầu: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4000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nên\Blue sky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38"/>
            <a:ext cx="9144000" cy="66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9709" y="-7620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Ổn định tổ 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1"/>
            </p:custDataLst>
          </p:nvPr>
        </p:nvSpPr>
        <p:spPr>
          <a:xfrm>
            <a:off x="294409" y="1998029"/>
            <a:ext cx="8686799" cy="13234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Hát và vận động theo video bài hát:</a:t>
            </a:r>
          </a:p>
          <a:p>
            <a:pPr algn="ctr"/>
            <a:r>
              <a:rPr lang="en-US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The hokey pokey</a:t>
            </a:r>
            <a:endParaRPr lang="en-US" sz="4000" b="1" dirty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The Hokey Pokey Shake Kids Dance Song Super Simple Songs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8038"/>
            <a:ext cx="9157855" cy="676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Kết quả hình ảnh cho khung hình nền ngộ nghĩnh độ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600200" y="2362200"/>
            <a:ext cx="6553200" cy="1752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smtClean="0"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Truyện:</a:t>
            </a:r>
          </a:p>
          <a:p>
            <a:pPr algn="ctr"/>
            <a:r>
              <a:rPr lang="en-US" sz="6600" b="1" dirty="0" smtClean="0"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0" scaled="0"/>
                  <a:tileRect/>
                </a:gradFill>
                <a:latin typeface="Times New Roman" pitchFamily="18" charset="0"/>
                <a:cs typeface="Times New Roman" pitchFamily="18" charset="0"/>
              </a:rPr>
              <a:t>Một bó hoa tươi thắm</a:t>
            </a:r>
            <a:endParaRPr lang="en-US" sz="6600" b="1" dirty="0"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0" scaled="0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ình ả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8421">
            <a:off x="2492917" y="2294685"/>
            <a:ext cx="2282473" cy="471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4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voi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4" t="6250" r="22813" b="6250"/>
          <a:stretch>
            <a:fillRect/>
          </a:stretch>
        </p:blipFill>
        <p:spPr bwMode="auto">
          <a:xfrm>
            <a:off x="-2438400" y="3352800"/>
            <a:ext cx="21256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bao gạo)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95700"/>
            <a:ext cx="213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ser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12738" y="2400300"/>
            <a:ext cx="1905000" cy="1905000"/>
          </a:xfrm>
          <a:prstGeom prst="rect">
            <a:avLst/>
          </a:prstGeom>
          <a:noFill/>
        </p:spPr>
      </p:pic>
      <p:pic>
        <p:nvPicPr>
          <p:cNvPr id="6" name="Picture 9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63"/>
            <a:ext cx="1066800" cy="103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hlinkClick r:id="rId11" action="ppaction://hlinksldjump"/>
          </p:cNvPr>
          <p:cNvSpPr/>
          <p:nvPr/>
        </p:nvSpPr>
        <p:spPr>
          <a:xfrm>
            <a:off x="5334000" y="6400800"/>
            <a:ext cx="533400" cy="3810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>
            <a:hlinkClick r:id="rId12" action="ppaction://hlinksldjump"/>
          </p:cNvPr>
          <p:cNvSpPr/>
          <p:nvPr/>
        </p:nvSpPr>
        <p:spPr>
          <a:xfrm>
            <a:off x="4533900" y="6436555"/>
            <a:ext cx="533400" cy="381000"/>
          </a:xfrm>
          <a:prstGeom prst="leftArrow">
            <a:avLst>
              <a:gd name="adj1" fmla="val 50000"/>
              <a:gd name="adj2" fmla="val 6246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C -0.02553 0.02659 -0.02223 0.08671 0.0059 0.13457 C 0.03524 0.18405 0.07864 0.20232 0.10416 0.1755 C 0.13003 0.14798 0.17343 0.16648 0.20243 0.2155 C 0.23072 0.26359 0.2342 0.32417 0.2085 0.35122 " pathEditMode="fixed" rAng="3105970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17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6667 L -0.075 0.188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868 -0.05625 C 0.70868 -0.00949 0.75417 0.02639 0.8099 0.02639 C 0.86719 0.02639 0.91285 -0.00949 0.91285 -0.05625 C 0.91285 -0.10301 0.95834 -0.13889 1.01563 -0.13889 C 1.07136 -0.13889 1.11702 -0.10301 1.11702 -0.05625 " pathEditMode="relative" rAng="0" ptsTypes="fffff">
                                      <p:cBhvr>
                                        <p:cTn id="2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ser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2476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3" descr="daisies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3" descr="daisies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3" descr="daisies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13716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3" descr="roses_swaying_back_an_a_mc">
            <a:hlinkClick r:id="rId10"/>
          </p:cNvPr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19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-69683"/>
            <a:ext cx="1187450" cy="114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rId13" action="ppaction://hlinksldjump"/>
          </p:cNvPr>
          <p:cNvSpPr/>
          <p:nvPr/>
        </p:nvSpPr>
        <p:spPr>
          <a:xfrm>
            <a:off x="6172200" y="6477000"/>
            <a:ext cx="533400" cy="3810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>
            <a:hlinkClick r:id="rId14" action="ppaction://hlinksldjump"/>
          </p:cNvPr>
          <p:cNvSpPr/>
          <p:nvPr/>
        </p:nvSpPr>
        <p:spPr>
          <a:xfrm>
            <a:off x="5636455" y="6477000"/>
            <a:ext cx="533400" cy="381000"/>
          </a:xfrm>
          <a:prstGeom prst="leftArrow">
            <a:avLst>
              <a:gd name="adj1" fmla="val 50000"/>
              <a:gd name="adj2" fmla="val 6246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9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8611 C 0.02864 0.19305 0.05139 0.30069 0.08628 0.32639 C 0.12083 0.35277 0.17847 0.24629 0.21423 0.24074 C 0.24948 0.23518 0.28836 0.28055 0.29705 0.29236 C 0.30625 0.30416 0.26753 0.30902 0.26684 0.30902 C 0.26614 0.30902 0.27951 0.30069 0.29323 0.29236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3" descr="roses_swaying_back_an_a_mc">
            <a:hlinkClick r:id="rId6"/>
          </p:cNvPr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3" descr="daisies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657600"/>
            <a:ext cx="17526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3" descr="daisies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06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un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88" y="-16669"/>
            <a:ext cx="133822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hlinkClick r:id="rId10" action="ppaction://hlinksldjump"/>
          </p:cNvPr>
          <p:cNvSpPr/>
          <p:nvPr/>
        </p:nvSpPr>
        <p:spPr>
          <a:xfrm>
            <a:off x="5334000" y="6400800"/>
            <a:ext cx="533400" cy="3810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>
            <a:hlinkClick r:id="rId11" action="ppaction://hlinksldjump"/>
          </p:cNvPr>
          <p:cNvSpPr/>
          <p:nvPr/>
        </p:nvSpPr>
        <p:spPr>
          <a:xfrm>
            <a:off x="4792394" y="6400800"/>
            <a:ext cx="533400" cy="381000"/>
          </a:xfrm>
          <a:prstGeom prst="leftArrow">
            <a:avLst>
              <a:gd name="adj1" fmla="val 50000"/>
              <a:gd name="adj2" fmla="val 6246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2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" y="0"/>
            <a:ext cx="9136945" cy="6858000"/>
          </a:xfrm>
        </p:spPr>
      </p:pic>
      <p:grpSp>
        <p:nvGrpSpPr>
          <p:cNvPr id="5" name="Group 4"/>
          <p:cNvGrpSpPr/>
          <p:nvPr/>
        </p:nvGrpSpPr>
        <p:grpSpPr>
          <a:xfrm rot="815284">
            <a:off x="3503598" y="2914075"/>
            <a:ext cx="1630719" cy="1477993"/>
            <a:chOff x="3200400" y="2971800"/>
            <a:chExt cx="2438400" cy="2551812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3200400" y="2971800"/>
              <a:ext cx="2438400" cy="2151063"/>
              <a:chOff x="1968" y="1296"/>
              <a:chExt cx="1829" cy="2256"/>
            </a:xfrm>
          </p:grpSpPr>
          <p:pic>
            <p:nvPicPr>
              <p:cNvPr id="8" name="Picture 25" descr="hoahong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6" descr="hoahong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7" descr="hoahong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8" descr="hoahong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31" descr="!dk8_1la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525" y="3797999"/>
              <a:ext cx="1712914" cy="172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4" descr="User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743450" y="-93197"/>
            <a:ext cx="4705350" cy="7086600"/>
          </a:xfrm>
          <a:prstGeom prst="rect">
            <a:avLst/>
          </a:prstGeom>
          <a:noFill/>
        </p:spPr>
      </p:pic>
      <p:sp>
        <p:nvSpPr>
          <p:cNvPr id="12" name="Right Arrow 11">
            <a:hlinkClick r:id="rId7" action="ppaction://hlinksldjump"/>
          </p:cNvPr>
          <p:cNvSpPr/>
          <p:nvPr/>
        </p:nvSpPr>
        <p:spPr>
          <a:xfrm>
            <a:off x="5334000" y="6400800"/>
            <a:ext cx="533400" cy="381000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Left Arrow 13">
            <a:hlinkClick r:id="rId8" action="ppaction://hlinksldjump"/>
          </p:cNvPr>
          <p:cNvSpPr/>
          <p:nvPr/>
        </p:nvSpPr>
        <p:spPr>
          <a:xfrm>
            <a:off x="4800600" y="6400800"/>
            <a:ext cx="533400" cy="381000"/>
          </a:xfrm>
          <a:prstGeom prst="leftArrow">
            <a:avLst>
              <a:gd name="adj1" fmla="val 50000"/>
              <a:gd name="adj2" fmla="val 62461"/>
            </a:avLst>
          </a:prstGeom>
          <a:solidFill>
            <a:srgbClr val="FF00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24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&quot;/&gt;&lt;property id=&quot;20148&quot; value=&quot;5&quot;/&gt;&lt;property id=&quot;20184&quot; value=&quot;7&quot;/&gt;&lt;property id=&quot;20224&quot; value=&quot;C:\Users\Administrator\Documents\My Adobe Presentations\truyen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57&quot;/&gt;&lt;property id=&quot;20309&quot; value=&quot;-1&quot;/&gt;&lt;/object&gt;&lt;object type=&quot;3&quot; unique_id=&quot;10055&quot;&gt;&lt;property id=&quot;20148&quot; value=&quot;5&quot;/&gt;&lt;property id=&quot;20300&quot; value=&quot;Slide 3&quot;/&gt;&lt;property id=&quot;20307&quot; value=&quot;258&quot;/&gt;&lt;property id=&quot;20309&quot; value=&quot;-1&quot;/&gt;&lt;/object&gt;&lt;object type=&quot;3&quot; unique_id=&quot;10056&quot;&gt;&lt;property id=&quot;20148&quot; value=&quot;5&quot;/&gt;&lt;property id=&quot;20300&quot; value=&quot;Slide 4&quot;/&gt;&lt;property id=&quot;20307&quot; value=&quot;259&quot;/&gt;&lt;property id=&quot;20309&quot; value=&quot;-1&quot;/&gt;&lt;/object&gt;&lt;object type=&quot;3&quot; unique_id=&quot;10191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0193&quot;&gt;&lt;property id=&quot;20148&quot; value=&quot;5&quot;/&gt;&lt;property id=&quot;20300&quot; value=&quot;Slide 6&quot;/&gt;&lt;property id=&quot;20307&quot; value=&quot;264&quot;/&gt;&lt;property id=&quot;20309&quot; value=&quot;-1&quot;/&gt;&lt;/object&gt;&lt;object type=&quot;3&quot; unique_id=&quot;10194&quot;&gt;&lt;property id=&quot;20148&quot; value=&quot;5&quot;/&gt;&lt;property id=&quot;20300&quot; value=&quot;Slide 9&quot;/&gt;&lt;property id=&quot;20307&quot; value=&quot;263&quot;/&gt;&lt;property id=&quot;20309&quot; value=&quot;-1&quot;/&gt;&lt;/object&gt;&lt;object type=&quot;3&quot; unique_id=&quot;10525&quot;&gt;&lt;property id=&quot;20148&quot; value=&quot;5&quot;/&gt;&lt;property id=&quot;20300&quot; value=&quot;Slide 7&quot;/&gt;&lt;property id=&quot;20307&quot; value=&quot;265&quot;/&gt;&lt;property id=&quot;20309&quot; value=&quot;-1&quot;/&gt;&lt;/object&gt;&lt;object type=&quot;3&quot; unique_id=&quot;10526&quot;&gt;&lt;property id=&quot;20148&quot; value=&quot;5&quot;/&gt;&lt;property id=&quot;20300&quot; value=&quot;Slide 8&quot;/&gt;&lt;property id=&quot;20307&quot; value=&quot;266&quot;/&gt;&lt;property id=&quot;20309&quot; value=&quot;-1&quot;/&gt;&lt;/object&gt;&lt;object type=&quot;3&quot; unique_id=&quot;10527&quot;&gt;&lt;property id=&quot;20148&quot; value=&quot;5&quot;/&gt;&lt;property id=&quot;20300&quot; value=&quot;Slide 10&quot;/&gt;&lt;property id=&quot;20307&quot; value=&quot;267&quot;/&gt;&lt;property id=&quot;20309&quot; value=&quot;-1&quot;/&gt;&lt;/object&gt;&lt;object type=&quot;3&quot; unique_id=&quot;10528&quot;&gt;&lt;property id=&quot;20148&quot; value=&quot;5&quot;/&gt;&lt;property id=&quot;20300&quot; value=&quot;Slide 11&quot;/&gt;&lt;property id=&quot;20307&quot; value=&quot;270&quot;/&gt;&lt;property id=&quot;20309&quot; value=&quot;-1&quot;/&gt;&lt;/object&gt;&lt;object type=&quot;3&quot; unique_id=&quot;10529&quot;&gt;&lt;property id=&quot;20148&quot; value=&quot;5&quot;/&gt;&lt;property id=&quot;20300&quot; value=&quot;Slide 13&quot;/&gt;&lt;property id=&quot;20307&quot; value=&quot;268&quot;/&gt;&lt;property id=&quot;20309&quot; value=&quot;-1&quot;/&gt;&lt;/object&gt;&lt;object type=&quot;3&quot; unique_id=&quot;10530&quot;&gt;&lt;property id=&quot;20148&quot; value=&quot;5&quot;/&gt;&lt;property id=&quot;20300&quot; value=&quot;Slide 12&quot;/&gt;&lt;property id=&quot;20307&quot; value=&quot;269&quot;/&gt;&lt;property id=&quot;20309&quot; value=&quot;-1&quot;/&gt;&lt;/object&gt;&lt;object type=&quot;3&quot; unique_id=&quot;10564&quot;&gt;&lt;property id=&quot;20148&quot; value=&quot;5&quot;/&gt;&lt;property id=&quot;20300&quot; value=&quot;Slide 14&quot;/&gt;&lt;property id=&quot;20307&quot; value=&quot;271&quot;/&gt;&lt;property id=&quot;20309&quot; value=&quot;-1&quot;/&gt;&lt;/object&gt;&lt;object type=&quot;3&quot; unique_id=&quot;10565&quot;&gt;&lt;property id=&quot;20148&quot; value=&quot;5&quot;/&gt;&lt;property id=&quot;20300&quot; value=&quot;Slide 15&quot;/&gt;&lt;property id=&quot;20307&quot; value=&quot;273&quot;/&gt;&lt;property id=&quot;20309&quot; value=&quot;-1&quot;/&gt;&lt;/object&gt;&lt;object type=&quot;3&quot; unique_id=&quot;10566&quot;&gt;&lt;property id=&quot;20148&quot; value=&quot;5&quot;/&gt;&lt;property id=&quot;20300&quot; value=&quot;Slide 16&quot;/&gt;&lt;property id=&quot;20307&quot; value=&quot;274&quot;/&gt;&lt;property id=&quot;20309&quot; value=&quot;-1&quot;/&gt;&lt;/object&gt;&lt;object type=&quot;3&quot; unique_id=&quot;10567&quot;&gt;&lt;property id=&quot;20148&quot; value=&quot;5&quot;/&gt;&lt;property id=&quot;20300&quot; value=&quot;Slide 17&quot;/&gt;&lt;property id=&quot;20307&quot; value=&quot;275&quot;/&gt;&lt;property id=&quot;20309&quot; value=&quot;-1&quot;/&gt;&lt;/object&gt;&lt;object type=&quot;3&quot; unique_id=&quot;10568&quot;&gt;&lt;property id=&quot;20148&quot; value=&quot;5&quot;/&gt;&lt;property id=&quot;20300&quot; value=&quot;Slide 18&quot;/&gt;&lt;property id=&quot;20307&quot; value=&quot;278&quot;/&gt;&lt;property id=&quot;20309&quot; value=&quot;-1&quot;/&gt;&lt;/object&gt;&lt;object type=&quot;3&quot; unique_id=&quot;10569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570&quot;&gt;&lt;property id=&quot;20148&quot; value=&quot;5&quot;/&gt;&lt;property id=&quot;20300&quot; value=&quot;Slide 20&quot;/&gt;&lt;property id=&quot;20307&quot; value=&quot;272&quot;/&gt;&lt;property id=&quot;20309&quot; value=&quot;-1&quot;/&gt;&lt;/object&gt;&lt;object type=&quot;3&quot; unique_id=&quot;10571&quot;&gt;&lt;property id=&quot;20148&quot; value=&quot;5&quot;/&gt;&lt;property id=&quot;20300&quot; value=&quot;Slide 21&quot;/&gt;&lt;property id=&quot;20307&quot; value=&quot;277&quot;/&gt;&lt;property id=&quot;20309&quot; value=&quot;-1&quot;/&gt;&lt;/object&gt;&lt;object type=&quot;3&quot; unique_id=&quot;10572&quot;&gt;&lt;property id=&quot;20148&quot; value=&quot;5&quot;/&gt;&lt;property id=&quot;20300&quot; value=&quot;Slide 22&quot;/&gt;&lt;property id=&quot;20307&quot; value=&quot;280&quot;/&gt;&lt;property id=&quot;20309&quot; value=&quot;-1&quot;/&gt;&lt;/object&gt;&lt;object type=&quot;3&quot; unique_id=&quot;10573&quot;&gt;&lt;property id=&quot;20148&quot; value=&quot;5&quot;/&gt;&lt;property id=&quot;20300&quot; value=&quot;Slide 23&quot;/&gt;&lt;property id=&quot;20307&quot; value=&quot;281&quot;/&gt;&lt;property id=&quot;20309&quot; value=&quot;-1&quot;/&gt;&lt;/object&gt;&lt;object type=&quot;3&quot; unique_id=&quot;10574&quot;&gt;&lt;property id=&quot;20148&quot; value=&quot;5&quot;/&gt;&lt;property id=&quot;20300&quot; value=&quot;Slide 24&quot;/&gt;&lt;property id=&quot;20307&quot; value=&quot;282&quot;/&gt;&lt;property id=&quot;20309&quot; value=&quot;-1&quot;/&gt;&lt;/object&gt;&lt;object type=&quot;3&quot; unique_id=&quot;10575&quot;&gt;&lt;property id=&quot;20148&quot; value=&quot;5&quot;/&gt;&lt;property id=&quot;20300&quot; value=&quot;Slide 25&quot;/&gt;&lt;property id=&quot;20307&quot; value=&quot;283&quot;/&gt;&lt;property id=&quot;20309&quot; value=&quot;-1&quot;/&gt;&lt;/object&gt;&lt;/object&gt;&lt;object type=&quot;10&quot; unique_id=&quot;10561&quot;&gt;&lt;object type=&quot;11&quot; unique_id=&quot;10562&quot;&gt;&lt;/object&gt;&lt;/object&gt;&lt;object type=&quot;4&quot; unique_id=&quot;10563&quot;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Try again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6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/&gt;&lt;/object&gt;"/>
  <p:tag name="MMPROD_NEXTUNIQUEID" val="10048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2E1D196-097B-4AC7-8C08-984BAFB3325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98CD773-BF0E-44AA-95DF-3E798D7DB10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61C9426-EFAD-44B6-A99A-4B648D6B698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82F6A6F-F6F5-474A-B68F-6BA2CF0F184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BB0C8B5-796C-48FA-9B5D-664A67E3C99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DB8938D-5C30-48FD-9CB7-4DCE67E48346}&quot;/&gt;&lt;filename val=&quot;C:\Users\Administrator\Documents\My Adobe Presentations\truyen\data\asimages\{7DB8938D-5C30-48FD-9CB7-4DCE67E48346}.png&quot;/&gt;&lt;hasEffects val=&quot;1&quot;/&gt;&lt;left val=&quot;30&quot;/&gt;&lt;top val=&quot;200.28&quot;/&gt;&lt;width val=&quot;625.08&quot;/&gt;&lt;height val=&quot;358.8&quot;/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9C14F27-EDB1-415F-8AD2-64308E627828}&quot;/&gt;&lt;filename val=&quot;C:\Users\Administrator\Documents\My Adobe Presentations\truyen\data\asimages\{99C14F27-EDB1-415F-8AD2-64308E627828}.png&quot;/&gt;&lt;hasEffects val=&quot;1&quot;/&gt;&lt;left val=&quot;66&quot;/&gt;&lt;top val=&quot;123&quot;/&gt;&lt;width val=&quot;553.08&quot;/&gt;&lt;height val=&quot;322.08&quot;/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4A37D3E-9AA5-488C-A867-3AB1407FDB89}&quot;/&gt;&lt;filename val=&quot;C:\Users\Administrator\Documents\My Adobe Presentations\truyen\data\asimages\{D4A37D3E-9AA5-488C-A867-3AB1407FDB89}.png&quot;/&gt;&lt;hasEffects val=&quot;1&quot;/&gt;&lt;left val=&quot;141&quot;/&gt;&lt;top val=&quot;153&quot;/&gt;&lt;width val=&quot;154.68&quot;/&gt;&lt;height val=&quot;175.68&quot;/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4A37D3E-9AA5-488C-A867-3AB1407FDB89}&quot;/&gt;&lt;filename val=&quot;C:\Users\Administrator\Documents\My Adobe Presentations\truyen\data\asimages\{D4A37D3E-9AA5-488C-A867-3AB1407FDB89}.png&quot;/&gt;&lt;hasEffects val=&quot;1&quot;/&gt;&lt;left val=&quot;141&quot;/&gt;&lt;top val=&quot;153&quot;/&gt;&lt;width val=&quot;154.68&quot;/&gt;&lt;height val=&quot;175.68&quot;/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07FACB-4E74-4C90-8A10-20845514A524}&quot;/&gt;&lt;filename val=&quot;C:\Users\Administrator\Documents\My Adobe Presentations\truyen\data\asimages\{0707FACB-4E74-4C90-8A10-20845514A524}.png&quot;/&gt;&lt;hasEffects val=&quot;1&quot;/&gt;&lt;left val=&quot;9.72&quot;/&gt;&lt;top val=&quot;157.56&quot;/&gt;&lt;width val=&quot;700.2&quot;/&gt;&lt;height val=&quot;228.36&quot;/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A661EA5-BB31-45E6-985B-C461A5D21DFD}&quot;/&gt;&lt;filename val=&quot;C:\Users\Administrator\Documents\My Adobe Presentations\truyen\data\asimages\{CA661EA5-BB31-45E6-985B-C461A5D21DFD}.png&quot;/&gt;&lt;hasEffects val=&quot;1&quot;/&gt;&lt;left val=&quot;62.28&quot;/&gt;&lt;top val=&quot;61.56&quot;/&gt;&lt;width val=&quot;607.8&quot;/&gt;&lt;height val=&quot;227.52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70BD365-53A7-4CAA-BA15-CB47FDEA0D8D}&quot;/&gt;&lt;filename val=&quot;C:\Users\Administrator\Documents\My Adobe Presentations\truyen\data\asimages\{470BD365-53A7-4CAA-BA15-CB47FDEA0D8D}.png&quot;/&gt;&lt;hasEffects val=&quot;1&quot;/&gt;&lt;left val=&quot;23.28&quot;/&gt;&lt;top val=&quot;88.56&quot;/&gt;&lt;width val=&quot;685.08&quot;/&gt;&lt;height val=&quot;174.36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EF7BC7-D149-4375-B128-8B8076B28634}&quot;/&gt;&lt;filename val=&quot;C:\Users\Administrator\Documents\My Adobe Presentations\truyen\data\asimages\{0CEF7BC7-D149-4375-B128-8B8076B28634}.png&quot;/&gt;&lt;hasEffects val=&quot;1&quot;/&gt;&lt;left val=&quot;102.72&quot;/&gt;&lt;top val=&quot;84&quot;/&gt;&lt;width val=&quot;552.36&quot;/&gt;&lt;height val=&quot;241.08&quot;/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DEF07CD-EDE2-4024-A9B8-6A2DFC10C71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42AAB77-73D7-4B46-AF5E-414E699080B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7BF01A5-CB5C-40D5-A7E3-A6D0084D858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8C5DF2B-BFE1-4833-BDBC-2199407A496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B00EBF3-0A8E-4193-917E-7DBAB6DFD22C}"/>
</p:tagLst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230</Words>
  <Application>Microsoft Office PowerPoint</Application>
  <PresentationFormat>On-screen Show (4:3)</PresentationFormat>
  <Paragraphs>43</Paragraphs>
  <Slides>25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Office Theme</vt:lpstr>
      <vt:lpstr>Default Design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47</cp:revision>
  <dcterms:created xsi:type="dcterms:W3CDTF">2017-08-22T09:51:04Z</dcterms:created>
  <dcterms:modified xsi:type="dcterms:W3CDTF">2020-01-09T10:04:28Z</dcterms:modified>
</cp:coreProperties>
</file>