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6" r:id="rId5"/>
    <p:sldId id="265" r:id="rId6"/>
    <p:sldId id="260" r:id="rId7"/>
    <p:sldId id="261" r:id="rId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1402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microsoft.com/office/2007/relationships/hdphoto" Target="../media/hdphoto2.wdp"/><Relationship Id="rId7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microsoft.com/office/2007/relationships/hdphoto" Target="../media/hdphoto3.wdp"/><Relationship Id="rId10" Type="http://schemas.microsoft.com/office/2007/relationships/hdphoto" Target="../media/hdphoto5.wdp"/><Relationship Id="rId4" Type="http://schemas.openxmlformats.org/officeDocument/2006/relationships/image" Target="../media/image10.pn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5.png"/><Relationship Id="rId4" Type="http://schemas.openxmlformats.org/officeDocument/2006/relationships/image" Target="../media/image14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stockphoto-1269852728-640_adpp_i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211734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932709" y="2133600"/>
            <a:ext cx="5791200" cy="2008909"/>
          </a:xfrm>
          <a:prstGeom prst="rect">
            <a:avLst/>
          </a:prstGeom>
          <a:ln w="38100"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LĨNH VỰC PHÁT TRIỂN </a:t>
            </a:r>
            <a:r>
              <a:rPr lang="vi-VN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NHẬN THỨC</a:t>
            </a:r>
          </a:p>
          <a:p>
            <a:pPr algn="ctr"/>
            <a:r>
              <a:rPr lang="en-US" sz="2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Đề</a:t>
            </a:r>
            <a:r>
              <a:rPr lang="en-US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2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tài</a:t>
            </a:r>
            <a:r>
              <a:rPr lang="en-US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: </a:t>
            </a:r>
            <a:r>
              <a:rPr lang="vi-VN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Khám phá các loại rau</a:t>
            </a:r>
            <a:endParaRPr lang="en-US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algn="ctr"/>
            <a:r>
              <a:rPr lang="en-US" sz="2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Lứa</a:t>
            </a:r>
            <a:r>
              <a:rPr lang="en-US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2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tuổi</a:t>
            </a:r>
            <a:r>
              <a:rPr lang="en-US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: 3-4 </a:t>
            </a:r>
            <a:r>
              <a:rPr lang="en-US" sz="2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tuổi</a:t>
            </a:r>
            <a:endParaRPr lang="en-US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algn="ctr"/>
            <a:r>
              <a:rPr lang="en-US" sz="2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Giáo</a:t>
            </a:r>
            <a:r>
              <a:rPr lang="en-US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2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viên</a:t>
            </a:r>
            <a:r>
              <a:rPr lang="en-US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: </a:t>
            </a:r>
            <a:r>
              <a:rPr lang="en-US" sz="2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Đỗ</a:t>
            </a:r>
            <a:r>
              <a:rPr lang="en-US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2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Thị</a:t>
            </a:r>
            <a:r>
              <a:rPr lang="en-US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2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Ngọc</a:t>
            </a:r>
            <a:r>
              <a:rPr lang="en-US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2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Linh</a:t>
            </a:r>
            <a:r>
              <a:rPr lang="en-US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2319866" y="6105"/>
            <a:ext cx="4766733" cy="533400"/>
          </a:xfrm>
          <a:prstGeom prst="rect">
            <a:avLst/>
          </a:prstGeom>
          <a:solidFill>
            <a:schemeClr val="bg1"/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 smtClean="0">
                <a:solidFill>
                  <a:schemeClr val="tx2"/>
                </a:solidFill>
              </a:rPr>
              <a:t>PHÒNG GD&amp; ĐT QUẬN LONG BIÊN</a:t>
            </a:r>
          </a:p>
          <a:p>
            <a:pPr algn="ctr"/>
            <a:r>
              <a:rPr lang="vi-VN" dirty="0" smtClean="0">
                <a:solidFill>
                  <a:schemeClr val="tx2"/>
                </a:solidFill>
              </a:rPr>
              <a:t>TRƯỜNG MẦM NON ĐÔ THỊ VIỆT HƯNG 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238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hình nề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145" y="1131116"/>
            <a:ext cx="7620000" cy="539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1956955" y="524356"/>
            <a:ext cx="5410200" cy="825990"/>
          </a:xfrm>
          <a:prstGeom prst="roundRect">
            <a:avLst>
              <a:gd name="adj" fmla="val 50000"/>
            </a:avLst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RAU XANH</a:t>
            </a:r>
            <a:endParaRPr lang="en-US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7" name="Số 1"/>
          <p:cNvSpPr/>
          <p:nvPr/>
        </p:nvSpPr>
        <p:spPr>
          <a:xfrm>
            <a:off x="13855" y="998397"/>
            <a:ext cx="3034145" cy="1722722"/>
          </a:xfrm>
          <a:prstGeom prst="roundRect">
            <a:avLst/>
          </a:prstGeom>
          <a:solidFill>
            <a:srgbClr val="00B050"/>
          </a:solidFill>
          <a:ln>
            <a:solidFill>
              <a:schemeClr val="accent1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smtClean="0">
                <a:solidFill>
                  <a:schemeClr val="tx1"/>
                </a:solidFill>
              </a:rPr>
              <a:t>1</a:t>
            </a:r>
            <a:endParaRPr lang="en-US" sz="6600" b="1" dirty="0">
              <a:solidFill>
                <a:schemeClr val="tx1"/>
              </a:solidFill>
            </a:endParaRPr>
          </a:p>
        </p:txBody>
      </p:sp>
      <p:sp>
        <p:nvSpPr>
          <p:cNvPr id="16" name="số 4"/>
          <p:cNvSpPr/>
          <p:nvPr/>
        </p:nvSpPr>
        <p:spPr>
          <a:xfrm>
            <a:off x="0" y="2721119"/>
            <a:ext cx="3048000" cy="1679851"/>
          </a:xfrm>
          <a:prstGeom prst="roundRect">
            <a:avLst/>
          </a:prstGeom>
          <a:solidFill>
            <a:srgbClr val="92D050"/>
          </a:solidFill>
          <a:ln>
            <a:solidFill>
              <a:schemeClr val="accent1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7" name="số 3"/>
          <p:cNvSpPr/>
          <p:nvPr/>
        </p:nvSpPr>
        <p:spPr>
          <a:xfrm>
            <a:off x="6057899" y="998397"/>
            <a:ext cx="3041073" cy="162443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8" name="số 2"/>
          <p:cNvSpPr/>
          <p:nvPr/>
        </p:nvSpPr>
        <p:spPr>
          <a:xfrm>
            <a:off x="3048000" y="998397"/>
            <a:ext cx="3009900" cy="1722722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smtClean="0">
                <a:solidFill>
                  <a:schemeClr val="tx1"/>
                </a:solidFill>
              </a:rPr>
              <a:t>2</a:t>
            </a:r>
            <a:endParaRPr lang="en-US" sz="6600" b="1" dirty="0">
              <a:solidFill>
                <a:schemeClr val="tx1"/>
              </a:solidFill>
            </a:endParaRPr>
          </a:p>
        </p:txBody>
      </p:sp>
      <p:sp>
        <p:nvSpPr>
          <p:cNvPr id="9" name="số 9"/>
          <p:cNvSpPr/>
          <p:nvPr/>
        </p:nvSpPr>
        <p:spPr>
          <a:xfrm>
            <a:off x="6096000" y="4302680"/>
            <a:ext cx="3048000" cy="2219586"/>
          </a:xfrm>
          <a:prstGeom prst="roundRect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10" name="số 8"/>
          <p:cNvSpPr/>
          <p:nvPr/>
        </p:nvSpPr>
        <p:spPr>
          <a:xfrm>
            <a:off x="3061855" y="4400970"/>
            <a:ext cx="3048000" cy="2121296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1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1" name="Số 6"/>
          <p:cNvSpPr/>
          <p:nvPr/>
        </p:nvSpPr>
        <p:spPr>
          <a:xfrm>
            <a:off x="6050973" y="2622829"/>
            <a:ext cx="3048000" cy="1679851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1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2" name="số 5"/>
          <p:cNvSpPr/>
          <p:nvPr/>
        </p:nvSpPr>
        <p:spPr>
          <a:xfrm>
            <a:off x="3002973" y="2721119"/>
            <a:ext cx="3048000" cy="1679851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3" name="số 7"/>
          <p:cNvSpPr/>
          <p:nvPr/>
        </p:nvSpPr>
        <p:spPr>
          <a:xfrm>
            <a:off x="13855" y="4400970"/>
            <a:ext cx="3048000" cy="2051597"/>
          </a:xfrm>
          <a:prstGeom prst="round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tx1"/>
                </a:solidFill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697914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6" grpId="0" animBg="1"/>
      <p:bldP spid="17" grpId="0" animBg="1"/>
      <p:bldP spid="1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40" b="98496" l="2000" r="98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95400"/>
            <a:ext cx="6973729" cy="4637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1217426" y="72998"/>
            <a:ext cx="6930819" cy="825990"/>
          </a:xfrm>
          <a:prstGeom prst="roundRect">
            <a:avLst>
              <a:gd name="adj" fmla="val 50000"/>
            </a:avLst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CÁC PHẦN CỦA CÂY RAU</a:t>
            </a:r>
            <a:endParaRPr lang="en-US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5475762" y="1883851"/>
            <a:ext cx="1600200" cy="71970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1726235" y="5911647"/>
            <a:ext cx="5099000" cy="318601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2864180" y="4299795"/>
            <a:ext cx="4211782" cy="15792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3089810" y="2514600"/>
            <a:ext cx="3186052" cy="12933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 rot="20183336">
            <a:off x="1726235" y="3429000"/>
            <a:ext cx="1093165" cy="175259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 rot="20517192">
            <a:off x="750629" y="3743136"/>
            <a:ext cx="933593" cy="24015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40" b="75752" l="40000" r="98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852" t="21619" r="7106" b="24607"/>
          <a:stretch/>
        </p:blipFill>
        <p:spPr bwMode="auto">
          <a:xfrm rot="16200000">
            <a:off x="7432620" y="676812"/>
            <a:ext cx="1662545" cy="1915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40" b="98496" l="2000" r="98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70" t="42606" r="53015" b="10450"/>
          <a:stretch/>
        </p:blipFill>
        <p:spPr bwMode="auto">
          <a:xfrm>
            <a:off x="7306635" y="2895600"/>
            <a:ext cx="1683220" cy="190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40" b="98496" l="2000" r="98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73" t="50000" r="77400"/>
          <a:stretch/>
        </p:blipFill>
        <p:spPr bwMode="auto">
          <a:xfrm rot="16200000">
            <a:off x="7412683" y="4745336"/>
            <a:ext cx="1298964" cy="2318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3" name="TextBox 2052"/>
          <p:cNvSpPr txBox="1"/>
          <p:nvPr/>
        </p:nvSpPr>
        <p:spPr>
          <a:xfrm>
            <a:off x="7213872" y="2474302"/>
            <a:ext cx="1549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LÁ</a:t>
            </a:r>
            <a:endParaRPr lang="en-US" b="1" dirty="0"/>
          </a:p>
        </p:txBody>
      </p:sp>
      <p:sp>
        <p:nvSpPr>
          <p:cNvPr id="41" name="TextBox 40"/>
          <p:cNvSpPr txBox="1"/>
          <p:nvPr/>
        </p:nvSpPr>
        <p:spPr>
          <a:xfrm>
            <a:off x="7419601" y="4784816"/>
            <a:ext cx="1549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THÂN</a:t>
            </a:r>
            <a:endParaRPr lang="en-US" b="1" dirty="0"/>
          </a:p>
        </p:txBody>
      </p:sp>
      <p:sp>
        <p:nvSpPr>
          <p:cNvPr id="42" name="TextBox 41"/>
          <p:cNvSpPr txBox="1"/>
          <p:nvPr/>
        </p:nvSpPr>
        <p:spPr>
          <a:xfrm>
            <a:off x="7366272" y="6369535"/>
            <a:ext cx="1549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RỄ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588628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2053" grpId="0"/>
      <p:bldP spid="41" grpId="0"/>
      <p:bldP spid="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371600" y="57586"/>
            <a:ext cx="6930819" cy="825990"/>
          </a:xfrm>
          <a:prstGeom prst="roundRect">
            <a:avLst>
              <a:gd name="adj" fmla="val 50000"/>
            </a:avLst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CÁC MÓN ĂN LÀM TỪ RAU</a:t>
            </a:r>
            <a:endParaRPr lang="en-US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143001"/>
            <a:ext cx="4381500" cy="3022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700" y="1143001"/>
            <a:ext cx="4686300" cy="3022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1" b="6704"/>
          <a:stretch/>
        </p:blipFill>
        <p:spPr bwMode="auto">
          <a:xfrm>
            <a:off x="76200" y="4087524"/>
            <a:ext cx="4381500" cy="2770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11"/>
          <a:stretch/>
        </p:blipFill>
        <p:spPr bwMode="auto">
          <a:xfrm>
            <a:off x="4457700" y="4165665"/>
            <a:ext cx="4686300" cy="2729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7705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93328">
            <a:off x="-138460" y="1123173"/>
            <a:ext cx="480060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 descr="Combo 3 cái: Rổ nhựa Duy Tân 32cmx9.5cm | Shopee Việt Nam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2678" y="-260871"/>
            <a:ext cx="4931759" cy="48201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Rổ tròn 344 - H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667000"/>
            <a:ext cx="3694047" cy="4936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3858" b="95867" l="16122" r="7489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9218"/>
          <a:stretch/>
        </p:blipFill>
        <p:spPr bwMode="auto">
          <a:xfrm>
            <a:off x="838200" y="3523473"/>
            <a:ext cx="3386569" cy="2454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19200"/>
            <a:ext cx="3639274" cy="2502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ounded Rectangle 11"/>
          <p:cNvSpPr/>
          <p:nvPr/>
        </p:nvSpPr>
        <p:spPr>
          <a:xfrm>
            <a:off x="1217426" y="72998"/>
            <a:ext cx="6930819" cy="825990"/>
          </a:xfrm>
          <a:prstGeom prst="roundRect">
            <a:avLst>
              <a:gd name="adj" fmla="val 50000"/>
            </a:avLst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CÁCH NHẶT RAU</a:t>
            </a:r>
            <a:endParaRPr lang="en-US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01116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0.08241 L 0.13403 -0.23959 C 0.16233 -0.27477 0.20452 -0.29352 0.24827 -0.29352 C 0.29844 -0.29352 0.33837 -0.27477 0.36667 -0.23959 L 0.50105 -0.08241 " pathEditMode="relative" rAng="0" ptsTypes="FffFF">
                                      <p:cBhvr>
                                        <p:cTn id="11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52" y="-1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0.01829 L 0.12673 -0.16064 C 0.15329 -0.20069 0.19323 -0.22222 0.23454 -0.22222 C 0.28194 -0.22222 0.31961 -0.20069 0.34618 -0.16064 L 0.47326 0.01829 " pathEditMode="relative" rAng="0" ptsTypes="FffFF">
                                      <p:cBhvr>
                                        <p:cTn id="20" dur="2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663" y="-12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524000" y="512145"/>
            <a:ext cx="6930819" cy="825990"/>
          </a:xfrm>
          <a:prstGeom prst="roundRect">
            <a:avLst>
              <a:gd name="adj" fmla="val 50000"/>
            </a:avLst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MÌNH CÙNG NHẶT RAU NHÉ</a:t>
            </a:r>
            <a:endParaRPr lang="en-US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2" name="Anpan-Man-s-March-Various-Artist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95400" y="2057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436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4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3396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ướng dẫn bé tự rửa tay sạch để phòng dịch | Vinme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1524000"/>
            <a:ext cx="6858000" cy="50749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1257300" y="88409"/>
            <a:ext cx="6930819" cy="825990"/>
          </a:xfrm>
          <a:prstGeom prst="roundRect">
            <a:avLst>
              <a:gd name="adj" fmla="val 50000"/>
            </a:avLst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MÌNH CÙNG RỬA TAY NÀO</a:t>
            </a:r>
            <a:endParaRPr lang="en-US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16397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78</Words>
  <Application>Microsoft Office PowerPoint</Application>
  <PresentationFormat>On-screen Show (4:3)</PresentationFormat>
  <Paragraphs>24</Paragraphs>
  <Slides>7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0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 2020</dc:creator>
  <cp:lastModifiedBy>DELL</cp:lastModifiedBy>
  <cp:revision>34</cp:revision>
  <dcterms:created xsi:type="dcterms:W3CDTF">2006-08-16T00:00:00Z</dcterms:created>
  <dcterms:modified xsi:type="dcterms:W3CDTF">2022-04-07T08:25:42Z</dcterms:modified>
</cp:coreProperties>
</file>