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1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9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F391A-8FB5-45C8-A66E-3FD46432765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D4396-F58A-4C06-B289-643E91409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7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52400"/>
            <a:ext cx="3706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TRƯỜNG MẦM NON ĐÔ THỊ VIỆT HƯNG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9497" y="1288703"/>
            <a:ext cx="65908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9497" y="2895600"/>
            <a:ext cx="73180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5584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7086600" cy="1752600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036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43399" cy="317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-1"/>
            <a:ext cx="4495800" cy="3352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81400"/>
            <a:ext cx="4648199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" y="3543300"/>
            <a:ext cx="4436131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52400"/>
            <a:ext cx="4613564" cy="34858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7036"/>
            <a:ext cx="4495800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3678381"/>
            <a:ext cx="4724400" cy="3110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9" y="3638204"/>
            <a:ext cx="4523509" cy="32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5333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674001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33" y="13977"/>
            <a:ext cx="4148667" cy="3338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4267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7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7701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76600"/>
            <a:ext cx="498770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-34636"/>
            <a:ext cx="43688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77" y="3345873"/>
            <a:ext cx="449264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6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DiXeDap-VA-4590913_hq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4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Âm thanh Xe đạp - Hiệu ứng Âm thanh MP3 Tải về Miễn phí - Pikbe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53345" y="108065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619"/>
            <a:ext cx="9143999" cy="520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855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44782"/>
            <a:ext cx="7239000" cy="482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8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" y="1226127"/>
            <a:ext cx="9121644" cy="5652655"/>
          </a:xfrm>
          <a:prstGeom prst="rect">
            <a:avLst/>
          </a:prstGeom>
        </p:spPr>
      </p:pic>
      <p:pic>
        <p:nvPicPr>
          <p:cNvPr id="5" name="Tieng-coi-ot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38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1"/>
            <a:ext cx="485601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1524000"/>
            <a:ext cx="4925291" cy="325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7762"/>
            <a:ext cx="4191000" cy="2766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7762"/>
            <a:ext cx="3651885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" y="4191000"/>
            <a:ext cx="388855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115" y="4093152"/>
            <a:ext cx="401297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8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614305"/>
            <a:ext cx="6705600" cy="3257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7056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5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“Ai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EmDiQuaNgaTuDuongPho-VA-485359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95</Words>
  <Application>Microsoft Office PowerPoint</Application>
  <PresentationFormat>On-screen Show (4:3)</PresentationFormat>
  <Paragraphs>14</Paragraphs>
  <Slides>14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Cô và trẻ hát bài hát  “Đi xe đạp”</vt:lpstr>
      <vt:lpstr>Tìm hiểu về xe đạp</vt:lpstr>
      <vt:lpstr>Tìm hiểu về xe máy</vt:lpstr>
      <vt:lpstr>Tìm hiểu về ô tô</vt:lpstr>
      <vt:lpstr>So sánh ô tô và xe máy</vt:lpstr>
      <vt:lpstr>Mở rộng</vt:lpstr>
      <vt:lpstr>PowerPoint Presentation</vt:lpstr>
      <vt:lpstr>Trò chơi: “Ai nhanh nhất”</vt:lpstr>
      <vt:lpstr>Kết thúc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B3-MNDTVH</cp:lastModifiedBy>
  <cp:revision>8</cp:revision>
  <dcterms:created xsi:type="dcterms:W3CDTF">2020-06-07T13:25:51Z</dcterms:created>
  <dcterms:modified xsi:type="dcterms:W3CDTF">2020-06-09T01:57:57Z</dcterms:modified>
</cp:coreProperties>
</file>