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media/audio3.wav" ContentType="audio/wav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media/audio6.wav" ContentType="audio/wav"/>
  <Override PartName="/ppt/media/audio7.wav" ContentType="audio/wav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media/audio8.wav" ContentType="audio/wav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media/audio9.wav" ContentType="audio/wav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ppt/tags/tag19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91" r:id="rId2"/>
    <p:sldId id="257" r:id="rId3"/>
    <p:sldId id="260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78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4" d="100"/>
          <a:sy n="74" d="100"/>
        </p:scale>
        <p:origin x="80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3CC7AC-C65F-40F5-9A03-56037347FD00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499B87-ED14-48B3-9EF4-B002A75AC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641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0588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7561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3308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563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563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9381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4177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7425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742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36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3175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36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523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97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23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80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3/20/2022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95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7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2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33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2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04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57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41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75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CCC15-B6D6-4A6F-92C1-BB2CA7959780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202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audio" Target="../media/media6.wav"/><Relationship Id="rId7" Type="http://schemas.openxmlformats.org/officeDocument/2006/relationships/audio" Target="../media/audio2.wav"/><Relationship Id="rId2" Type="http://schemas.microsoft.com/office/2007/relationships/media" Target="../media/media6.wav"/><Relationship Id="rId1" Type="http://schemas.openxmlformats.org/officeDocument/2006/relationships/tags" Target="../tags/tag6.xml"/><Relationship Id="rId6" Type="http://schemas.openxmlformats.org/officeDocument/2006/relationships/audio" Target="../media/audio1.wav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audio" Target="../media/media7.wav"/><Relationship Id="rId7" Type="http://schemas.openxmlformats.org/officeDocument/2006/relationships/audio" Target="../media/audio4.wav"/><Relationship Id="rId2" Type="http://schemas.microsoft.com/office/2007/relationships/media" Target="../media/media7.wav"/><Relationship Id="rId1" Type="http://schemas.openxmlformats.org/officeDocument/2006/relationships/tags" Target="../tags/tag7.xml"/><Relationship Id="rId6" Type="http://schemas.openxmlformats.org/officeDocument/2006/relationships/audio" Target="../media/audio3.wav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p3"/><Relationship Id="rId7" Type="http://schemas.openxmlformats.org/officeDocument/2006/relationships/image" Target="../media/image12.png"/><Relationship Id="rId2" Type="http://schemas.microsoft.com/office/2007/relationships/media" Target="../media/media8.mp3"/><Relationship Id="rId1" Type="http://schemas.openxmlformats.org/officeDocument/2006/relationships/tags" Target="../tags/tag8.xml"/><Relationship Id="rId6" Type="http://schemas.openxmlformats.org/officeDocument/2006/relationships/image" Target="../media/image11.jp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9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3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9.jpg"/><Relationship Id="rId5" Type="http://schemas.openxmlformats.org/officeDocument/2006/relationships/audio" Target="../media/audio7.wav"/><Relationship Id="rId4" Type="http://schemas.openxmlformats.org/officeDocument/2006/relationships/audio" Target="../media/audio6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8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audio" Target="../media/media9.mp3"/><Relationship Id="rId7" Type="http://schemas.openxmlformats.org/officeDocument/2006/relationships/audio" Target="../media/audio7.wav"/><Relationship Id="rId2" Type="http://schemas.microsoft.com/office/2007/relationships/media" Target="../media/media9.mp3"/><Relationship Id="rId1" Type="http://schemas.openxmlformats.org/officeDocument/2006/relationships/tags" Target="../tags/tag12.xml"/><Relationship Id="rId6" Type="http://schemas.openxmlformats.org/officeDocument/2006/relationships/audio" Target="../media/audio6.wav"/><Relationship Id="rId5" Type="http://schemas.openxmlformats.org/officeDocument/2006/relationships/notesSlide" Target="../notesSlides/notesSlide12.xml"/><Relationship Id="rId10" Type="http://schemas.openxmlformats.org/officeDocument/2006/relationships/image" Target="../media/image13.jpe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9.jpe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9.jpg"/><Relationship Id="rId12" Type="http://schemas.microsoft.com/office/2007/relationships/hdphoto" Target="../media/hdphoto1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audio" Target="../media/audio5.wav"/><Relationship Id="rId11" Type="http://schemas.openxmlformats.org/officeDocument/2006/relationships/image" Target="../media/image18.png"/><Relationship Id="rId5" Type="http://schemas.openxmlformats.org/officeDocument/2006/relationships/audio" Target="../media/audio2.wav"/><Relationship Id="rId10" Type="http://schemas.openxmlformats.org/officeDocument/2006/relationships/image" Target="../media/image17.jpeg"/><Relationship Id="rId4" Type="http://schemas.openxmlformats.org/officeDocument/2006/relationships/audio" Target="../media/audio3.wav"/><Relationship Id="rId9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9.jpg"/><Relationship Id="rId5" Type="http://schemas.openxmlformats.org/officeDocument/2006/relationships/audio" Target="../media/audio7.wav"/><Relationship Id="rId10" Type="http://schemas.openxmlformats.org/officeDocument/2006/relationships/image" Target="../media/image13.jpeg"/><Relationship Id="rId4" Type="http://schemas.openxmlformats.org/officeDocument/2006/relationships/audio" Target="../media/audio3.wav"/><Relationship Id="rId9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9.jpg"/><Relationship Id="rId5" Type="http://schemas.openxmlformats.org/officeDocument/2006/relationships/audio" Target="../media/audio5.wav"/><Relationship Id="rId4" Type="http://schemas.openxmlformats.org/officeDocument/2006/relationships/audio" Target="../media/audio2.wav"/><Relationship Id="rId9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9.jpg"/><Relationship Id="rId5" Type="http://schemas.openxmlformats.org/officeDocument/2006/relationships/audio" Target="../media/audio7.wav"/><Relationship Id="rId4" Type="http://schemas.openxmlformats.org/officeDocument/2006/relationships/audio" Target="../media/audio6.wav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notesSlide" Target="../notesSlides/notesSlide17.xml"/><Relationship Id="rId7" Type="http://schemas.openxmlformats.org/officeDocument/2006/relationships/audio" Target="../media/audio7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9.wav"/><Relationship Id="rId9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7.jpe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9.jpg"/><Relationship Id="rId12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audio" Target="../media/audio5.wav"/><Relationship Id="rId11" Type="http://schemas.openxmlformats.org/officeDocument/2006/relationships/image" Target="../media/image25.png"/><Relationship Id="rId5" Type="http://schemas.openxmlformats.org/officeDocument/2006/relationships/audio" Target="../media/audio2.wav"/><Relationship Id="rId10" Type="http://schemas.openxmlformats.org/officeDocument/2006/relationships/image" Target="../media/image24.png"/><Relationship Id="rId4" Type="http://schemas.openxmlformats.org/officeDocument/2006/relationships/audio" Target="../media/audio6.wav"/><Relationship Id="rId9" Type="http://schemas.microsoft.com/office/2007/relationships/hdphoto" Target="../media/hdphoto2.wdp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6" Type="http://schemas.openxmlformats.org/officeDocument/2006/relationships/image" Target="../media/image9.jpg"/><Relationship Id="rId11" Type="http://schemas.openxmlformats.org/officeDocument/2006/relationships/image" Target="../media/image13.jpeg"/><Relationship Id="rId5" Type="http://schemas.openxmlformats.org/officeDocument/2006/relationships/audio" Target="../media/audio7.wav"/><Relationship Id="rId10" Type="http://schemas.openxmlformats.org/officeDocument/2006/relationships/image" Target="../media/image27.jpeg"/><Relationship Id="rId4" Type="http://schemas.openxmlformats.org/officeDocument/2006/relationships/audio" Target="../media/audio6.wav"/><Relationship Id="rId9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av"/><Relationship Id="rId7" Type="http://schemas.openxmlformats.org/officeDocument/2006/relationships/image" Target="../media/image10.png"/><Relationship Id="rId2" Type="http://schemas.microsoft.com/office/2007/relationships/media" Target="../media/media1.wav"/><Relationship Id="rId1" Type="http://schemas.openxmlformats.org/officeDocument/2006/relationships/tags" Target="../tags/tag1.xml"/><Relationship Id="rId6" Type="http://schemas.openxmlformats.org/officeDocument/2006/relationships/image" Target="../media/image9.jp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media2.wav"/><Relationship Id="rId7" Type="http://schemas.openxmlformats.org/officeDocument/2006/relationships/image" Target="../media/image9.jpg"/><Relationship Id="rId2" Type="http://schemas.microsoft.com/office/2007/relationships/media" Target="../media/media2.wav"/><Relationship Id="rId1" Type="http://schemas.openxmlformats.org/officeDocument/2006/relationships/tags" Target="../tags/tag2.xml"/><Relationship Id="rId6" Type="http://schemas.openxmlformats.org/officeDocument/2006/relationships/audio" Target="../media/audio1.wav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media3.wav"/><Relationship Id="rId7" Type="http://schemas.openxmlformats.org/officeDocument/2006/relationships/image" Target="../media/image9.jpg"/><Relationship Id="rId2" Type="http://schemas.microsoft.com/office/2007/relationships/media" Target="../media/media3.wav"/><Relationship Id="rId1" Type="http://schemas.openxmlformats.org/officeDocument/2006/relationships/tags" Target="../tags/tag3.xml"/><Relationship Id="rId6" Type="http://schemas.openxmlformats.org/officeDocument/2006/relationships/audio" Target="../media/audio2.wav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av"/><Relationship Id="rId7" Type="http://schemas.openxmlformats.org/officeDocument/2006/relationships/image" Target="../media/image10.png"/><Relationship Id="rId2" Type="http://schemas.microsoft.com/office/2007/relationships/media" Target="../media/media4.wav"/><Relationship Id="rId1" Type="http://schemas.openxmlformats.org/officeDocument/2006/relationships/tags" Target="../tags/tag4.xml"/><Relationship Id="rId6" Type="http://schemas.openxmlformats.org/officeDocument/2006/relationships/image" Target="../media/image11.jp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av"/><Relationship Id="rId7" Type="http://schemas.openxmlformats.org/officeDocument/2006/relationships/image" Target="../media/image10.png"/><Relationship Id="rId2" Type="http://schemas.microsoft.com/office/2007/relationships/media" Target="../media/media5.wav"/><Relationship Id="rId1" Type="http://schemas.openxmlformats.org/officeDocument/2006/relationships/tags" Target="../tags/tag5.xml"/><Relationship Id="rId6" Type="http://schemas.openxmlformats.org/officeDocument/2006/relationships/image" Target="../media/image9.jp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8BF9290-393B-4E46-BE52-7CF9741B79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30F2D9A-36F7-464A-913F-F038BCE36FC3}"/>
              </a:ext>
            </a:extLst>
          </p:cNvPr>
          <p:cNvSpPr txBox="1"/>
          <p:nvPr/>
        </p:nvSpPr>
        <p:spPr>
          <a:xfrm>
            <a:off x="2082616" y="2184578"/>
            <a:ext cx="66383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PHÁT TRIỂN NHẬN THỨC</a:t>
            </a:r>
            <a:endParaRPr lang="vi-VN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23B915-AF3B-469A-8F47-16E107687964}"/>
              </a:ext>
            </a:extLst>
          </p:cNvPr>
          <p:cNvSpPr txBox="1"/>
          <p:nvPr/>
        </p:nvSpPr>
        <p:spPr>
          <a:xfrm>
            <a:off x="2864086" y="2892464"/>
            <a:ext cx="48798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tài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NB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Đối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tượng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– 36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tháng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tuổi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Giáo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Quỳnh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Anh</a:t>
            </a:r>
            <a:endParaRPr lang="vi-VN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78FE80-AC4C-4F15-9DEA-4FADCE1F8715}"/>
              </a:ext>
            </a:extLst>
          </p:cNvPr>
          <p:cNvSpPr txBox="1"/>
          <p:nvPr/>
        </p:nvSpPr>
        <p:spPr>
          <a:xfrm>
            <a:off x="2778880" y="25400"/>
            <a:ext cx="358623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ỦY BAN NHÂN DÂN QUẬN LONG BIÊN</a:t>
            </a:r>
          </a:p>
          <a:p>
            <a:pPr algn="ctr"/>
            <a:r>
              <a:rPr lang="en-US" sz="13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TRƯỜNG MẦM NON ĐÔ THỊ VIỆT HƯNG</a:t>
            </a:r>
            <a:endParaRPr lang="vi-VN" sz="135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94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8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735556" y="2719887"/>
            <a:ext cx="1971675" cy="2553789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189" name="Oval 21"/>
          <p:cNvSpPr>
            <a:spLocks noChangeArrowheads="1"/>
          </p:cNvSpPr>
          <p:nvPr/>
        </p:nvSpPr>
        <p:spPr bwMode="auto">
          <a:xfrm>
            <a:off x="1754606" y="2743201"/>
            <a:ext cx="1943100" cy="2517775"/>
          </a:xfrm>
          <a:prstGeom prst="ellipse">
            <a:avLst/>
          </a:prstGeom>
          <a:solidFill>
            <a:srgbClr val="FF0000"/>
          </a:solidFill>
          <a:ln w="76200">
            <a:noFill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255" name="Rectangle 22"/>
          <p:cNvSpPr>
            <a:spLocks noChangeArrowheads="1"/>
          </p:cNvSpPr>
          <p:nvPr/>
        </p:nvSpPr>
        <p:spPr bwMode="auto">
          <a:xfrm>
            <a:off x="4554956" y="2919959"/>
            <a:ext cx="1885950" cy="2286000"/>
          </a:xfrm>
          <a:prstGeom prst="rect">
            <a:avLst/>
          </a:prstGeom>
          <a:solidFill>
            <a:srgbClr val="0070C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3191" name="Line 23"/>
          <p:cNvSpPr>
            <a:spLocks noChangeShapeType="1"/>
          </p:cNvSpPr>
          <p:nvPr/>
        </p:nvSpPr>
        <p:spPr bwMode="auto">
          <a:xfrm>
            <a:off x="4554956" y="2919959"/>
            <a:ext cx="18859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2" name="Line 24"/>
          <p:cNvSpPr>
            <a:spLocks noChangeShapeType="1"/>
          </p:cNvSpPr>
          <p:nvPr/>
        </p:nvSpPr>
        <p:spPr bwMode="auto">
          <a:xfrm>
            <a:off x="6440906" y="2881859"/>
            <a:ext cx="0" cy="2362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3" name="Line 25"/>
          <p:cNvSpPr>
            <a:spLocks noChangeShapeType="1"/>
          </p:cNvSpPr>
          <p:nvPr/>
        </p:nvSpPr>
        <p:spPr bwMode="auto">
          <a:xfrm>
            <a:off x="4554956" y="5205959"/>
            <a:ext cx="18859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4" name="Line 26"/>
          <p:cNvSpPr>
            <a:spLocks noChangeShapeType="1"/>
          </p:cNvSpPr>
          <p:nvPr/>
        </p:nvSpPr>
        <p:spPr bwMode="auto">
          <a:xfrm>
            <a:off x="4554956" y="2881858"/>
            <a:ext cx="0" cy="2362201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Up Arrow 2"/>
          <p:cNvSpPr/>
          <p:nvPr/>
        </p:nvSpPr>
        <p:spPr>
          <a:xfrm rot="6630543">
            <a:off x="3951988" y="2478729"/>
            <a:ext cx="556126" cy="57888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2" name="Up Arrow 11"/>
          <p:cNvSpPr/>
          <p:nvPr/>
        </p:nvSpPr>
        <p:spPr>
          <a:xfrm rot="14381246">
            <a:off x="6483987" y="2391880"/>
            <a:ext cx="556126" cy="59340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3" name="Up Arrow 12"/>
          <p:cNvSpPr/>
          <p:nvPr/>
        </p:nvSpPr>
        <p:spPr>
          <a:xfrm rot="17314832">
            <a:off x="6508266" y="5047295"/>
            <a:ext cx="556126" cy="58862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5" name="Up Arrow 14"/>
          <p:cNvSpPr/>
          <p:nvPr/>
        </p:nvSpPr>
        <p:spPr>
          <a:xfrm rot="4340317">
            <a:off x="3962244" y="5072770"/>
            <a:ext cx="556126" cy="57328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71851" y="323602"/>
            <a:ext cx="28821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00100" y="5690011"/>
            <a:ext cx="76581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0945884"/>
      </p:ext>
    </p:extLst>
  </p:cSld>
  <p:clrMapOvr>
    <a:masterClrMapping/>
  </p:clrMapOvr>
  <p:transition advTm="271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3.33333E-6 L -0.16875 3.33333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38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0.16875 4.44444E-6 L 0.08125 4.44444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63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263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animBg="1"/>
      <p:bldP spid="2" grpId="1" animBg="1"/>
      <p:bldP spid="263189" grpId="0" animBg="1"/>
      <p:bldP spid="263189" grpId="1" animBg="1"/>
      <p:bldP spid="263191" grpId="0" animBg="1"/>
      <p:bldP spid="263192" grpId="0" animBg="1"/>
      <p:bldP spid="263193" grpId="0" animBg="1"/>
      <p:bldP spid="263194" grpId="0" animBg="1"/>
      <p:bldP spid="3" grpId="0" animBg="1"/>
      <p:bldP spid="12" grpId="0" animBg="1"/>
      <p:bldP spid="13" grpId="0" animBg="1"/>
      <p:bldP spid="15" grpId="0" animBg="1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80255" y="1653976"/>
            <a:ext cx="3025021" cy="3473848"/>
          </a:xfrm>
          <a:prstGeom prst="rect">
            <a:avLst/>
          </a:prstGeom>
          <a:solidFill>
            <a:srgbClr val="0070C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800600" y="1344712"/>
            <a:ext cx="3314700" cy="40923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114300" y="490210"/>
            <a:ext cx="9372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0538657"/>
      </p:ext>
    </p:extLst>
  </p:cSld>
  <p:clrMapOvr>
    <a:masterClrMapping/>
  </p:clrMapOvr>
  <p:transition advTm="30495">
    <p:wipe dir="d"/>
    <p:sndAc>
      <p:stSnd>
        <p:snd r:embed="rId6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9F4405-EEC5-4064-9788-482B87D3C3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62"/>
          <a:stretch/>
        </p:blipFill>
        <p:spPr>
          <a:xfrm>
            <a:off x="-2719" y="-1"/>
            <a:ext cx="9144000" cy="6858001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17C9AF-0A84-4587-ABC3-8D6A50F04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0BA4C9-1FF6-4D14-8255-382B07EBB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18061" y="913870"/>
            <a:ext cx="1595592" cy="2014526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:a16="http://schemas.microsoft.com/office/drawing/2014/main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FD7FDCD-B470-46F8-89FA-C6B62EB95F84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6159062" y="4225581"/>
            <a:ext cx="176572" cy="12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80D18A4-2E8A-4F37-8056-A47DBDBAFD3B}"/>
              </a:ext>
            </a:extLst>
          </p:cNvPr>
          <p:cNvCxnSpPr>
            <a:cxnSpLocks/>
          </p:cNvCxnSpPr>
          <p:nvPr/>
        </p:nvCxnSpPr>
        <p:spPr>
          <a:xfrm>
            <a:off x="633563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0964775-4FE7-467B-8D05-68C19C44BA1E}"/>
              </a:ext>
            </a:extLst>
          </p:cNvPr>
          <p:cNvCxnSpPr>
            <a:cxnSpLocks/>
          </p:cNvCxnSpPr>
          <p:nvPr/>
        </p:nvCxnSpPr>
        <p:spPr>
          <a:xfrm>
            <a:off x="1873413" y="5084325"/>
            <a:ext cx="44319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B83C674-7E28-42DD-9674-76C30FD24F33}"/>
              </a:ext>
            </a:extLst>
          </p:cNvPr>
          <p:cNvCxnSpPr>
            <a:cxnSpLocks/>
          </p:cNvCxnSpPr>
          <p:nvPr/>
        </p:nvCxnSpPr>
        <p:spPr>
          <a:xfrm>
            <a:off x="187341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DBE6DDA6-0E8C-435D-8205-B87CBA55B29E}"/>
              </a:ext>
            </a:extLst>
          </p:cNvPr>
          <p:cNvSpPr/>
          <p:nvPr/>
        </p:nvSpPr>
        <p:spPr>
          <a:xfrm>
            <a:off x="1391997" y="3763076"/>
            <a:ext cx="4767065" cy="925010"/>
          </a:xfrm>
          <a:prstGeom prst="rect">
            <a:avLst/>
          </a:prstGeom>
          <a:solidFill>
            <a:srgbClr val="49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1405406" y="3763075"/>
            <a:ext cx="4376699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HĐ2: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862F506-E18A-4C34-BFEC-E5A2F5DC0554}"/>
              </a:ext>
            </a:extLst>
          </p:cNvPr>
          <p:cNvSpPr/>
          <p:nvPr/>
        </p:nvSpPr>
        <p:spPr>
          <a:xfrm>
            <a:off x="1460571" y="4828222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id="{D7F98401-D3EC-43BE-89E3-102D21780BE8}"/>
              </a:ext>
            </a:extLst>
          </p:cNvPr>
          <p:cNvSpPr/>
          <p:nvPr/>
        </p:nvSpPr>
        <p:spPr>
          <a:xfrm>
            <a:off x="28194000" y="-5201474"/>
            <a:ext cx="15832033" cy="14279663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id="{A89D9BBB-90C7-490E-A60F-51E86B8E3375}"/>
              </a:ext>
            </a:extLst>
          </p:cNvPr>
          <p:cNvSpPr/>
          <p:nvPr/>
        </p:nvSpPr>
        <p:spPr>
          <a:xfrm>
            <a:off x="30354043" y="-5201474"/>
            <a:ext cx="15832033" cy="14279663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3B876FC8-9BB3-417C-B0E6-11949B4DBC62}"/>
              </a:ext>
            </a:extLst>
          </p:cNvPr>
          <p:cNvSpPr/>
          <p:nvPr/>
        </p:nvSpPr>
        <p:spPr>
          <a:xfrm>
            <a:off x="30369283" y="-5429771"/>
            <a:ext cx="15832033" cy="14279663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01D19428-766B-4010-A3F0-37B6355833AE}"/>
              </a:ext>
            </a:extLst>
          </p:cNvPr>
          <p:cNvSpPr/>
          <p:nvPr/>
        </p:nvSpPr>
        <p:spPr>
          <a:xfrm>
            <a:off x="30830520" y="-5355556"/>
            <a:ext cx="15832033" cy="14279663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245644ED-2B00-4820-9B1A-4273B0F1D555}"/>
              </a:ext>
            </a:extLst>
          </p:cNvPr>
          <p:cNvSpPr/>
          <p:nvPr/>
        </p:nvSpPr>
        <p:spPr>
          <a:xfrm>
            <a:off x="30861000" y="-5218699"/>
            <a:ext cx="15832033" cy="14279663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059" y="149279"/>
            <a:ext cx="1574443" cy="158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01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750"/>
                            </p:stCondLst>
                            <p:childTnLst>
                              <p:par>
                                <p:cTn id="9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750"/>
                            </p:stCondLst>
                            <p:childTnLst>
                              <p:par>
                                <p:cTn id="9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750"/>
                            </p:stCondLst>
                            <p:childTnLst>
                              <p:par>
                                <p:cTn id="10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750"/>
                            </p:stCondLst>
                            <p:childTnLst>
                              <p:par>
                                <p:cTn id="1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2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" r="355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91176" y="1981200"/>
            <a:ext cx="5886451" cy="21467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25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 CÁC BÉ ĐẾN VỚI CHƯƠNG TRÌNH </a:t>
            </a: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“THỬ TÀI BÉ YÊU”</a:t>
            </a:r>
          </a:p>
        </p:txBody>
      </p:sp>
      <p:pic>
        <p:nvPicPr>
          <p:cNvPr id="7" name="[Olympia 16] Nhạc hiệu mở đầu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903019" y="5978214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119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24)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2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Hexagon 5"/>
          <p:cNvSpPr/>
          <p:nvPr/>
        </p:nvSpPr>
        <p:spPr>
          <a:xfrm>
            <a:off x="542925" y="1619250"/>
            <a:ext cx="2400300" cy="2495550"/>
          </a:xfrm>
          <a:prstGeom prst="hexago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rapezoid 6"/>
          <p:cNvSpPr/>
          <p:nvPr/>
        </p:nvSpPr>
        <p:spPr>
          <a:xfrm>
            <a:off x="2943225" y="3733800"/>
            <a:ext cx="2743200" cy="2438400"/>
          </a:xfrm>
          <a:prstGeom prst="trapezoi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886450" y="1190625"/>
            <a:ext cx="2743200" cy="3352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28750" y="457200"/>
            <a:ext cx="65055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2" name="Explosion 1 11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3727564"/>
      </p:ext>
    </p:extLst>
  </p:cSld>
  <p:clrMapOvr>
    <a:masterClrMapping/>
  </p:clrMapOvr>
  <p:transition>
    <p:wedge/>
    <p:sndAc>
      <p:stSnd>
        <p:snd r:embed="rId4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3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428875" y="1143000"/>
            <a:ext cx="4286250" cy="5257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3886200" y="578275"/>
            <a:ext cx="17145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HÌNH TRÒN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1" y="5105401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4563338"/>
      </p:ext>
    </p:extLst>
  </p:cSld>
  <p:clrMapOvr>
    <a:masterClrMapping/>
  </p:clrMapOvr>
  <p:transition>
    <p:wedge/>
    <p:sndAc>
      <p:stSnd>
        <p:snd r:embed="rId4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4a5d68b0_69ad8331_anhve62463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18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29100" y="2468709"/>
            <a:ext cx="4343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Explosion 1 4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Explosion 1 6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8" name="Explosion 1 7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9" name="Explosion 1 8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0" name="Explosion 1 9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1" name="Explosion 1 10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715662"/>
      </p:ext>
    </p:extLst>
  </p:cSld>
  <p:clrMapOvr>
    <a:masterClrMapping/>
  </p:clrMapOvr>
  <p:transition>
    <p:dissolve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057400" y="914400"/>
            <a:ext cx="4514850" cy="55626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3600450" y="371154"/>
            <a:ext cx="17145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HÌNH TRÒN</a:t>
            </a:r>
          </a:p>
        </p:txBody>
      </p:sp>
      <p:sp>
        <p:nvSpPr>
          <p:cNvPr id="5" name="Smiley Face 4"/>
          <p:cNvSpPr/>
          <p:nvPr/>
        </p:nvSpPr>
        <p:spPr>
          <a:xfrm>
            <a:off x="7486651" y="7086600"/>
            <a:ext cx="267890" cy="457200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đúng roi. bạn thật là giỏi [Medium quality]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915150" y="7010400"/>
            <a:ext cx="457200" cy="6096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057400" y="914400"/>
            <a:ext cx="4514850" cy="5562600"/>
          </a:xfrm>
          <a:prstGeom prst="ellipse">
            <a:avLst/>
          </a:prstGeom>
          <a:solidFill>
            <a:srgbClr val="92D05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604" y="4844970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60921395"/>
      </p:ext>
    </p:extLst>
  </p:cSld>
  <p:clrMapOvr>
    <a:masterClrMapping/>
  </p:clrMapOvr>
  <p:transition>
    <p:wedge/>
    <p:sndAc>
      <p:stSnd>
        <p:snd r:embed="rId6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 animBg="1"/>
      <p:bldP spid="7" grpId="0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" descr="Káº¿t quáº£ hÃ¬nh áº£nh cho vÃ²ng thá» dá»¥c tráº» em máº§m non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3465678"/>
            <a:ext cx="2628900" cy="308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Káº¿t quáº£ hÃ¬nh áº£nh cho ÄÃ¡m mÃ¢y"/>
          <p:cNvSpPr>
            <a:spLocks noChangeAspect="1" noChangeArrowheads="1"/>
          </p:cNvSpPr>
          <p:nvPr/>
        </p:nvSpPr>
        <p:spPr bwMode="auto">
          <a:xfrm>
            <a:off x="1259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2" descr="Káº¿t quáº£ hÃ¬nh áº£nh cho CÃI PHAO BÆ I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856" y="2552700"/>
            <a:ext cx="2504645" cy="287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1" y="1524001"/>
            <a:ext cx="1735136" cy="2180573"/>
          </a:xfrm>
          <a:prstGeom prst="rect">
            <a:avLst/>
          </a:prstGeom>
        </p:spPr>
      </p:pic>
      <p:pic>
        <p:nvPicPr>
          <p:cNvPr id="1028" name="Picture 4" descr="HÃ¬nh áº£nh cÃ³ liÃªn quan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8333" l="12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914401"/>
            <a:ext cx="2686050" cy="278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Ã¬nh áº£nh cÃ³ liÃªn quan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04" y="3835256"/>
            <a:ext cx="2075655" cy="2806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6332" y="329625"/>
            <a:ext cx="9029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2" name="Explosion 1 11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5911590"/>
      </p:ext>
    </p:extLst>
  </p:cSld>
  <p:clrMapOvr>
    <a:masterClrMapping/>
  </p:clrMapOvr>
  <p:transition>
    <p:wheel spokes="1"/>
    <p:sndAc>
      <p:stSnd>
        <p:snd r:embed="rId4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" descr="Káº¿t quáº£ hÃ¬nh áº£nh cho vÃ²ng thá» dá»¥c tráº» em máº§m non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1885136"/>
            <a:ext cx="2628900" cy="308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Káº¿t quáº£ hÃ¬nh áº£nh cho ÄÃ¡m mÃ¢y"/>
          <p:cNvSpPr>
            <a:spLocks noChangeAspect="1" noChangeArrowheads="1"/>
          </p:cNvSpPr>
          <p:nvPr/>
        </p:nvSpPr>
        <p:spPr bwMode="auto">
          <a:xfrm>
            <a:off x="1259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2" descr="Káº¿t quáº£ hÃ¬nh áº£nh cho CÃI PHAO BÆ I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2101832"/>
            <a:ext cx="2504645" cy="287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66" y="2338714"/>
            <a:ext cx="1735136" cy="21805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332" y="329625"/>
            <a:ext cx="9029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1" y="5061115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39209643"/>
      </p:ext>
    </p:extLst>
  </p:cSld>
  <p:clrMapOvr>
    <a:masterClrMapping/>
  </p:clrMapOvr>
  <p:transition>
    <p:wheel spokes="1"/>
    <p:sndAc>
      <p:stSnd>
        <p:snd r:embed="rId4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9F4405-EEC5-4064-9788-482B87D3C3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15"/>
          <a:stretch/>
        </p:blipFill>
        <p:spPr>
          <a:xfrm>
            <a:off x="-2719" y="1"/>
            <a:ext cx="9144000" cy="6858000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17C9AF-0A84-4587-ABC3-8D6A50F04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0BA4C9-1FF6-4D14-8255-382B07EBB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18061" y="913870"/>
            <a:ext cx="1595592" cy="2014526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:a16="http://schemas.microsoft.com/office/drawing/2014/main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FD7FDCD-B470-46F8-89FA-C6B62EB95F84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5977289" y="5648736"/>
            <a:ext cx="176572" cy="12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80D18A4-2E8A-4F37-8056-A47DBDBAFD3B}"/>
              </a:ext>
            </a:extLst>
          </p:cNvPr>
          <p:cNvCxnSpPr>
            <a:cxnSpLocks/>
          </p:cNvCxnSpPr>
          <p:nvPr/>
        </p:nvCxnSpPr>
        <p:spPr>
          <a:xfrm>
            <a:off x="6153860" y="5637342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0964775-4FE7-467B-8D05-68C19C44BA1E}"/>
              </a:ext>
            </a:extLst>
          </p:cNvPr>
          <p:cNvCxnSpPr>
            <a:cxnSpLocks/>
          </p:cNvCxnSpPr>
          <p:nvPr/>
        </p:nvCxnSpPr>
        <p:spPr>
          <a:xfrm>
            <a:off x="1691640" y="6507480"/>
            <a:ext cx="44319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B83C674-7E28-42DD-9674-76C30FD24F33}"/>
              </a:ext>
            </a:extLst>
          </p:cNvPr>
          <p:cNvCxnSpPr>
            <a:cxnSpLocks/>
          </p:cNvCxnSpPr>
          <p:nvPr/>
        </p:nvCxnSpPr>
        <p:spPr>
          <a:xfrm>
            <a:off x="1691640" y="5637342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DBE6DDA6-0E8C-435D-8205-B87CBA55B29E}"/>
              </a:ext>
            </a:extLst>
          </p:cNvPr>
          <p:cNvSpPr/>
          <p:nvPr/>
        </p:nvSpPr>
        <p:spPr>
          <a:xfrm>
            <a:off x="1210224" y="5186231"/>
            <a:ext cx="4767065" cy="925010"/>
          </a:xfrm>
          <a:prstGeom prst="rect">
            <a:avLst/>
          </a:prstGeom>
          <a:solidFill>
            <a:srgbClr val="49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1223633" y="5186230"/>
            <a:ext cx="4376699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VIÊN: NGÔ THỊ DUYÊN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40AD29F-99B0-4575-B0F4-9C898D2D6B65}"/>
              </a:ext>
            </a:extLst>
          </p:cNvPr>
          <p:cNvSpPr txBox="1"/>
          <p:nvPr/>
        </p:nvSpPr>
        <p:spPr>
          <a:xfrm>
            <a:off x="1863230" y="6062315"/>
            <a:ext cx="4753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ĐỐI TƯỢNG: TRẺ 3-4 TUỔI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862F506-E18A-4C34-BFEC-E5A2F5DC0554}"/>
              </a:ext>
            </a:extLst>
          </p:cNvPr>
          <p:cNvSpPr/>
          <p:nvPr/>
        </p:nvSpPr>
        <p:spPr>
          <a:xfrm>
            <a:off x="1460572" y="4305869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BE6DDA6-0E8C-435D-8205-B87CBA55B29E}"/>
              </a:ext>
            </a:extLst>
          </p:cNvPr>
          <p:cNvSpPr/>
          <p:nvPr/>
        </p:nvSpPr>
        <p:spPr>
          <a:xfrm>
            <a:off x="1849821" y="3204711"/>
            <a:ext cx="5084379" cy="129108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1863230" y="3204710"/>
            <a:ext cx="4668029" cy="1291089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 VUI HỌC TOÁN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316" y="59410"/>
            <a:ext cx="1523929" cy="1533344"/>
          </a:xfrm>
          <a:prstGeom prst="rect">
            <a:avLst/>
          </a:prstGeom>
        </p:spPr>
      </p:pic>
      <p:sp>
        <p:nvSpPr>
          <p:cNvPr id="2" name="Heart 1">
            <a:extLst>
              <a:ext uri="{FF2B5EF4-FFF2-40B4-BE49-F238E27FC236}">
                <a16:creationId xmlns:a16="http://schemas.microsoft.com/office/drawing/2014/main" id="{D7F98401-D3EC-43BE-89E3-102D21780BE8}"/>
              </a:ext>
            </a:extLst>
          </p:cNvPr>
          <p:cNvSpPr/>
          <p:nvPr/>
        </p:nvSpPr>
        <p:spPr>
          <a:xfrm>
            <a:off x="24688800" y="-13634956"/>
            <a:ext cx="16681736" cy="14461038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id="{A89D9BBB-90C7-490E-A60F-51E86B8E3375}"/>
              </a:ext>
            </a:extLst>
          </p:cNvPr>
          <p:cNvSpPr/>
          <p:nvPr/>
        </p:nvSpPr>
        <p:spPr>
          <a:xfrm>
            <a:off x="24688800" y="-13558211"/>
            <a:ext cx="16681736" cy="14461038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3B876FC8-9BB3-417C-B0E6-11949B4DBC62}"/>
              </a:ext>
            </a:extLst>
          </p:cNvPr>
          <p:cNvSpPr/>
          <p:nvPr/>
        </p:nvSpPr>
        <p:spPr>
          <a:xfrm>
            <a:off x="24688800" y="-13558211"/>
            <a:ext cx="16681736" cy="14461038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01D19428-766B-4010-A3F0-37B6355833AE}"/>
              </a:ext>
            </a:extLst>
          </p:cNvPr>
          <p:cNvSpPr/>
          <p:nvPr/>
        </p:nvSpPr>
        <p:spPr>
          <a:xfrm>
            <a:off x="24688800" y="-13558211"/>
            <a:ext cx="16681736" cy="14461038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245644ED-2B00-4820-9B1A-4273B0F1D555}"/>
              </a:ext>
            </a:extLst>
          </p:cNvPr>
          <p:cNvSpPr/>
          <p:nvPr/>
        </p:nvSpPr>
        <p:spPr>
          <a:xfrm>
            <a:off x="24688800" y="-13547168"/>
            <a:ext cx="16681736" cy="14461038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08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8" fill="hold" grpId="0" nodeType="withEffect">
                                  <p:stCondLst>
                                    <p:cond delay="26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3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3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750"/>
                            </p:stCondLst>
                            <p:childTnLst>
                              <p:par>
                                <p:cTn id="10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750"/>
                            </p:stCondLst>
                            <p:childTnLst>
                              <p:par>
                                <p:cTn id="1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750"/>
                            </p:stCondLst>
                            <p:childTnLst>
                              <p:par>
                                <p:cTn id="12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6750"/>
                            </p:stCondLst>
                            <p:childTnLst>
                              <p:par>
                                <p:cTn id="12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33" grpId="0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27" grpId="0" animBg="1"/>
      <p:bldP spid="29" grpId="0" animBg="1"/>
      <p:bldP spid="2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0" descr="Káº¿t quáº£ hÃ¬nh áº£nh cho ÄÃ¡m mÃ¢y hoáº¡t hÃ¬nh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16" y="512830"/>
            <a:ext cx="1963627" cy="252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7"/>
          <p:cNvSpPr>
            <a:spLocks noChangeArrowheads="1"/>
          </p:cNvSpPr>
          <p:nvPr/>
        </p:nvSpPr>
        <p:spPr bwMode="auto">
          <a:xfrm>
            <a:off x="494094" y="2902036"/>
            <a:ext cx="1885949" cy="1365164"/>
          </a:xfrm>
          <a:prstGeom prst="trapezoid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14" descr="Káº¿t quáº£ hÃ¬nh áº£nh cho ong mat troi de thuon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5F6F0"/>
              </a:clrFrom>
              <a:clrTo>
                <a:srgbClr val="F5F6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261" y="1058181"/>
            <a:ext cx="2096604" cy="24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sosceles Triangle 4"/>
          <p:cNvSpPr/>
          <p:nvPr/>
        </p:nvSpPr>
        <p:spPr>
          <a:xfrm>
            <a:off x="3467150" y="3632200"/>
            <a:ext cx="1884715" cy="1460670"/>
          </a:xfrm>
          <a:prstGeom prst="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pic>
        <p:nvPicPr>
          <p:cNvPr id="6" name="Picture 12" descr="Káº¿t quáº£ hÃ¬nh áº£nh cho giá»t nÆ°á»c hoáº¡t hÃ¬nh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2079524"/>
            <a:ext cx="1217318" cy="1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590359" y="4267201"/>
            <a:ext cx="1828800" cy="1975883"/>
          </a:xfrm>
          <a:prstGeom prst="rect">
            <a:avLst/>
          </a:prstGeom>
          <a:solidFill>
            <a:srgbClr val="FF000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1455" y="228601"/>
            <a:ext cx="84267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Explosion 1 11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309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10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12" descr="Káº¿t quáº£ hÃ¬nh áº£nh cho giá»t nÆ°á»c hoáº¡t hÃ¬nh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149" y="918243"/>
            <a:ext cx="1612959" cy="207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3572627" y="248485"/>
            <a:ext cx="199874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HÌNH VUÔNG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857501" y="2857500"/>
            <a:ext cx="3146258" cy="3429000"/>
          </a:xfrm>
          <a:prstGeom prst="rect">
            <a:avLst/>
          </a:prstGeom>
          <a:solidFill>
            <a:srgbClr val="FF000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787" y="4852972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534985"/>
      </p:ext>
    </p:extLst>
  </p:cSld>
  <p:clrMapOvr>
    <a:masterClrMapping/>
  </p:clrMapOvr>
  <p:transition>
    <p:wedge/>
    <p:sndAc>
      <p:stSnd>
        <p:snd r:embed="rId4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-32084"/>
            <a:ext cx="9144000" cy="6858000"/>
          </a:xfrm>
          <a:prstGeom prst="rect">
            <a:avLst/>
          </a:prstGeom>
        </p:spPr>
      </p:pic>
      <p:sp>
        <p:nvSpPr>
          <p:cNvPr id="241678" name="Rectangle 14"/>
          <p:cNvSpPr>
            <a:spLocks noChangeArrowheads="1"/>
          </p:cNvSpPr>
          <p:nvPr/>
        </p:nvSpPr>
        <p:spPr bwMode="auto">
          <a:xfrm>
            <a:off x="2914650" y="2057400"/>
            <a:ext cx="2914650" cy="3505200"/>
          </a:xfrm>
          <a:prstGeom prst="rect">
            <a:avLst/>
          </a:prstGeom>
          <a:solidFill>
            <a:srgbClr val="E3F038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41679" name="Line 15"/>
          <p:cNvSpPr>
            <a:spLocks noChangeShapeType="1"/>
          </p:cNvSpPr>
          <p:nvPr/>
        </p:nvSpPr>
        <p:spPr bwMode="auto">
          <a:xfrm>
            <a:off x="2914650" y="2057400"/>
            <a:ext cx="29146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680" name="Line 16"/>
          <p:cNvSpPr>
            <a:spLocks noChangeShapeType="1"/>
          </p:cNvSpPr>
          <p:nvPr/>
        </p:nvSpPr>
        <p:spPr bwMode="auto">
          <a:xfrm>
            <a:off x="5829300" y="2057400"/>
            <a:ext cx="0" cy="3505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681" name="Line 17"/>
          <p:cNvSpPr>
            <a:spLocks noChangeShapeType="1"/>
          </p:cNvSpPr>
          <p:nvPr/>
        </p:nvSpPr>
        <p:spPr bwMode="auto">
          <a:xfrm flipV="1">
            <a:off x="2914650" y="5562600"/>
            <a:ext cx="29146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682" name="Line 18"/>
          <p:cNvSpPr>
            <a:spLocks noChangeShapeType="1"/>
          </p:cNvSpPr>
          <p:nvPr/>
        </p:nvSpPr>
        <p:spPr bwMode="auto">
          <a:xfrm>
            <a:off x="2914650" y="2057400"/>
            <a:ext cx="0" cy="3505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728787" y="533400"/>
            <a:ext cx="59864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Theo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8" name="Explosion 1 17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1" y="4985300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3214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6 C 0.03004 -0.03797 0.075 -0.06204 0.125 -0.06204 C 0.175 -0.06204 0.21997 -0.03797 0.25 3.7037E-6 C 0.21997 0.03796 0.175 0.06203 0.125 0.06203 C 0.075 0.06203 0.03004 0.03796 -3.61111E-6 3.7037E-6 Z " pathEditMode="relative" rAng="0" ptsTypes="AAAAA">
                                      <p:cBhvr>
                                        <p:cTn id="6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2416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16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85" decel="100000"/>
                                        <p:tgtEl>
                                          <p:spTgt spid="2416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385" decel="100000"/>
                                        <p:tgtEl>
                                          <p:spTgt spid="24168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8" dur="385" fill="hold"/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0" dur="385" fill="hold"/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78" grpId="0" animBg="1"/>
      <p:bldP spid="241679" grpId="0" animBg="1"/>
      <p:bldP spid="241680" grpId="0" animBg="1"/>
      <p:bldP spid="241681" grpId="0" animBg="1"/>
      <p:bldP spid="24168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8" name="Picture 2" descr="HÃ¬nh áº£nh cÃ³ liÃªn quan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5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14" y="1102926"/>
            <a:ext cx="2815828" cy="285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Ã¬nh áº£nh cÃ³ liÃªn qua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3781927"/>
            <a:ext cx="2940843" cy="293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Káº¿t quáº£ hÃ¬nh áº£nh cho Äá» CHÆ I HÃNH TAM GIÃC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601" y="3897654"/>
            <a:ext cx="2228850" cy="259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Káº¿t quáº£ hÃ¬nh áº£nh cho Äá» CHÆ I HÃNH Lá»¤C GIÃC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810" y="1828800"/>
            <a:ext cx="2239660" cy="328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Káº¿t quáº£ hÃ¬nh áº£nh cho Äá»NG Há» HÃNH VUÃN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0"/>
          <a:stretch/>
        </p:blipFill>
        <p:spPr bwMode="auto">
          <a:xfrm>
            <a:off x="5931568" y="1102927"/>
            <a:ext cx="2631101" cy="288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8014" y="346827"/>
            <a:ext cx="87087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Explosion 1 8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352642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Explosion 1 9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353982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1" name="Explosion 1 10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353982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2" name="Explosion 1 11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364002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364002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342900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4423343"/>
      </p:ext>
    </p:extLst>
  </p:cSld>
  <p:clrMapOvr>
    <a:masterClrMapping/>
  </p:clrMapOvr>
  <p:transition>
    <p:blinds dir="vert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8" name="Picture 2" descr="HÃ¬nh áº£nh cÃ³ liÃªn quan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5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43" y="1752600"/>
            <a:ext cx="2815828" cy="285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Ã¬nh áº£nh cÃ³ liÃªn qua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131971"/>
            <a:ext cx="2940843" cy="293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Káº¿t quáº£ hÃ¬nh áº£nh cho Äá»NG Há» HÃNH VUÃN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0"/>
          <a:stretch/>
        </p:blipFill>
        <p:spPr bwMode="auto">
          <a:xfrm>
            <a:off x="6122233" y="2025112"/>
            <a:ext cx="2353208" cy="2581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8014" y="346827"/>
            <a:ext cx="87087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551" y="5113339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1026288"/>
      </p:ext>
    </p:extLst>
  </p:cSld>
  <p:clrMapOvr>
    <a:masterClrMapping/>
  </p:clrMapOvr>
  <p:transition>
    <p:blinds dir="vert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9F4405-EEC5-4064-9788-482B87D3C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9" y="0"/>
            <a:ext cx="9144000" cy="6858000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17C9AF-0A84-4587-ABC3-8D6A50F04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0BA4C9-1FF6-4D14-8255-382B07EBB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18061" y="913870"/>
            <a:ext cx="1595592" cy="2014526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:a16="http://schemas.microsoft.com/office/drawing/2014/main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FD7FDCD-B470-46F8-89FA-C6B62EB95F84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6159062" y="4225581"/>
            <a:ext cx="176572" cy="12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80D18A4-2E8A-4F37-8056-A47DBDBAFD3B}"/>
              </a:ext>
            </a:extLst>
          </p:cNvPr>
          <p:cNvCxnSpPr>
            <a:cxnSpLocks/>
          </p:cNvCxnSpPr>
          <p:nvPr/>
        </p:nvCxnSpPr>
        <p:spPr>
          <a:xfrm>
            <a:off x="633563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0964775-4FE7-467B-8D05-68C19C44BA1E}"/>
              </a:ext>
            </a:extLst>
          </p:cNvPr>
          <p:cNvCxnSpPr>
            <a:cxnSpLocks/>
          </p:cNvCxnSpPr>
          <p:nvPr/>
        </p:nvCxnSpPr>
        <p:spPr>
          <a:xfrm>
            <a:off x="1873413" y="5084325"/>
            <a:ext cx="44319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B83C674-7E28-42DD-9674-76C30FD24F33}"/>
              </a:ext>
            </a:extLst>
          </p:cNvPr>
          <p:cNvCxnSpPr>
            <a:cxnSpLocks/>
          </p:cNvCxnSpPr>
          <p:nvPr/>
        </p:nvCxnSpPr>
        <p:spPr>
          <a:xfrm>
            <a:off x="187341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DBE6DDA6-0E8C-435D-8205-B87CBA55B29E}"/>
              </a:ext>
            </a:extLst>
          </p:cNvPr>
          <p:cNvSpPr/>
          <p:nvPr/>
        </p:nvSpPr>
        <p:spPr>
          <a:xfrm>
            <a:off x="1391997" y="3763076"/>
            <a:ext cx="4767065" cy="925010"/>
          </a:xfrm>
          <a:prstGeom prst="rect">
            <a:avLst/>
          </a:prstGeom>
          <a:solidFill>
            <a:srgbClr val="49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1405406" y="3763075"/>
            <a:ext cx="4376699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!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862F506-E18A-4C34-BFEC-E5A2F5DC0554}"/>
              </a:ext>
            </a:extLst>
          </p:cNvPr>
          <p:cNvSpPr/>
          <p:nvPr/>
        </p:nvSpPr>
        <p:spPr>
          <a:xfrm>
            <a:off x="1460571" y="4828222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49958" y="342709"/>
            <a:ext cx="4876800" cy="1120236"/>
          </a:xfrm>
          <a:prstGeom prst="rect">
            <a:avLst/>
          </a:prstGeom>
          <a:solidFill>
            <a:srgbClr val="FF0000">
              <a:alpha val="69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HỌC HÔM NAY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ĐẾN ĐÂY LÀ KẾT THÚC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34" y="32656"/>
            <a:ext cx="875802" cy="88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99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5" grpId="0" animBg="1"/>
      <p:bldP spid="38" grpId="0" animBg="1"/>
      <p:bldP spid="3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9F4405-EEC5-4064-9788-482B87D3C3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/>
        </p:blipFill>
        <p:spPr>
          <a:xfrm>
            <a:off x="-2719" y="0"/>
            <a:ext cx="9144000" cy="6858000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17C9AF-0A84-4587-ABC3-8D6A50F04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0BA4C9-1FF6-4D14-8255-382B07EBB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18061" y="913870"/>
            <a:ext cx="1595592" cy="2014526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:a16="http://schemas.microsoft.com/office/drawing/2014/main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862F506-E18A-4C34-BFEC-E5A2F5DC0554}"/>
              </a:ext>
            </a:extLst>
          </p:cNvPr>
          <p:cNvSpPr/>
          <p:nvPr/>
        </p:nvSpPr>
        <p:spPr>
          <a:xfrm>
            <a:off x="1460572" y="4305869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id="{D7F98401-D3EC-43BE-89E3-102D21780BE8}"/>
              </a:ext>
            </a:extLst>
          </p:cNvPr>
          <p:cNvSpPr/>
          <p:nvPr/>
        </p:nvSpPr>
        <p:spPr>
          <a:xfrm>
            <a:off x="19431000" y="-8569380"/>
            <a:ext cx="15832033" cy="14279663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id="{A89D9BBB-90C7-490E-A60F-51E86B8E3375}"/>
              </a:ext>
            </a:extLst>
          </p:cNvPr>
          <p:cNvSpPr/>
          <p:nvPr/>
        </p:nvSpPr>
        <p:spPr>
          <a:xfrm>
            <a:off x="16916400" y="-6542998"/>
            <a:ext cx="15832033" cy="14279663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3B876FC8-9BB3-417C-B0E6-11949B4DBC62}"/>
              </a:ext>
            </a:extLst>
          </p:cNvPr>
          <p:cNvSpPr/>
          <p:nvPr/>
        </p:nvSpPr>
        <p:spPr>
          <a:xfrm>
            <a:off x="14401800" y="-7262848"/>
            <a:ext cx="15832033" cy="14279663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01D19428-766B-4010-A3F0-37B6355833AE}"/>
              </a:ext>
            </a:extLst>
          </p:cNvPr>
          <p:cNvSpPr/>
          <p:nvPr/>
        </p:nvSpPr>
        <p:spPr>
          <a:xfrm>
            <a:off x="16230600" y="-7188633"/>
            <a:ext cx="15832033" cy="14279663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245644ED-2B00-4820-9B1A-4273B0F1D555}"/>
              </a:ext>
            </a:extLst>
          </p:cNvPr>
          <p:cNvSpPr/>
          <p:nvPr/>
        </p:nvSpPr>
        <p:spPr>
          <a:xfrm>
            <a:off x="18507816" y="-8969787"/>
            <a:ext cx="15832033" cy="14279663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660" y="152324"/>
            <a:ext cx="745895" cy="750503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048329" y="1123747"/>
            <a:ext cx="7239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ĐÍCH YÊU CẦU: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Kiến thức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Trẻ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Kỹ năng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Trẻ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Trẻ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Thái độ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Trẻ hứng thú tham gia vào các hoạt động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021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750"/>
                            </p:stCondLst>
                            <p:childTnLst>
                              <p:par>
                                <p:cTn id="7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750"/>
                            </p:stCondLst>
                            <p:childTnLst>
                              <p:par>
                                <p:cTn id="7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750"/>
                            </p:stCondLst>
                            <p:childTnLst>
                              <p:par>
                                <p:cTn id="8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750"/>
                            </p:stCondLst>
                            <p:childTnLst>
                              <p:par>
                                <p:cTn id="9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2" grpId="0" animBg="1"/>
      <p:bldP spid="22" grpId="0" animBg="1"/>
      <p:bldP spid="23" grpId="0" animBg="1"/>
      <p:bldP spid="24" grpId="0" animBg="1"/>
      <p:bldP spid="25" grpId="0" animBg="1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9F4405-EEC5-4064-9788-482B87D3C3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62"/>
          <a:stretch/>
        </p:blipFill>
        <p:spPr>
          <a:xfrm>
            <a:off x="-2719" y="-1"/>
            <a:ext cx="9144000" cy="6858001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17C9AF-0A84-4587-ABC3-8D6A50F04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0BA4C9-1FF6-4D14-8255-382B07EBB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18061" y="913870"/>
            <a:ext cx="1595592" cy="2014526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:a16="http://schemas.microsoft.com/office/drawing/2014/main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FD7FDCD-B470-46F8-89FA-C6B62EB95F84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6159062" y="4225581"/>
            <a:ext cx="176572" cy="12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80D18A4-2E8A-4F37-8056-A47DBDBAFD3B}"/>
              </a:ext>
            </a:extLst>
          </p:cNvPr>
          <p:cNvCxnSpPr>
            <a:cxnSpLocks/>
          </p:cNvCxnSpPr>
          <p:nvPr/>
        </p:nvCxnSpPr>
        <p:spPr>
          <a:xfrm>
            <a:off x="633563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0964775-4FE7-467B-8D05-68C19C44BA1E}"/>
              </a:ext>
            </a:extLst>
          </p:cNvPr>
          <p:cNvCxnSpPr>
            <a:cxnSpLocks/>
          </p:cNvCxnSpPr>
          <p:nvPr/>
        </p:nvCxnSpPr>
        <p:spPr>
          <a:xfrm>
            <a:off x="1873413" y="5084325"/>
            <a:ext cx="44319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B83C674-7E28-42DD-9674-76C30FD24F33}"/>
              </a:ext>
            </a:extLst>
          </p:cNvPr>
          <p:cNvCxnSpPr>
            <a:cxnSpLocks/>
          </p:cNvCxnSpPr>
          <p:nvPr/>
        </p:nvCxnSpPr>
        <p:spPr>
          <a:xfrm>
            <a:off x="187341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DBE6DDA6-0E8C-435D-8205-B87CBA55B29E}"/>
              </a:ext>
            </a:extLst>
          </p:cNvPr>
          <p:cNvSpPr/>
          <p:nvPr/>
        </p:nvSpPr>
        <p:spPr>
          <a:xfrm>
            <a:off x="1391997" y="3763076"/>
            <a:ext cx="4767065" cy="925010"/>
          </a:xfrm>
          <a:prstGeom prst="rect">
            <a:avLst/>
          </a:prstGeom>
          <a:solidFill>
            <a:srgbClr val="49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1405406" y="3763075"/>
            <a:ext cx="4376699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HĐ1: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862F506-E18A-4C34-BFEC-E5A2F5DC0554}"/>
              </a:ext>
            </a:extLst>
          </p:cNvPr>
          <p:cNvSpPr/>
          <p:nvPr/>
        </p:nvSpPr>
        <p:spPr>
          <a:xfrm>
            <a:off x="1460571" y="4828222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id="{D7F98401-D3EC-43BE-89E3-102D21780BE8}"/>
              </a:ext>
            </a:extLst>
          </p:cNvPr>
          <p:cNvSpPr/>
          <p:nvPr/>
        </p:nvSpPr>
        <p:spPr>
          <a:xfrm>
            <a:off x="28194000" y="-5201474"/>
            <a:ext cx="15832033" cy="14279663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id="{A89D9BBB-90C7-490E-A60F-51E86B8E3375}"/>
              </a:ext>
            </a:extLst>
          </p:cNvPr>
          <p:cNvSpPr/>
          <p:nvPr/>
        </p:nvSpPr>
        <p:spPr>
          <a:xfrm>
            <a:off x="30354043" y="-5201474"/>
            <a:ext cx="15832033" cy="14279663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3B876FC8-9BB3-417C-B0E6-11949B4DBC62}"/>
              </a:ext>
            </a:extLst>
          </p:cNvPr>
          <p:cNvSpPr/>
          <p:nvPr/>
        </p:nvSpPr>
        <p:spPr>
          <a:xfrm>
            <a:off x="30369283" y="-5429771"/>
            <a:ext cx="15832033" cy="14279663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01D19428-766B-4010-A3F0-37B6355833AE}"/>
              </a:ext>
            </a:extLst>
          </p:cNvPr>
          <p:cNvSpPr/>
          <p:nvPr/>
        </p:nvSpPr>
        <p:spPr>
          <a:xfrm>
            <a:off x="30830520" y="-5355556"/>
            <a:ext cx="15832033" cy="14279663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245644ED-2B00-4820-9B1A-4273B0F1D555}"/>
              </a:ext>
            </a:extLst>
          </p:cNvPr>
          <p:cNvSpPr/>
          <p:nvPr/>
        </p:nvSpPr>
        <p:spPr>
          <a:xfrm>
            <a:off x="30861000" y="-5218699"/>
            <a:ext cx="15832033" cy="14279663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059" y="149279"/>
            <a:ext cx="1574443" cy="158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12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750"/>
                            </p:stCondLst>
                            <p:childTnLst>
                              <p:par>
                                <p:cTn id="9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750"/>
                            </p:stCondLst>
                            <p:childTnLst>
                              <p:par>
                                <p:cTn id="9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750"/>
                            </p:stCondLst>
                            <p:childTnLst>
                              <p:par>
                                <p:cTn id="10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750"/>
                            </p:stCondLst>
                            <p:childTnLst>
                              <p:par>
                                <p:cTn id="1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2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029200" y="1621892"/>
            <a:ext cx="3025021" cy="3473848"/>
          </a:xfrm>
          <a:prstGeom prst="rect">
            <a:avLst/>
          </a:prstGeom>
          <a:solidFill>
            <a:srgbClr val="0070C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914400" y="1382812"/>
            <a:ext cx="3314700" cy="40923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485900" y="5847347"/>
            <a:ext cx="1790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646359" y="5641884"/>
            <a:ext cx="17907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54194964"/>
      </p:ext>
    </p:extLst>
  </p:cSld>
  <p:clrMapOvr>
    <a:masterClrMapping/>
  </p:clrMapOvr>
  <p:transition advTm="1600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9" grpId="0" animBg="1"/>
      <p:bldP spid="20" grpId="0" animBg="1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3144253" y="2041359"/>
            <a:ext cx="2858828" cy="3702863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189" name="Oval 21"/>
          <p:cNvSpPr>
            <a:spLocks noChangeArrowheads="1"/>
          </p:cNvSpPr>
          <p:nvPr/>
        </p:nvSpPr>
        <p:spPr bwMode="auto">
          <a:xfrm>
            <a:off x="3163303" y="2080878"/>
            <a:ext cx="2817395" cy="3650644"/>
          </a:xfrm>
          <a:prstGeom prst="ellipse">
            <a:avLst/>
          </a:prstGeom>
          <a:solidFill>
            <a:srgbClr val="FF0000"/>
          </a:solidFill>
          <a:ln w="76200">
            <a:noFill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659605" y="646768"/>
            <a:ext cx="17907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659604" y="5867400"/>
            <a:ext cx="1790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715000" y="1569104"/>
            <a:ext cx="3200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42900" y="2474894"/>
            <a:ext cx="26289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20841315"/>
      </p:ext>
    </p:extLst>
  </p:cSld>
  <p:clrMapOvr>
    <a:masterClrMapping/>
  </p:clrMapOvr>
  <p:transition advTm="186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1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3.33333E-6 L -0.16875 3.33333E-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38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875 3.87283E-6 L 0.025 -0.0027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87" y="-13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 animBg="1"/>
      <p:bldP spid="2" grpId="1" animBg="1"/>
      <p:bldP spid="263189" grpId="0" animBg="1"/>
      <p:bldP spid="263189" grpId="1" animBg="1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55" name="Rectangle 22"/>
          <p:cNvSpPr>
            <a:spLocks noChangeArrowheads="1"/>
          </p:cNvSpPr>
          <p:nvPr/>
        </p:nvSpPr>
        <p:spPr bwMode="auto">
          <a:xfrm>
            <a:off x="2775376" y="2100361"/>
            <a:ext cx="2857500" cy="3463636"/>
          </a:xfrm>
          <a:prstGeom prst="rect">
            <a:avLst/>
          </a:prstGeom>
          <a:solidFill>
            <a:srgbClr val="0070C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3191" name="Line 23"/>
          <p:cNvSpPr>
            <a:spLocks noChangeShapeType="1"/>
          </p:cNvSpPr>
          <p:nvPr/>
        </p:nvSpPr>
        <p:spPr bwMode="auto">
          <a:xfrm>
            <a:off x="2775376" y="2062259"/>
            <a:ext cx="2857500" cy="38104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2" name="Line 24"/>
          <p:cNvSpPr>
            <a:spLocks noChangeShapeType="1"/>
          </p:cNvSpPr>
          <p:nvPr/>
        </p:nvSpPr>
        <p:spPr bwMode="auto">
          <a:xfrm>
            <a:off x="5625948" y="2100364"/>
            <a:ext cx="1" cy="34993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3" name="Line 25"/>
          <p:cNvSpPr>
            <a:spLocks noChangeShapeType="1"/>
          </p:cNvSpPr>
          <p:nvPr/>
        </p:nvSpPr>
        <p:spPr bwMode="auto">
          <a:xfrm>
            <a:off x="2796887" y="5563995"/>
            <a:ext cx="2835989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4" name="Line 26"/>
          <p:cNvSpPr>
            <a:spLocks noChangeShapeType="1"/>
          </p:cNvSpPr>
          <p:nvPr/>
        </p:nvSpPr>
        <p:spPr bwMode="auto">
          <a:xfrm>
            <a:off x="2775375" y="2062260"/>
            <a:ext cx="21512" cy="353742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659605" y="646768"/>
            <a:ext cx="17907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Up Arrow 2"/>
          <p:cNvSpPr/>
          <p:nvPr/>
        </p:nvSpPr>
        <p:spPr>
          <a:xfrm rot="6630543">
            <a:off x="2174661" y="1605262"/>
            <a:ext cx="556126" cy="57888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2" name="Up Arrow 11"/>
          <p:cNvSpPr/>
          <p:nvPr/>
        </p:nvSpPr>
        <p:spPr>
          <a:xfrm rot="14381246">
            <a:off x="5674596" y="1598004"/>
            <a:ext cx="556126" cy="59340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3" name="Up Arrow 12"/>
          <p:cNvSpPr/>
          <p:nvPr/>
        </p:nvSpPr>
        <p:spPr>
          <a:xfrm rot="17314832">
            <a:off x="5720163" y="5438919"/>
            <a:ext cx="556126" cy="58862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5" name="Up Arrow 14"/>
          <p:cNvSpPr/>
          <p:nvPr/>
        </p:nvSpPr>
        <p:spPr>
          <a:xfrm rot="4340317">
            <a:off x="2160910" y="5438893"/>
            <a:ext cx="556126" cy="57328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19530" y="5867400"/>
            <a:ext cx="17907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952659" y="3429001"/>
            <a:ext cx="273414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48891" y="2998114"/>
            <a:ext cx="17596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29570815"/>
      </p:ext>
    </p:extLst>
  </p:cSld>
  <p:clrMapOvr>
    <a:masterClrMapping/>
  </p:clrMapOvr>
  <p:transition advTm="3153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63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263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63191" grpId="0" animBg="1"/>
      <p:bldP spid="263192" grpId="0" animBg="1"/>
      <p:bldP spid="263193" grpId="0" animBg="1"/>
      <p:bldP spid="263194" grpId="0" animBg="1"/>
      <p:bldP spid="3" grpId="0" animBg="1"/>
      <p:bldP spid="12" grpId="0" animBg="1"/>
      <p:bldP spid="13" grpId="0" animBg="1"/>
      <p:bldP spid="15" grpId="0" animBg="1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" r="355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491816" y="2315907"/>
            <a:ext cx="5886451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 SÁNH HÌNH TRÒN VÀ HÌNH VUÔNG</a:t>
            </a:r>
          </a:p>
        </p:txBody>
      </p:sp>
      <p:sp>
        <p:nvSpPr>
          <p:cNvPr id="5" name="Rectangle 4"/>
          <p:cNvSpPr/>
          <p:nvPr/>
        </p:nvSpPr>
        <p:spPr>
          <a:xfrm>
            <a:off x="285750" y="3018896"/>
            <a:ext cx="85725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4484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59"/>
    </mc:Choice>
    <mc:Fallback xmlns="">
      <p:transition spd="slow" advTm="109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371851" y="323602"/>
            <a:ext cx="28821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029200" y="1621892"/>
            <a:ext cx="3025021" cy="3473848"/>
          </a:xfrm>
          <a:prstGeom prst="rect">
            <a:avLst/>
          </a:prstGeom>
          <a:solidFill>
            <a:srgbClr val="0070C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914400" y="1382812"/>
            <a:ext cx="3314700" cy="40923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676400" y="867613"/>
            <a:ext cx="1790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670422" y="1121202"/>
            <a:ext cx="17907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0100" y="5690010"/>
            <a:ext cx="76581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35128252"/>
      </p:ext>
    </p:extLst>
  </p:cSld>
  <p:clrMapOvr>
    <a:masterClrMapping/>
  </p:clrMapOvr>
  <p:transition advTm="125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6.5|4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22FB9C88-B4B5-4D3D-9171-F3F1F8A5B1AC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8.17"/>
  <p:tag name="ISPRING_SLIDE_ID_2" val="{1E370879-AC60-4AD2-BBD3-254B4B643AED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FA74084E-09EF-4822-BF8D-7672AEAC3C61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9.097"/>
  <p:tag name="TIMING" val="|9.095|0.001"/>
  <p:tag name="ISPRING_SLIDE_ID_2" val="{714657A9-B2E2-47B4-B906-C8B66ED04137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9.097"/>
  <p:tag name="TIMING" val="|9.095|0.001"/>
  <p:tag name="ISPRING_SLIDE_ID_2" val="{714657A9-B2E2-47B4-B906-C8B66ED04137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2.991"/>
  <p:tag name="TIMING" val="|0.001|11.99|0.5"/>
  <p:tag name="ISPRING_CUSTOM_TIMING_USED" val="1"/>
  <p:tag name="ISPRING_SLIDE_ID_2" val="{6C3C60B7-289A-404C-8D9F-6DF915C621D3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55BD61AB-EC6D-4893-A57D-E4B68FA294A3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6.001"/>
  <p:tag name="TIMING" val="|0.001|1|1|1|1"/>
  <p:tag name="ISPRING_CUSTOM_TIMING_USED" val="1"/>
  <p:tag name="ISPRING_SLIDE_ID_2" val="{69550BC5-5C6E-4DC0-AFA0-2C50A0387146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8.513"/>
  <p:tag name="TIMING" val="|8.511|0.001"/>
  <p:tag name="ISPRING_SLIDE_ID_2" val="{B0688076-612A-4F1D-AD53-5EC2D4A160B8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8.513"/>
  <p:tag name="TIMING" val="|8.511|0.001"/>
  <p:tag name="ISPRING_SLIDE_ID_2" val="{B0688076-612A-4F1D-AD53-5EC2D4A160B8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7.3|5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11|1.8|0.9|2.5|7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7.108"/>
  <p:tag name="ISPRING_SLIDE_ID_2" val="{0ED6E2CB-07B0-4571-8E79-0F8142C25F79}"/>
  <p:tag name="TIMING" val="|1.1|8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5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4.4|3.6|4.4|1.9|2|1.7|3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F6D32728-D4C4-4998-9772-7F690BB711B2}"/>
  <p:tag name="GENSWF_ADVANCE_TIME" val="9.223"/>
  <p:tag name="TIMING" val="|4.4|2.2|10.7|6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7.108"/>
  <p:tag name="ISPRING_SLIDE_ID_2" val="{0ED6E2CB-07B0-4571-8E79-0F8142C25F79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0AF26856-1846-4CA7-988F-F82AE5FF039B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619</Words>
  <Application>Microsoft Office PowerPoint</Application>
  <PresentationFormat>On-screen Show (4:3)</PresentationFormat>
  <Paragraphs>114</Paragraphs>
  <Slides>25</Slides>
  <Notes>19</Notes>
  <HiddenSlides>0</HiddenSlides>
  <MMClips>9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.VnAvant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17</cp:revision>
  <dcterms:created xsi:type="dcterms:W3CDTF">2021-11-13T12:47:57Z</dcterms:created>
  <dcterms:modified xsi:type="dcterms:W3CDTF">2022-03-20T16:16:05Z</dcterms:modified>
</cp:coreProperties>
</file>