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7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68E8-0A88-4929-922A-BE4D3B88B5F9}" type="datetimeFigureOut">
              <a:rPr lang="vi-VN" smtClean="0"/>
              <a:t>22/02/2022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88336-F617-4265-A2B5-F45672DBB7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68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BF9290-393B-4E46-BE52-7CF9741B7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881"/>
            <a:ext cx="12192000" cy="6872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F2D9A-36F7-464A-913F-F038BCE36FC3}"/>
              </a:ext>
            </a:extLst>
          </p:cNvPr>
          <p:cNvSpPr txBox="1"/>
          <p:nvPr/>
        </p:nvSpPr>
        <p:spPr>
          <a:xfrm>
            <a:off x="2776821" y="1769771"/>
            <a:ext cx="6333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 TRIỂN NGÔN NGỮ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3B915-AF3B-469A-8F47-16E107687964}"/>
              </a:ext>
            </a:extLst>
          </p:cNvPr>
          <p:cNvSpPr txBox="1"/>
          <p:nvPr/>
        </p:nvSpPr>
        <p:spPr>
          <a:xfrm>
            <a:off x="3632874" y="2568401"/>
            <a:ext cx="6361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tài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– 36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tuổi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8FE80-AC4C-4F15-9DEA-4FADCE1F8715}"/>
              </a:ext>
            </a:extLst>
          </p:cNvPr>
          <p:cNvSpPr txBox="1"/>
          <p:nvPr/>
        </p:nvSpPr>
        <p:spPr>
          <a:xfrm>
            <a:off x="3827509" y="-49582"/>
            <a:ext cx="472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ỦY BAN NHÂN DÂN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MẦM NON ĐÔ THỊ VIỆT HƯNG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</TotalTime>
  <Words>541</Words>
  <Application>Microsoft Office PowerPoint</Application>
  <PresentationFormat>Widescreen</PresentationFormat>
  <Paragraphs>43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9</cp:revision>
  <dcterms:created xsi:type="dcterms:W3CDTF">2022-02-15T03:17:25Z</dcterms:created>
  <dcterms:modified xsi:type="dcterms:W3CDTF">2022-02-22T13:54:42Z</dcterms:modified>
</cp:coreProperties>
</file>