
<file path=[Content_Types].xml><?xml version="1.0" encoding="utf-8"?>
<Types xmlns="http://schemas.openxmlformats.org/package/2006/content-types">
  <Default Extension="gif" ContentType="image/gif"/>
  <Default Extension="jpeg" ContentType="image/jpeg"/>
  <Default Extension="jpg" ContentType="image/jpeg"/>
  <Default Extension="m4a" ContentType="audio/mp4"/>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3"/>
  </p:notesMasterIdLst>
  <p:sldIdLst>
    <p:sldId id="276" r:id="rId3"/>
    <p:sldId id="273" r:id="rId4"/>
    <p:sldId id="260" r:id="rId5"/>
    <p:sldId id="261" r:id="rId6"/>
    <p:sldId id="274" r:id="rId7"/>
    <p:sldId id="262" r:id="rId8"/>
    <p:sldId id="265" r:id="rId9"/>
    <p:sldId id="266" r:id="rId10"/>
    <p:sldId id="275" r:id="rId11"/>
    <p:sldId id="26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1" d="100"/>
          <a:sy n="81" d="100"/>
        </p:scale>
        <p:origin x="33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C6FCD7-EFBD-4423-A572-392E990DAE12}" type="datetimeFigureOut">
              <a:rPr lang="en-US" smtClean="0"/>
              <a:t>2/22/2022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7FF0D-3108-4406-A6C2-4DB64F82457E}" type="slidenum">
              <a:rPr lang="en-US" smtClean="0"/>
              <a:t>‹#›</a:t>
            </a:fld>
            <a:endParaRPr lang="en-US"/>
          </a:p>
        </p:txBody>
      </p:sp>
    </p:spTree>
    <p:extLst>
      <p:ext uri="{BB962C8B-B14F-4D97-AF65-F5344CB8AC3E}">
        <p14:creationId xmlns:p14="http://schemas.microsoft.com/office/powerpoint/2010/main" val="2667416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t>2/22/2022</a:t>
            </a:fld>
            <a:endParaRPr lang="en-US"/>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411398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6A8D6-8773-47F2-B37A-8E0E3DEB91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DD80F6-1881-4E46-91CF-00CA3FCDDF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360777-F38E-4CA0-AE52-BCAD86D9ED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82D241-6FC2-4676-9A13-420AA9F4CFC2}"/>
              </a:ext>
            </a:extLst>
          </p:cNvPr>
          <p:cNvSpPr>
            <a:spLocks noGrp="1"/>
          </p:cNvSpPr>
          <p:nvPr>
            <p:ph type="dt" sz="half" idx="10"/>
          </p:nvPr>
        </p:nvSpPr>
        <p:spPr/>
        <p:txBody>
          <a:bodyPr/>
          <a:lstStyle/>
          <a:p>
            <a:fld id="{B5AE9FF7-F5C4-4B75-B312-7A2B0AADEC3E}" type="datetime1">
              <a:rPr lang="en-US" smtClean="0"/>
              <a:t>2/22/2022</a:t>
            </a:fld>
            <a:endParaRPr lang="en-US"/>
          </a:p>
        </p:txBody>
      </p:sp>
      <p:sp>
        <p:nvSpPr>
          <p:cNvPr id="6" name="Footer Placeholder 5">
            <a:extLst>
              <a:ext uri="{FF2B5EF4-FFF2-40B4-BE49-F238E27FC236}">
                <a16:creationId xmlns:a16="http://schemas.microsoft.com/office/drawing/2014/main" id="{698356D7-FCE6-410D-A92A-7A8BA8D355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912A7-36BF-4DAA-9399-2C862647D8D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1866496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BF543-A3BD-421F-876C-1939A42B43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271A23-C041-417C-B519-802BAB593E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8CAB0E-1AB2-4697-981E-9CEED76251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5138EE-6D9B-40CE-B2B6-0DD6C0C13C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79275C-1CF9-411C-96FC-5311F90B42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A8D47A-3338-4966-B6BC-8183D68CFBFF}"/>
              </a:ext>
            </a:extLst>
          </p:cNvPr>
          <p:cNvSpPr>
            <a:spLocks noGrp="1"/>
          </p:cNvSpPr>
          <p:nvPr>
            <p:ph type="dt" sz="half" idx="10"/>
          </p:nvPr>
        </p:nvSpPr>
        <p:spPr/>
        <p:txBody>
          <a:bodyPr/>
          <a:lstStyle/>
          <a:p>
            <a:fld id="{0D1B56F3-24BB-45BE-BD1E-E26A863B0966}" type="datetime1">
              <a:rPr lang="en-US" smtClean="0"/>
              <a:t>2/22/2022</a:t>
            </a:fld>
            <a:endParaRPr lang="en-US"/>
          </a:p>
        </p:txBody>
      </p:sp>
      <p:sp>
        <p:nvSpPr>
          <p:cNvPr id="8" name="Footer Placeholder 7">
            <a:extLst>
              <a:ext uri="{FF2B5EF4-FFF2-40B4-BE49-F238E27FC236}">
                <a16:creationId xmlns:a16="http://schemas.microsoft.com/office/drawing/2014/main" id="{8103E1FD-424A-46E2-9E37-ABFAC57999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0C57F2-5518-4AB7-93EC-ECC2866F5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039994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EAA2E-4234-4746-A9C1-1FB5273A94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6E4BCC-92FE-44F8-B6CB-0B6F70878837}"/>
              </a:ext>
            </a:extLst>
          </p:cNvPr>
          <p:cNvSpPr>
            <a:spLocks noGrp="1"/>
          </p:cNvSpPr>
          <p:nvPr>
            <p:ph type="dt" sz="half" idx="10"/>
          </p:nvPr>
        </p:nvSpPr>
        <p:spPr/>
        <p:txBody>
          <a:bodyPr/>
          <a:lstStyle/>
          <a:p>
            <a:fld id="{B99138A9-B139-4FBA-BD61-A63595AC75F4}" type="datetime1">
              <a:rPr lang="en-US" smtClean="0"/>
              <a:t>2/22/2022</a:t>
            </a:fld>
            <a:endParaRPr lang="en-US"/>
          </a:p>
        </p:txBody>
      </p:sp>
      <p:sp>
        <p:nvSpPr>
          <p:cNvPr id="4" name="Footer Placeholder 3">
            <a:extLst>
              <a:ext uri="{FF2B5EF4-FFF2-40B4-BE49-F238E27FC236}">
                <a16:creationId xmlns:a16="http://schemas.microsoft.com/office/drawing/2014/main" id="{A56070D3-D412-4D85-AA7D-3B8C3B5585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117B22-0243-4B1B-AA4A-C69D3D124EF6}"/>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545644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9989D4-ED90-4AF6-8BE4-E14F8E560CC1}"/>
              </a:ext>
            </a:extLst>
          </p:cNvPr>
          <p:cNvSpPr>
            <a:spLocks noGrp="1"/>
          </p:cNvSpPr>
          <p:nvPr>
            <p:ph type="dt" sz="half" idx="10"/>
          </p:nvPr>
        </p:nvSpPr>
        <p:spPr/>
        <p:txBody>
          <a:bodyPr/>
          <a:lstStyle/>
          <a:p>
            <a:fld id="{33219DCA-20B6-4A7F-9287-D29CBE4F4E3E}" type="datetime1">
              <a:rPr lang="en-US" smtClean="0"/>
              <a:t>2/22/2022</a:t>
            </a:fld>
            <a:endParaRPr lang="en-US"/>
          </a:p>
        </p:txBody>
      </p:sp>
      <p:sp>
        <p:nvSpPr>
          <p:cNvPr id="3" name="Footer Placeholder 2">
            <a:extLst>
              <a:ext uri="{FF2B5EF4-FFF2-40B4-BE49-F238E27FC236}">
                <a16:creationId xmlns:a16="http://schemas.microsoft.com/office/drawing/2014/main" id="{F40A95EC-3B27-4D55-A125-91BD6E2B81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DDB516-8449-4C02-B990-64373DB5E667}"/>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565412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9EFE9-AE5E-4846-8F3F-561341D3EF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F5DA9F-72BE-453E-9BA1-B1B6EEF906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C3E682-CEF3-4B89-941A-29ADEB8BF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35A87F-90AF-4464-A736-52D1CADA2883}"/>
              </a:ext>
            </a:extLst>
          </p:cNvPr>
          <p:cNvSpPr>
            <a:spLocks noGrp="1"/>
          </p:cNvSpPr>
          <p:nvPr>
            <p:ph type="dt" sz="half" idx="10"/>
          </p:nvPr>
        </p:nvSpPr>
        <p:spPr/>
        <p:txBody>
          <a:bodyPr/>
          <a:lstStyle/>
          <a:p>
            <a:fld id="{19E4CC13-3719-4BC0-9941-BCD22F2E39BB}" type="datetime1">
              <a:rPr lang="en-US" smtClean="0"/>
              <a:t>2/22/2022</a:t>
            </a:fld>
            <a:endParaRPr lang="en-US"/>
          </a:p>
        </p:txBody>
      </p:sp>
      <p:sp>
        <p:nvSpPr>
          <p:cNvPr id="6" name="Footer Placeholder 5">
            <a:extLst>
              <a:ext uri="{FF2B5EF4-FFF2-40B4-BE49-F238E27FC236}">
                <a16:creationId xmlns:a16="http://schemas.microsoft.com/office/drawing/2014/main" id="{374EBDCA-0095-4A53-94F3-518715A4FE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FE2551-6974-4065-A0C0-CB1CA6E2E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6928036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5C63D-F4C2-42EB-AB85-4385DC8EB3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9BF71D-974F-427F-88EF-05F2879D11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E09DA1-225C-43B3-B889-B760CD46C9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F0C8C3-A384-4E63-8E44-19B65F56A139}"/>
              </a:ext>
            </a:extLst>
          </p:cNvPr>
          <p:cNvSpPr>
            <a:spLocks noGrp="1"/>
          </p:cNvSpPr>
          <p:nvPr>
            <p:ph type="dt" sz="half" idx="10"/>
          </p:nvPr>
        </p:nvSpPr>
        <p:spPr/>
        <p:txBody>
          <a:bodyPr/>
          <a:lstStyle/>
          <a:p>
            <a:fld id="{339C473A-74A1-46F3-8D2E-10C923B7E154}" type="datetime1">
              <a:rPr lang="en-US" smtClean="0"/>
              <a:t>2/22/2022</a:t>
            </a:fld>
            <a:endParaRPr lang="en-US"/>
          </a:p>
        </p:txBody>
      </p:sp>
      <p:sp>
        <p:nvSpPr>
          <p:cNvPr id="6" name="Footer Placeholder 5">
            <a:extLst>
              <a:ext uri="{FF2B5EF4-FFF2-40B4-BE49-F238E27FC236}">
                <a16:creationId xmlns:a16="http://schemas.microsoft.com/office/drawing/2014/main" id="{FD4CA027-00E7-494D-8C76-AD52846B38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015811-59EC-4D1D-959F-17DBEBBA4BB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176582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DCB1E-B8B3-4099-9998-B1DEAD5CDF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C9C89E-B954-4BBD-8FC6-63D9712106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413943-8E2C-479E-A890-4082F72A6BB9}"/>
              </a:ext>
            </a:extLst>
          </p:cNvPr>
          <p:cNvSpPr>
            <a:spLocks noGrp="1"/>
          </p:cNvSpPr>
          <p:nvPr>
            <p:ph type="dt" sz="half" idx="10"/>
          </p:nvPr>
        </p:nvSpPr>
        <p:spPr/>
        <p:txBody>
          <a:bodyPr/>
          <a:lstStyle/>
          <a:p>
            <a:fld id="{03A4B6EE-3F1C-40A8-BAA7-D8D1D25FA34D}" type="datetime1">
              <a:rPr lang="en-US" smtClean="0"/>
              <a:t>2/22/2022</a:t>
            </a:fld>
            <a:endParaRPr lang="en-US"/>
          </a:p>
        </p:txBody>
      </p:sp>
      <p:sp>
        <p:nvSpPr>
          <p:cNvPr id="5" name="Footer Placeholder 4">
            <a:extLst>
              <a:ext uri="{FF2B5EF4-FFF2-40B4-BE49-F238E27FC236}">
                <a16:creationId xmlns:a16="http://schemas.microsoft.com/office/drawing/2014/main" id="{55B604B0-3DBA-4D52-ADB2-DC5CEF4419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661FA0-D26F-4FFC-8850-74922A33894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41432173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F595F7-9D7D-4C85-9C99-BE194AFE63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49E8BE-C4BA-4237-B360-FC4943A313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70A49F-B64E-4D0D-BB32-EA3E8F26407C}"/>
              </a:ext>
            </a:extLst>
          </p:cNvPr>
          <p:cNvSpPr>
            <a:spLocks noGrp="1"/>
          </p:cNvSpPr>
          <p:nvPr>
            <p:ph type="dt" sz="half" idx="10"/>
          </p:nvPr>
        </p:nvSpPr>
        <p:spPr/>
        <p:txBody>
          <a:bodyPr/>
          <a:lstStyle/>
          <a:p>
            <a:fld id="{22B49DCD-488C-48E6-B562-9E2144C6FF46}" type="datetime1">
              <a:rPr lang="en-US" smtClean="0"/>
              <a:t>2/22/2022</a:t>
            </a:fld>
            <a:endParaRPr lang="en-US"/>
          </a:p>
        </p:txBody>
      </p:sp>
      <p:sp>
        <p:nvSpPr>
          <p:cNvPr id="5" name="Footer Placeholder 4">
            <a:extLst>
              <a:ext uri="{FF2B5EF4-FFF2-40B4-BE49-F238E27FC236}">
                <a16:creationId xmlns:a16="http://schemas.microsoft.com/office/drawing/2014/main" id="{38FDC6AD-EC63-4D87-9E40-7B7D6340B1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3CB9E5-01A1-4ED1-B801-129D0CB7524C}"/>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344722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2/22/2022</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618376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454484-8038-40A1-A8F6-6E672B55E9E3}"/>
              </a:ext>
            </a:extLst>
          </p:cNvPr>
          <p:cNvSpPr>
            <a:spLocks noGrp="1"/>
          </p:cNvSpPr>
          <p:nvPr>
            <p:ph type="dt" sz="half" idx="10"/>
          </p:nvPr>
        </p:nvSpPr>
        <p:spPr/>
        <p:txBody>
          <a:bodyPr/>
          <a:lstStyle/>
          <a:p>
            <a:fld id="{0A829C2E-4D1E-4F59-91D1-95B83ABEEBF7}" type="datetime1">
              <a:rPr lang="en-US" smtClean="0"/>
              <a:t>2/22/2022</a:t>
            </a:fld>
            <a:endParaRPr lang="en-US"/>
          </a:p>
        </p:txBody>
      </p:sp>
      <p:sp>
        <p:nvSpPr>
          <p:cNvPr id="3" name="Footer Placeholder 2">
            <a:extLst>
              <a:ext uri="{FF2B5EF4-FFF2-40B4-BE49-F238E27FC236}">
                <a16:creationId xmlns:a16="http://schemas.microsoft.com/office/drawing/2014/main" id="{80FC74CE-79B6-4B2B-9C3C-FB9E11250D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DF9EEF-DFF9-4634-AC52-6B7FC573CB9D}"/>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859765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0CB401-6D82-4712-B9E2-C59E35209B0B}"/>
              </a:ext>
            </a:extLst>
          </p:cNvPr>
          <p:cNvSpPr>
            <a:spLocks noGrp="1"/>
          </p:cNvSpPr>
          <p:nvPr>
            <p:ph type="dt" sz="half" idx="10"/>
          </p:nvPr>
        </p:nvSpPr>
        <p:spPr/>
        <p:txBody>
          <a:bodyPr/>
          <a:lstStyle/>
          <a:p>
            <a:fld id="{2E746A1F-9E99-4E72-9D09-5F6A6C41B36D}" type="datetime1">
              <a:rPr lang="en-US" smtClean="0"/>
              <a:t>2/22/2022</a:t>
            </a:fld>
            <a:endParaRPr lang="en-US"/>
          </a:p>
        </p:txBody>
      </p:sp>
      <p:sp>
        <p:nvSpPr>
          <p:cNvPr id="3" name="Footer Placeholder 2">
            <a:extLst>
              <a:ext uri="{FF2B5EF4-FFF2-40B4-BE49-F238E27FC236}">
                <a16:creationId xmlns:a16="http://schemas.microsoft.com/office/drawing/2014/main" id="{7B04DB14-2C5A-43F3-8064-E7F713324E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52E516-77F2-401D-B9B5-9210EF442DC4}"/>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2071896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39E17-5C6E-4A2B-BB0E-4DAE9E5CDF08}"/>
              </a:ext>
            </a:extLst>
          </p:cNvPr>
          <p:cNvSpPr>
            <a:spLocks noGrp="1"/>
          </p:cNvSpPr>
          <p:nvPr>
            <p:ph type="dt" sz="half" idx="10"/>
          </p:nvPr>
        </p:nvSpPr>
        <p:spPr/>
        <p:txBody>
          <a:bodyPr/>
          <a:lstStyle/>
          <a:p>
            <a:fld id="{2D83F7B2-BB06-4C2C-A0BF-C3C4D1F4133B}" type="datetime1">
              <a:rPr lang="en-US" smtClean="0"/>
              <a:t>2/22/2022</a:t>
            </a:fld>
            <a:endParaRPr lang="en-US"/>
          </a:p>
        </p:txBody>
      </p:sp>
      <p:sp>
        <p:nvSpPr>
          <p:cNvPr id="3" name="Footer Placeholder 2">
            <a:extLst>
              <a:ext uri="{FF2B5EF4-FFF2-40B4-BE49-F238E27FC236}">
                <a16:creationId xmlns:a16="http://schemas.microsoft.com/office/drawing/2014/main" id="{4B4A3704-8A44-465E-8FF3-26CB1F40A6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A5BFB1-52BA-4AC8-85AB-F8756C77D7B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429405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0968E8-0A88-4929-922A-BE4D3B88B5F9}" type="datetimeFigureOut">
              <a:rPr lang="vi-VN" smtClean="0"/>
              <a:t>22/02/2022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F7788336-F617-4265-A2B5-F45672DBB739}" type="slidenum">
              <a:rPr lang="vi-VN" smtClean="0"/>
              <a:t>‹#›</a:t>
            </a:fld>
            <a:endParaRPr lang="vi-VN"/>
          </a:p>
        </p:txBody>
      </p:sp>
    </p:spTree>
    <p:extLst>
      <p:ext uri="{BB962C8B-B14F-4D97-AF65-F5344CB8AC3E}">
        <p14:creationId xmlns:p14="http://schemas.microsoft.com/office/powerpoint/2010/main" val="4184677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8B41A-B8E0-4D65-9AD5-CAC9AA4101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0DCD7B-49F3-41C3-A3E5-03BD917896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E90928-7051-4176-AF43-FB46B448AF65}"/>
              </a:ext>
            </a:extLst>
          </p:cNvPr>
          <p:cNvSpPr>
            <a:spLocks noGrp="1"/>
          </p:cNvSpPr>
          <p:nvPr>
            <p:ph type="dt" sz="half" idx="10"/>
          </p:nvPr>
        </p:nvSpPr>
        <p:spPr/>
        <p:txBody>
          <a:bodyPr/>
          <a:lstStyle/>
          <a:p>
            <a:fld id="{FD2470B8-96F8-42D0-9FB1-FD414F8B4E30}" type="datetime1">
              <a:rPr lang="en-US" smtClean="0"/>
              <a:t>2/22/2022</a:t>
            </a:fld>
            <a:endParaRPr lang="en-US"/>
          </a:p>
        </p:txBody>
      </p:sp>
      <p:sp>
        <p:nvSpPr>
          <p:cNvPr id="5" name="Footer Placeholder 4">
            <a:extLst>
              <a:ext uri="{FF2B5EF4-FFF2-40B4-BE49-F238E27FC236}">
                <a16:creationId xmlns:a16="http://schemas.microsoft.com/office/drawing/2014/main" id="{09C6C36D-9F2D-4132-AB2A-99D6F38ED6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3FC725-0F22-43D9-B218-40E06E243499}"/>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887785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35215-4EEE-4E5B-A968-79EEC7C781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03A29C-F7DB-4788-8BFD-3796BE902E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B1FF36-8A8A-49C7-B10C-E9298B9F86C1}"/>
              </a:ext>
            </a:extLst>
          </p:cNvPr>
          <p:cNvSpPr>
            <a:spLocks noGrp="1"/>
          </p:cNvSpPr>
          <p:nvPr>
            <p:ph type="dt" sz="half" idx="10"/>
          </p:nvPr>
        </p:nvSpPr>
        <p:spPr/>
        <p:txBody>
          <a:bodyPr/>
          <a:lstStyle/>
          <a:p>
            <a:fld id="{7848F3F0-BBE0-4656-ADE2-E0CA7BB6F2D1}" type="datetime1">
              <a:rPr lang="en-US" smtClean="0"/>
              <a:t>2/22/2022</a:t>
            </a:fld>
            <a:endParaRPr lang="en-US"/>
          </a:p>
        </p:txBody>
      </p:sp>
      <p:sp>
        <p:nvSpPr>
          <p:cNvPr id="5" name="Footer Placeholder 4">
            <a:extLst>
              <a:ext uri="{FF2B5EF4-FFF2-40B4-BE49-F238E27FC236}">
                <a16:creationId xmlns:a16="http://schemas.microsoft.com/office/drawing/2014/main" id="{E8AE83C5-6936-478A-8D83-F825DE29EA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DB84EC-5F9A-4E4C-8B42-FC4F667B91B5}"/>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780089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4D7F6-D75A-44EA-A35D-0A6458C354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6560A9-2DB3-411B-B47C-0D03D57970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983081-7714-467D-8131-EC28D3DB550A}"/>
              </a:ext>
            </a:extLst>
          </p:cNvPr>
          <p:cNvSpPr>
            <a:spLocks noGrp="1"/>
          </p:cNvSpPr>
          <p:nvPr>
            <p:ph type="dt" sz="half" idx="10"/>
          </p:nvPr>
        </p:nvSpPr>
        <p:spPr/>
        <p:txBody>
          <a:bodyPr/>
          <a:lstStyle/>
          <a:p>
            <a:fld id="{2F3ED7EF-0440-4F9E-A644-D13ECD56D55F}" type="datetime1">
              <a:rPr lang="en-US" smtClean="0"/>
              <a:t>2/22/2022</a:t>
            </a:fld>
            <a:endParaRPr lang="en-US"/>
          </a:p>
        </p:txBody>
      </p:sp>
      <p:sp>
        <p:nvSpPr>
          <p:cNvPr id="5" name="Footer Placeholder 4">
            <a:extLst>
              <a:ext uri="{FF2B5EF4-FFF2-40B4-BE49-F238E27FC236}">
                <a16:creationId xmlns:a16="http://schemas.microsoft.com/office/drawing/2014/main" id="{8C76F7C4-14FF-4DDF-8AAB-8F35F22198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5BBDED-11BF-46B1-929F-41D6C52E5A9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9835303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D17E59-F326-4EAB-9A75-5C024FF768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E682C1-B5B6-47C4-AB88-E170BB98FA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4B4C99-2FF9-45BC-82B2-7B0E0F9BFE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6E9974-F0DC-4DB8-9A38-2F8F55216D11}" type="datetime1">
              <a:rPr lang="en-US" smtClean="0"/>
              <a:t>2/22/2022</a:t>
            </a:fld>
            <a:endParaRPr lang="en-US"/>
          </a:p>
        </p:txBody>
      </p:sp>
      <p:sp>
        <p:nvSpPr>
          <p:cNvPr id="5" name="Footer Placeholder 4">
            <a:extLst>
              <a:ext uri="{FF2B5EF4-FFF2-40B4-BE49-F238E27FC236}">
                <a16:creationId xmlns:a16="http://schemas.microsoft.com/office/drawing/2014/main" id="{2AAE8F89-1436-48C4-AAF8-D8D1255553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EE6940-2BBF-4D0B-8591-39778A5380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C20B1D-C678-4C69-9E65-5611E138EDCC}" type="slidenum">
              <a:rPr lang="en-US" smtClean="0"/>
              <a:t>‹#›</a:t>
            </a:fld>
            <a:endParaRPr lang="en-US"/>
          </a:p>
        </p:txBody>
      </p:sp>
    </p:spTree>
    <p:extLst>
      <p:ext uri="{BB962C8B-B14F-4D97-AF65-F5344CB8AC3E}">
        <p14:creationId xmlns:p14="http://schemas.microsoft.com/office/powerpoint/2010/main" val="304628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8" r:id="rId5"/>
    <p:sldLayoutId id="2147483673" r:id="rId6"/>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F7A23B-7F37-4255-B1AA-6F4081D054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939551-9BB0-410A-86D9-5F41F65ED6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47D216-8D82-4854-8FCC-50474F3940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0DC4E-CFE1-4DE4-BA6A-B2F2775B3CE8}" type="datetime1">
              <a:rPr lang="en-US" smtClean="0"/>
              <a:t>2/22/2022</a:t>
            </a:fld>
            <a:endParaRPr lang="en-US"/>
          </a:p>
        </p:txBody>
      </p:sp>
      <p:sp>
        <p:nvSpPr>
          <p:cNvPr id="5" name="Footer Placeholder 4">
            <a:extLst>
              <a:ext uri="{FF2B5EF4-FFF2-40B4-BE49-F238E27FC236}">
                <a16:creationId xmlns:a16="http://schemas.microsoft.com/office/drawing/2014/main" id="{83ACE85E-C533-43BA-A8ED-7511E82A3D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04C941-975F-4FB1-8A2A-DB7E54D44D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6DA37A-0C24-43CE-ACA7-57CFE4C03F76}" type="slidenum">
              <a:rPr lang="en-US" smtClean="0"/>
              <a:t>‹#›</a:t>
            </a:fld>
            <a:endParaRPr lang="en-US"/>
          </a:p>
        </p:txBody>
      </p:sp>
    </p:spTree>
    <p:extLst>
      <p:ext uri="{BB962C8B-B14F-4D97-AF65-F5344CB8AC3E}">
        <p14:creationId xmlns:p14="http://schemas.microsoft.com/office/powerpoint/2010/main" val="33019047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1.xml"/><Relationship Id="rId7" Type="http://schemas.openxmlformats.org/officeDocument/2006/relationships/image" Target="../media/image8.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jpe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BF9290-393B-4E46-BE52-7CF9741B79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1881"/>
            <a:ext cx="12192000" cy="6872460"/>
          </a:xfrm>
          <a:prstGeom prst="rect">
            <a:avLst/>
          </a:prstGeom>
        </p:spPr>
      </p:pic>
      <p:sp>
        <p:nvSpPr>
          <p:cNvPr id="3" name="TextBox 2">
            <a:extLst>
              <a:ext uri="{FF2B5EF4-FFF2-40B4-BE49-F238E27FC236}">
                <a16:creationId xmlns:a16="http://schemas.microsoft.com/office/drawing/2014/main" id="{530F2D9A-36F7-464A-913F-F038BCE36FC3}"/>
              </a:ext>
            </a:extLst>
          </p:cNvPr>
          <p:cNvSpPr txBox="1"/>
          <p:nvPr/>
        </p:nvSpPr>
        <p:spPr>
          <a:xfrm>
            <a:off x="2776821" y="1769771"/>
            <a:ext cx="6333785" cy="707886"/>
          </a:xfrm>
          <a:prstGeom prst="rect">
            <a:avLst/>
          </a:prstGeom>
          <a:noFill/>
        </p:spPr>
        <p:txBody>
          <a:bodyPr wrap="none" rtlCol="0">
            <a:spAutoFit/>
          </a:bodyPr>
          <a:lstStyle/>
          <a:p>
            <a:r>
              <a:rPr lang="en-US" sz="4000" b="1" dirty="0">
                <a:solidFill>
                  <a:srgbClr val="C00000"/>
                </a:solidFill>
                <a:latin typeface="Times New Roman" panose="02020603050405020304" pitchFamily="18" charset="0"/>
                <a:cs typeface="Times New Roman" panose="02020603050405020304" pitchFamily="18" charset="0"/>
              </a:rPr>
              <a:t>PHÁT TRIỂN NGÔN NGỮ</a:t>
            </a:r>
            <a:endParaRPr lang="vi-VN" sz="4000" b="1" dirty="0">
              <a:solidFill>
                <a:srgbClr val="C0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5A23B915-AF3B-469A-8F47-16E107687964}"/>
              </a:ext>
            </a:extLst>
          </p:cNvPr>
          <p:cNvSpPr txBox="1"/>
          <p:nvPr/>
        </p:nvSpPr>
        <p:spPr>
          <a:xfrm>
            <a:off x="3632874" y="2568401"/>
            <a:ext cx="5306261" cy="1569660"/>
          </a:xfrm>
          <a:prstGeom prst="rect">
            <a:avLst/>
          </a:prstGeom>
          <a:noFill/>
        </p:spPr>
        <p:txBody>
          <a:bodyPr wrap="none" rtlCol="0">
            <a:spAutoFit/>
          </a:bodyPr>
          <a:lstStyle/>
          <a:p>
            <a:r>
              <a:rPr lang="en-US" sz="3200" b="1" dirty="0" err="1">
                <a:solidFill>
                  <a:srgbClr val="002060"/>
                </a:solidFill>
                <a:latin typeface="Times New Roman" panose="02020603050405020304" pitchFamily="18" charset="0"/>
                <a:cs typeface="Times New Roman" panose="02020603050405020304" pitchFamily="18" charset="0"/>
              </a:rPr>
              <a:t>Đê</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tài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a:solidFill>
                  <a:srgbClr val="C00000"/>
                </a:solidFill>
                <a:latin typeface="Times New Roman" panose="02020603050405020304" pitchFamily="18" charset="0"/>
                <a:cs typeface="Times New Roman" panose="02020603050405020304" pitchFamily="18" charset="0"/>
              </a:rPr>
              <a:t>THƠ </a:t>
            </a:r>
            <a:r>
              <a:rPr lang="en-US" sz="3200" b="1" dirty="0" err="1">
                <a:solidFill>
                  <a:srgbClr val="C00000"/>
                </a:solidFill>
                <a:latin typeface="Times New Roman" panose="02020603050405020304" pitchFamily="18" charset="0"/>
                <a:cs typeface="Times New Roman" panose="02020603050405020304" pitchFamily="18" charset="0"/>
              </a:rPr>
              <a:t>Tìm</a:t>
            </a:r>
            <a:r>
              <a:rPr lang="en-US" sz="3200" b="1" dirty="0">
                <a:solidFill>
                  <a:srgbClr val="C00000"/>
                </a:solidFill>
                <a:latin typeface="Times New Roman" panose="02020603050405020304" pitchFamily="18" charset="0"/>
                <a:cs typeface="Times New Roman" panose="02020603050405020304" pitchFamily="18" charset="0"/>
              </a:rPr>
              <a:t> ổ</a:t>
            </a:r>
            <a:endParaRPr lang="en-US" sz="3200" b="1" dirty="0">
              <a:solidFill>
                <a:srgbClr val="002060"/>
              </a:solidFill>
              <a:latin typeface="Times New Roman" panose="02020603050405020304" pitchFamily="18" charset="0"/>
              <a:cs typeface="Times New Roman" panose="02020603050405020304" pitchFamily="18" charset="0"/>
            </a:endParaRPr>
          </a:p>
          <a:p>
            <a:r>
              <a:rPr lang="en-US" sz="3200" b="1" dirty="0" err="1">
                <a:solidFill>
                  <a:srgbClr val="002060"/>
                </a:solidFill>
                <a:latin typeface="Times New Roman" panose="02020603050405020304" pitchFamily="18" charset="0"/>
                <a:cs typeface="Times New Roman" panose="02020603050405020304" pitchFamily="18" charset="0"/>
              </a:rPr>
              <a:t>Đối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tượng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a:solidFill>
                  <a:srgbClr val="C00000"/>
                </a:solidFill>
                <a:latin typeface="Times New Roman" panose="02020603050405020304" pitchFamily="18" charset="0"/>
                <a:cs typeface="Times New Roman" panose="02020603050405020304" pitchFamily="18" charset="0"/>
              </a:rPr>
              <a:t>24 – 36 </a:t>
            </a:r>
            <a:r>
              <a:rPr lang="en-US" sz="3200" b="1" dirty="0" err="1">
                <a:solidFill>
                  <a:srgbClr val="C00000"/>
                </a:solidFill>
                <a:latin typeface="Times New Roman" panose="02020603050405020304" pitchFamily="18" charset="0"/>
                <a:cs typeface="Times New Roman" panose="02020603050405020304" pitchFamily="18" charset="0"/>
              </a:rPr>
              <a:t>tháng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tuổi</a:t>
            </a:r>
            <a:endParaRPr lang="en-US" sz="3200" b="1" dirty="0">
              <a:solidFill>
                <a:srgbClr val="002060"/>
              </a:solidFill>
              <a:latin typeface="Times New Roman" panose="02020603050405020304" pitchFamily="18" charset="0"/>
              <a:cs typeface="Times New Roman" panose="02020603050405020304" pitchFamily="18" charset="0"/>
            </a:endParaRPr>
          </a:p>
          <a:p>
            <a:r>
              <a:rPr lang="en-US" sz="3200" b="1" dirty="0" err="1">
                <a:solidFill>
                  <a:srgbClr val="002060"/>
                </a:solidFill>
                <a:latin typeface="Times New Roman" panose="02020603050405020304" pitchFamily="18" charset="0"/>
                <a:cs typeface="Times New Roman" panose="02020603050405020304" pitchFamily="18" charset="0"/>
              </a:rPr>
              <a:t>Giáo</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viên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Bùi</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Quỳnh</a:t>
            </a:r>
            <a:r>
              <a:rPr lang="en-US" sz="3200" b="1" dirty="0">
                <a:solidFill>
                  <a:srgbClr val="C00000"/>
                </a:solidFill>
                <a:latin typeface="Times New Roman" panose="02020603050405020304" pitchFamily="18" charset="0"/>
                <a:cs typeface="Times New Roman" panose="02020603050405020304" pitchFamily="18" charset="0"/>
              </a:rPr>
              <a:t> Anh</a:t>
            </a:r>
            <a:endParaRPr lang="vi-VN" sz="3200" b="1" dirty="0">
              <a:solidFill>
                <a:srgbClr val="C0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3B78FE80-AC4C-4F15-9DEA-4FADCE1F8715}"/>
              </a:ext>
            </a:extLst>
          </p:cNvPr>
          <p:cNvSpPr txBox="1"/>
          <p:nvPr/>
        </p:nvSpPr>
        <p:spPr>
          <a:xfrm>
            <a:off x="3827509" y="-49582"/>
            <a:ext cx="4721164" cy="646331"/>
          </a:xfrm>
          <a:prstGeom prst="rect">
            <a:avLst/>
          </a:prstGeom>
          <a:noFill/>
        </p:spPr>
        <p:txBody>
          <a:bodyPr wrap="none" rtlCol="0">
            <a:spAutoFit/>
          </a:bodyPr>
          <a:lstStyle/>
          <a:p>
            <a:pPr algn="ctr"/>
            <a:r>
              <a:rPr lang="en-US" b="1" dirty="0">
                <a:solidFill>
                  <a:srgbClr val="002060"/>
                </a:solidFill>
                <a:latin typeface="Times New Roman" panose="02020603050405020304" pitchFamily="18" charset="0"/>
                <a:cs typeface="Times New Roman" panose="02020603050405020304" pitchFamily="18" charset="0"/>
              </a:rPr>
              <a:t>ỦY BAN NHÂN DÂN QUẬN LONG BIÊN</a:t>
            </a:r>
          </a:p>
          <a:p>
            <a:pPr algn="ctr"/>
            <a:r>
              <a:rPr lang="en-US" b="1" dirty="0">
                <a:solidFill>
                  <a:srgbClr val="002060"/>
                </a:solidFill>
                <a:latin typeface="Times New Roman" panose="02020603050405020304" pitchFamily="18" charset="0"/>
                <a:cs typeface="Times New Roman" panose="02020603050405020304" pitchFamily="18" charset="0"/>
              </a:rPr>
              <a:t>TRƯỜNG MẦM NON ĐÔ THỊ VIỆT HƯNG</a:t>
            </a:r>
            <a:endParaRPr lang="vi-VN"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4945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40000"/>
                                  </p:iterate>
                                  <p:childTnLst>
                                    <p:set>
                                      <p:cBhvr>
                                        <p:cTn id="6" dur="1" fill="hold">
                                          <p:stCondLst>
                                            <p:cond delay="0"/>
                                          </p:stCondLst>
                                        </p:cTn>
                                        <p:tgtEl>
                                          <p:spTgt spid="3"/>
                                        </p:tgtEl>
                                        <p:attrNameLst>
                                          <p:attrName>style.visibility</p:attrName>
                                        </p:attrNameLst>
                                      </p:cBhvr>
                                      <p:to>
                                        <p:strVal val="visible"/>
                                      </p:to>
                                    </p:set>
                                    <p:animEffect transition="in" filter="wipe(left)">
                                      <p:cBhvr>
                                        <p:cTn id="7" dur="250"/>
                                        <p:tgtEl>
                                          <p:spTgt spid="3"/>
                                        </p:tgtEl>
                                      </p:cBhvr>
                                    </p:animEffect>
                                  </p:childTnLst>
                                </p:cTn>
                              </p:par>
                            </p:childTnLst>
                          </p:cTn>
                        </p:par>
                        <p:par>
                          <p:cTn id="8" fill="hold">
                            <p:stCondLst>
                              <p:cond delay="1950"/>
                            </p:stCondLst>
                            <p:childTnLst>
                              <p:par>
                                <p:cTn id="9" presetID="22" presetClass="entr" presetSubtype="8" fill="hold" grpId="0" nodeType="afterEffect">
                                  <p:stCondLst>
                                    <p:cond delay="0"/>
                                  </p:stCondLst>
                                  <p:iterate type="lt">
                                    <p:tmPct val="40000"/>
                                  </p:iterate>
                                  <p:childTnLst>
                                    <p:set>
                                      <p:cBhvr>
                                        <p:cTn id="10" dur="1" fill="hold">
                                          <p:stCondLst>
                                            <p:cond delay="0"/>
                                          </p:stCondLst>
                                        </p:cTn>
                                        <p:tgtEl>
                                          <p:spTgt spid="4"/>
                                        </p:tgtEl>
                                        <p:attrNameLst>
                                          <p:attrName>style.visibility</p:attrName>
                                        </p:attrNameLst>
                                      </p:cBhvr>
                                      <p:to>
                                        <p:strVal val="visible"/>
                                      </p:to>
                                    </p:set>
                                    <p:animEffect transition="in" filter="wipe(left)">
                                      <p:cBhvr>
                                        <p:cTn id="11" dur="250"/>
                                        <p:tgtEl>
                                          <p:spTgt spid="4"/>
                                        </p:tgtEl>
                                      </p:cBhvr>
                                    </p:animEffect>
                                  </p:childTnLst>
                                </p:cTn>
                              </p:par>
                            </p:childTnLst>
                          </p:cTn>
                        </p:par>
                        <p:par>
                          <p:cTn id="12" fill="hold">
                            <p:stCondLst>
                              <p:cond delay="8400"/>
                            </p:stCondLst>
                            <p:childTnLst>
                              <p:par>
                                <p:cTn id="13" presetID="22" presetClass="entr" presetSubtype="8" fill="hold" grpId="0" nodeType="afterEffect">
                                  <p:stCondLst>
                                    <p:cond delay="0"/>
                                  </p:stCondLst>
                                  <p:iterate type="lt">
                                    <p:tmPct val="40000"/>
                                  </p:iterate>
                                  <p:childTnLst>
                                    <p:set>
                                      <p:cBhvr>
                                        <p:cTn id="14" dur="1" fill="hold">
                                          <p:stCondLst>
                                            <p:cond delay="0"/>
                                          </p:stCondLst>
                                        </p:cTn>
                                        <p:tgtEl>
                                          <p:spTgt spid="5"/>
                                        </p:tgtEl>
                                        <p:attrNameLst>
                                          <p:attrName>style.visibility</p:attrName>
                                        </p:attrNameLst>
                                      </p:cBhvr>
                                      <p:to>
                                        <p:strVal val="visible"/>
                                      </p:to>
                                    </p:set>
                                    <p:animEffect transition="in" filter="wipe(left)">
                                      <p:cBhvr>
                                        <p:cTn id="15"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đẹp">
            <a:extLst>
              <a:ext uri="{FF2B5EF4-FFF2-40B4-BE49-F238E27FC236}">
                <a16:creationId xmlns:a16="http://schemas.microsoft.com/office/drawing/2014/main" id="{35BA96F7-3A5D-4E21-A8B4-FF2AED705C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37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Hình động cảm ơn đẹp, dễ thương tạo cảm giác nhẹ nhàng, vui vẻ">
            <a:extLst>
              <a:ext uri="{FF2B5EF4-FFF2-40B4-BE49-F238E27FC236}">
                <a16:creationId xmlns:a16="http://schemas.microsoft.com/office/drawing/2014/main" id="{D1D2AC93-1A52-4797-9B8F-55C1CD16FDA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ình động cảm ơn đẹp, dễ thương tạo cảm giác nhẹ nhàng, vui vẻ">
            <a:extLst>
              <a:ext uri="{FF2B5EF4-FFF2-40B4-BE49-F238E27FC236}">
                <a16:creationId xmlns:a16="http://schemas.microsoft.com/office/drawing/2014/main" id="{2F52ED98-8AF1-40BA-A284-719113745EE6}"/>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descr="A picture containing text&#10;&#10;Description automatically generated">
            <a:extLst>
              <a:ext uri="{FF2B5EF4-FFF2-40B4-BE49-F238E27FC236}">
                <a16:creationId xmlns:a16="http://schemas.microsoft.com/office/drawing/2014/main" id="{4DE0E7A8-70C1-4310-8431-F87E58E242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2725" y="840158"/>
            <a:ext cx="6991350" cy="5787284"/>
          </a:xfrm>
          <a:prstGeom prst="rect">
            <a:avLst/>
          </a:prstGeom>
        </p:spPr>
      </p:pic>
    </p:spTree>
    <p:extLst>
      <p:ext uri="{BB962C8B-B14F-4D97-AF65-F5344CB8AC3E}">
        <p14:creationId xmlns:p14="http://schemas.microsoft.com/office/powerpoint/2010/main" val="512163686"/>
      </p:ext>
    </p:extLst>
  </p:cSld>
  <p:clrMapOvr>
    <a:masterClrMapping/>
  </p:clrMapOvr>
  <mc:AlternateContent xmlns:mc="http://schemas.openxmlformats.org/markup-compatibility/2006" xmlns:p14="http://schemas.microsoft.com/office/powerpoint/2010/main">
    <mc:Choice Requires="p14">
      <p:transition spd="slow" p14:dur="3900" advClick="0" advTm="0">
        <p14:glitter pattern="hexagon"/>
      </p:transition>
    </mc:Choice>
    <mc:Fallback xmlns="">
      <p:transition spd="slow" advClick="0" advTm="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đẹp">
            <a:extLst>
              <a:ext uri="{FF2B5EF4-FFF2-40B4-BE49-F238E27FC236}">
                <a16:creationId xmlns:a16="http://schemas.microsoft.com/office/drawing/2014/main" id="{35BA96F7-3A5D-4E21-A8B4-FF2AED705C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37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154F591-5CC5-479C-A731-0A61C4097BBB}"/>
              </a:ext>
            </a:extLst>
          </p:cNvPr>
          <p:cNvSpPr txBox="1"/>
          <p:nvPr/>
        </p:nvSpPr>
        <p:spPr>
          <a:xfrm>
            <a:off x="3081337" y="348404"/>
            <a:ext cx="6029325" cy="338554"/>
          </a:xfrm>
          <a:prstGeom prst="rect">
            <a:avLst/>
          </a:prstGeom>
          <a:noFill/>
        </p:spPr>
        <p:txBody>
          <a:bodyPr wrap="square" rtlCol="0">
            <a:spAutoFit/>
          </a:bodyPr>
          <a:lstStyle/>
          <a:p>
            <a:pPr algn="ctr"/>
            <a:r>
              <a:rPr lang="en-US" sz="1600" b="1" dirty="0">
                <a:solidFill>
                  <a:srgbClr val="0033CC"/>
                </a:solidFill>
                <a:latin typeface="Times New Roman" panose="02020603050405020304" pitchFamily="18" charset="0"/>
                <a:cs typeface="Times New Roman" panose="02020603050405020304" pitchFamily="18" charset="0"/>
              </a:rPr>
              <a:t>MỤC ĐÍCH – YÊU CẦU</a:t>
            </a:r>
          </a:p>
        </p:txBody>
      </p:sp>
      <p:sp>
        <p:nvSpPr>
          <p:cNvPr id="12" name="TextBox 11">
            <a:extLst>
              <a:ext uri="{FF2B5EF4-FFF2-40B4-BE49-F238E27FC236}">
                <a16:creationId xmlns:a16="http://schemas.microsoft.com/office/drawing/2014/main" id="{0C902009-1281-4E90-A30A-B2FC75A903BC}"/>
              </a:ext>
            </a:extLst>
          </p:cNvPr>
          <p:cNvSpPr txBox="1"/>
          <p:nvPr/>
        </p:nvSpPr>
        <p:spPr>
          <a:xfrm>
            <a:off x="2871788" y="1034080"/>
            <a:ext cx="7575232" cy="2554545"/>
          </a:xfrm>
          <a:prstGeom prst="rect">
            <a:avLst/>
          </a:prstGeom>
          <a:noFill/>
        </p:spPr>
        <p:txBody>
          <a:bodyPr wrap="square" rtlCol="0">
            <a:spAutoFit/>
          </a:bodyPr>
          <a:lstStyle/>
          <a:p>
            <a:pPr algn="l"/>
            <a:r>
              <a:rPr lang="en-US" sz="2000" dirty="0">
                <a:solidFill>
                  <a:srgbClr val="0033CC"/>
                </a:solidFill>
                <a:latin typeface="Times New Roman" panose="02020603050405020304" pitchFamily="18" charset="0"/>
                <a:cs typeface="Times New Roman" panose="02020603050405020304" pitchFamily="18" charset="0"/>
              </a:rPr>
              <a:t>1. </a:t>
            </a:r>
            <a:r>
              <a:rPr lang="en-US" sz="2000" dirty="0" err="1">
                <a:solidFill>
                  <a:srgbClr val="0033CC"/>
                </a:solidFill>
                <a:latin typeface="Times New Roman" panose="02020603050405020304" pitchFamily="18" charset="0"/>
                <a:cs typeface="Times New Roman" panose="02020603050405020304" pitchFamily="18" charset="0"/>
              </a:rPr>
              <a:t>Kiến</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thức</a:t>
            </a:r>
            <a:r>
              <a:rPr lang="en-US" sz="2000" dirty="0">
                <a:solidFill>
                  <a:srgbClr val="0033CC"/>
                </a:solidFill>
                <a:latin typeface="Times New Roman" panose="02020603050405020304" pitchFamily="18" charset="0"/>
                <a:cs typeface="Times New Roman" panose="02020603050405020304" pitchFamily="18" charset="0"/>
              </a:rPr>
              <a:t>:</a:t>
            </a:r>
          </a:p>
          <a:p>
            <a:pPr marL="342900" indent="-342900" algn="l">
              <a:buFontTx/>
              <a:buChar char="-"/>
            </a:pPr>
            <a:r>
              <a:rPr lang="en-US" sz="2000" dirty="0" err="1">
                <a:solidFill>
                  <a:srgbClr val="0033CC"/>
                </a:solidFill>
                <a:latin typeface="Times New Roman" panose="02020603050405020304" pitchFamily="18" charset="0"/>
                <a:cs typeface="Times New Roman" panose="02020603050405020304" pitchFamily="18" charset="0"/>
              </a:rPr>
              <a:t>Trẻ</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nhớ</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tên</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bài</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thơ</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đọc</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thuộc</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bào</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thơ</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Tìm</a:t>
            </a:r>
            <a:r>
              <a:rPr lang="en-US" sz="2000" dirty="0">
                <a:solidFill>
                  <a:srgbClr val="0033CC"/>
                </a:solidFill>
                <a:latin typeface="Times New Roman" panose="02020603050405020304" pitchFamily="18" charset="0"/>
                <a:cs typeface="Times New Roman" panose="02020603050405020304" pitchFamily="18" charset="0"/>
              </a:rPr>
              <a:t> ổ”.</a:t>
            </a:r>
          </a:p>
          <a:p>
            <a:pPr marL="342900" indent="-342900" algn="l">
              <a:buFontTx/>
              <a:buChar char="-"/>
            </a:pPr>
            <a:r>
              <a:rPr lang="en-US" sz="2000" dirty="0" err="1">
                <a:solidFill>
                  <a:srgbClr val="0033CC"/>
                </a:solidFill>
                <a:latin typeface="Times New Roman" panose="02020603050405020304" pitchFamily="18" charset="0"/>
                <a:cs typeface="Times New Roman" panose="02020603050405020304" pitchFamily="18" charset="0"/>
              </a:rPr>
              <a:t>Trẻ</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hiểu</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nội</a:t>
            </a:r>
            <a:r>
              <a:rPr lang="en-US" sz="2000" dirty="0">
                <a:solidFill>
                  <a:srgbClr val="0033CC"/>
                </a:solidFill>
                <a:latin typeface="Times New Roman" panose="02020603050405020304" pitchFamily="18" charset="0"/>
                <a:cs typeface="Times New Roman" panose="02020603050405020304" pitchFamily="18" charset="0"/>
              </a:rPr>
              <a:t> dung </a:t>
            </a:r>
            <a:r>
              <a:rPr lang="en-US" sz="2000" dirty="0" err="1">
                <a:solidFill>
                  <a:srgbClr val="0033CC"/>
                </a:solidFill>
                <a:latin typeface="Times New Roman" panose="02020603050405020304" pitchFamily="18" charset="0"/>
                <a:cs typeface="Times New Roman" panose="02020603050405020304" pitchFamily="18" charset="0"/>
              </a:rPr>
              <a:t>bài</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thơ</a:t>
            </a:r>
            <a:r>
              <a:rPr lang="en-US" sz="2000" dirty="0">
                <a:solidFill>
                  <a:srgbClr val="0033CC"/>
                </a:solidFill>
                <a:latin typeface="Times New Roman" panose="02020603050405020304" pitchFamily="18" charset="0"/>
                <a:cs typeface="Times New Roman" panose="02020603050405020304" pitchFamily="18" charset="0"/>
              </a:rPr>
              <a:t>.</a:t>
            </a:r>
          </a:p>
          <a:p>
            <a:pPr algn="l"/>
            <a:r>
              <a:rPr lang="en-US" sz="2000" dirty="0">
                <a:solidFill>
                  <a:srgbClr val="0033CC"/>
                </a:solidFill>
                <a:latin typeface="Times New Roman" panose="02020603050405020304" pitchFamily="18" charset="0"/>
                <a:cs typeface="Times New Roman" panose="02020603050405020304" pitchFamily="18" charset="0"/>
              </a:rPr>
              <a:t>2. </a:t>
            </a:r>
            <a:r>
              <a:rPr lang="en-US" sz="2000" dirty="0" err="1">
                <a:solidFill>
                  <a:srgbClr val="0033CC"/>
                </a:solidFill>
                <a:latin typeface="Times New Roman" panose="02020603050405020304" pitchFamily="18" charset="0"/>
                <a:cs typeface="Times New Roman" panose="02020603050405020304" pitchFamily="18" charset="0"/>
              </a:rPr>
              <a:t>Kỹ</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năng</a:t>
            </a:r>
            <a:r>
              <a:rPr lang="en-US" sz="2000" dirty="0">
                <a:solidFill>
                  <a:srgbClr val="0033CC"/>
                </a:solidFill>
                <a:latin typeface="Times New Roman" panose="02020603050405020304" pitchFamily="18" charset="0"/>
                <a:cs typeface="Times New Roman" panose="02020603050405020304" pitchFamily="18" charset="0"/>
              </a:rPr>
              <a:t>:</a:t>
            </a:r>
          </a:p>
          <a:p>
            <a:pPr algn="l"/>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Rèn</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kỹ</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năng</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đọc</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thơ</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rõ</a:t>
            </a:r>
            <a:r>
              <a:rPr lang="en-US" sz="2000" dirty="0">
                <a:solidFill>
                  <a:srgbClr val="0033CC"/>
                </a:solidFill>
                <a:latin typeface="Times New Roman" panose="02020603050405020304" pitchFamily="18" charset="0"/>
                <a:cs typeface="Times New Roman" panose="02020603050405020304" pitchFamily="18" charset="0"/>
              </a:rPr>
              <a:t> rang, </a:t>
            </a:r>
            <a:r>
              <a:rPr lang="en-US" sz="2000" dirty="0" err="1">
                <a:solidFill>
                  <a:srgbClr val="0033CC"/>
                </a:solidFill>
                <a:latin typeface="Times New Roman" panose="02020603050405020304" pitchFamily="18" charset="0"/>
                <a:cs typeface="Times New Roman" panose="02020603050405020304" pitchFamily="18" charset="0"/>
              </a:rPr>
              <a:t>đọc</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thuộc</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thơ</a:t>
            </a:r>
            <a:r>
              <a:rPr lang="en-US" sz="2000" dirty="0">
                <a:solidFill>
                  <a:srgbClr val="0033CC"/>
                </a:solidFill>
                <a:latin typeface="Times New Roman" panose="02020603050405020304" pitchFamily="18" charset="0"/>
                <a:cs typeface="Times New Roman" panose="02020603050405020304" pitchFamily="18" charset="0"/>
              </a:rPr>
              <a:t>.</a:t>
            </a:r>
          </a:p>
          <a:p>
            <a:pPr algn="l"/>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Phát</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triển</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kỹ</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năng</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ghi</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nhớ</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có</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chủ</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định</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phát</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triển</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ngôn</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ngữ</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cho</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trẻ</a:t>
            </a:r>
            <a:r>
              <a:rPr lang="en-US" sz="2000" dirty="0">
                <a:solidFill>
                  <a:srgbClr val="0033CC"/>
                </a:solidFill>
                <a:latin typeface="Times New Roman" panose="02020603050405020304" pitchFamily="18" charset="0"/>
                <a:cs typeface="Times New Roman" panose="02020603050405020304" pitchFamily="18" charset="0"/>
              </a:rPr>
              <a:t>.</a:t>
            </a:r>
          </a:p>
          <a:p>
            <a:pPr algn="l"/>
            <a:r>
              <a:rPr lang="en-US" sz="2000" dirty="0">
                <a:solidFill>
                  <a:srgbClr val="0033CC"/>
                </a:solidFill>
                <a:latin typeface="Times New Roman" panose="02020603050405020304" pitchFamily="18" charset="0"/>
                <a:cs typeface="Times New Roman" panose="02020603050405020304" pitchFamily="18" charset="0"/>
              </a:rPr>
              <a:t>3. </a:t>
            </a:r>
            <a:r>
              <a:rPr lang="en-US" sz="2000" dirty="0" err="1">
                <a:solidFill>
                  <a:srgbClr val="0033CC"/>
                </a:solidFill>
                <a:latin typeface="Times New Roman" panose="02020603050405020304" pitchFamily="18" charset="0"/>
                <a:cs typeface="Times New Roman" panose="02020603050405020304" pitchFamily="18" charset="0"/>
              </a:rPr>
              <a:t>Thái</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độ</a:t>
            </a:r>
            <a:r>
              <a:rPr lang="en-US" sz="2000" dirty="0">
                <a:solidFill>
                  <a:srgbClr val="0033CC"/>
                </a:solidFill>
                <a:latin typeface="Times New Roman" panose="02020603050405020304" pitchFamily="18" charset="0"/>
                <a:cs typeface="Times New Roman" panose="02020603050405020304" pitchFamily="18" charset="0"/>
              </a:rPr>
              <a:t>:</a:t>
            </a:r>
          </a:p>
          <a:p>
            <a:pPr algn="l"/>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Giáo</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dục</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trẻ</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yêu</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quý</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các</a:t>
            </a:r>
            <a:r>
              <a:rPr lang="en-US" sz="2000" dirty="0">
                <a:solidFill>
                  <a:srgbClr val="0033CC"/>
                </a:solidFill>
                <a:latin typeface="Times New Roman" panose="02020603050405020304" pitchFamily="18" charset="0"/>
                <a:cs typeface="Times New Roman" panose="02020603050405020304" pitchFamily="18" charset="0"/>
              </a:rPr>
              <a:t> con </a:t>
            </a:r>
            <a:r>
              <a:rPr lang="en-US" sz="2000" dirty="0" err="1">
                <a:solidFill>
                  <a:srgbClr val="0033CC"/>
                </a:solidFill>
                <a:latin typeface="Times New Roman" panose="02020603050405020304" pitchFamily="18" charset="0"/>
                <a:cs typeface="Times New Roman" panose="02020603050405020304" pitchFamily="18" charset="0"/>
              </a:rPr>
              <a:t>vật</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nuôi</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trong</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gia</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đình</a:t>
            </a:r>
            <a:endParaRPr lang="en-US" sz="2000" dirty="0">
              <a:solidFill>
                <a:srgbClr val="0033CC"/>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7C2228BA-7435-4886-9C40-0A1264F4FDC9}"/>
              </a:ext>
            </a:extLst>
          </p:cNvPr>
          <p:cNvSpPr txBox="1"/>
          <p:nvPr/>
        </p:nvSpPr>
        <p:spPr>
          <a:xfrm>
            <a:off x="3081337" y="3776122"/>
            <a:ext cx="6029325" cy="338554"/>
          </a:xfrm>
          <a:prstGeom prst="rect">
            <a:avLst/>
          </a:prstGeom>
          <a:noFill/>
        </p:spPr>
        <p:txBody>
          <a:bodyPr wrap="square" rtlCol="0">
            <a:spAutoFit/>
          </a:bodyPr>
          <a:lstStyle/>
          <a:p>
            <a:pPr algn="ctr"/>
            <a:r>
              <a:rPr lang="en-US" sz="1600" b="1" dirty="0">
                <a:solidFill>
                  <a:srgbClr val="0033CC"/>
                </a:solidFill>
                <a:latin typeface="Times New Roman" panose="02020603050405020304" pitchFamily="18" charset="0"/>
                <a:cs typeface="Times New Roman" panose="02020603050405020304" pitchFamily="18" charset="0"/>
              </a:rPr>
              <a:t>CHUẨN BỊ</a:t>
            </a:r>
          </a:p>
        </p:txBody>
      </p:sp>
      <p:sp>
        <p:nvSpPr>
          <p:cNvPr id="14" name="TextBox 13">
            <a:extLst>
              <a:ext uri="{FF2B5EF4-FFF2-40B4-BE49-F238E27FC236}">
                <a16:creationId xmlns:a16="http://schemas.microsoft.com/office/drawing/2014/main" id="{945C2C92-B13D-4F39-B07C-65DE0A352299}"/>
              </a:ext>
            </a:extLst>
          </p:cNvPr>
          <p:cNvSpPr txBox="1"/>
          <p:nvPr/>
        </p:nvSpPr>
        <p:spPr>
          <a:xfrm>
            <a:off x="2871788" y="4114676"/>
            <a:ext cx="7038975" cy="1015663"/>
          </a:xfrm>
          <a:prstGeom prst="rect">
            <a:avLst/>
          </a:prstGeom>
          <a:noFill/>
        </p:spPr>
        <p:txBody>
          <a:bodyPr wrap="square" rtlCol="0">
            <a:spAutoFit/>
          </a:bodyPr>
          <a:lstStyle/>
          <a:p>
            <a:pPr algn="l"/>
            <a:endParaRPr lang="en-US" sz="2000" dirty="0">
              <a:solidFill>
                <a:srgbClr val="0033CC"/>
              </a:solidFill>
              <a:latin typeface="Times New Roman" panose="02020603050405020304" pitchFamily="18" charset="0"/>
              <a:cs typeface="Times New Roman" panose="02020603050405020304" pitchFamily="18" charset="0"/>
            </a:endParaRPr>
          </a:p>
          <a:p>
            <a:pPr algn="l"/>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Bài</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giảng</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điện</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tử</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Thơ</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Tìm</a:t>
            </a:r>
            <a:r>
              <a:rPr lang="en-US" sz="2000" dirty="0">
                <a:solidFill>
                  <a:srgbClr val="0033CC"/>
                </a:solidFill>
                <a:latin typeface="Times New Roman" panose="02020603050405020304" pitchFamily="18" charset="0"/>
                <a:cs typeface="Times New Roman" panose="02020603050405020304" pitchFamily="18" charset="0"/>
              </a:rPr>
              <a:t> ổ</a:t>
            </a:r>
          </a:p>
          <a:p>
            <a:pPr algn="l"/>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Nhạc</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bài</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hát</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Gà</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trống</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mèo</a:t>
            </a:r>
            <a:r>
              <a:rPr lang="en-US" sz="2000" dirty="0">
                <a:solidFill>
                  <a:srgbClr val="0033CC"/>
                </a:solidFill>
                <a:latin typeface="Times New Roman" panose="02020603050405020304" pitchFamily="18" charset="0"/>
                <a:cs typeface="Times New Roman" panose="02020603050405020304" pitchFamily="18" charset="0"/>
              </a:rPr>
              <a:t> con </a:t>
            </a:r>
            <a:r>
              <a:rPr lang="en-US" sz="2000" dirty="0" err="1">
                <a:solidFill>
                  <a:srgbClr val="0033CC"/>
                </a:solidFill>
                <a:latin typeface="Times New Roman" panose="02020603050405020304" pitchFamily="18" charset="0"/>
                <a:cs typeface="Times New Roman" panose="02020603050405020304" pitchFamily="18" charset="0"/>
              </a:rPr>
              <a:t>và</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cún</a:t>
            </a:r>
            <a:r>
              <a:rPr lang="en-US" sz="2000" dirty="0">
                <a:solidFill>
                  <a:srgbClr val="0033CC"/>
                </a:solidFill>
                <a:latin typeface="Times New Roman" panose="02020603050405020304" pitchFamily="18" charset="0"/>
                <a:cs typeface="Times New Roman" panose="02020603050405020304" pitchFamily="18" charset="0"/>
              </a:rPr>
              <a:t> con.</a:t>
            </a:r>
          </a:p>
        </p:txBody>
      </p:sp>
    </p:spTree>
    <p:extLst>
      <p:ext uri="{BB962C8B-B14F-4D97-AF65-F5344CB8AC3E}">
        <p14:creationId xmlns:p14="http://schemas.microsoft.com/office/powerpoint/2010/main" val="4117681597"/>
      </p:ext>
    </p:extLst>
  </p:cSld>
  <p:clrMapOvr>
    <a:masterClrMapping/>
  </p:clrMapOvr>
  <mc:AlternateContent xmlns:mc="http://schemas.openxmlformats.org/markup-compatibility/2006" xmlns:p14="http://schemas.microsoft.com/office/powerpoint/2010/main">
    <mc:Choice Requires="p14">
      <p:transition spd="slow" p14:dur="3900" advClick="0" advTm="0">
        <p14:glitter pattern="hexago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500" accel="50000" decel="50000" autoRev="1" fill="hold">
                                          <p:stCondLst>
                                            <p:cond delay="0"/>
                                          </p:stCondLst>
                                        </p:cTn>
                                        <p:tgtEl>
                                          <p:spTgt spid="2"/>
                                        </p:tgtEl>
                                        <p:attrNameLst>
                                          <p:attrName>ppt_x</p:attrName>
                                          <p:attrName>ppt_y</p:attrName>
                                        </p:attrNameLst>
                                      </p:cBhvr>
                                    </p:animMotion>
                                    <p:animRot by="1500000">
                                      <p:cBhvr>
                                        <p:cTn id="7" dur="250" fill="hold">
                                          <p:stCondLst>
                                            <p:cond delay="0"/>
                                          </p:stCondLst>
                                        </p:cTn>
                                        <p:tgtEl>
                                          <p:spTgt spid="2"/>
                                        </p:tgtEl>
                                        <p:attrNameLst>
                                          <p:attrName>r</p:attrName>
                                        </p:attrNameLst>
                                      </p:cBhvr>
                                    </p:animRot>
                                    <p:animRot by="-1500000">
                                      <p:cBhvr>
                                        <p:cTn id="8" dur="250" fill="hold">
                                          <p:stCondLst>
                                            <p:cond delay="250"/>
                                          </p:stCondLst>
                                        </p:cTn>
                                        <p:tgtEl>
                                          <p:spTgt spid="2"/>
                                        </p:tgtEl>
                                        <p:attrNameLst>
                                          <p:attrName>r</p:attrName>
                                        </p:attrNameLst>
                                      </p:cBhvr>
                                    </p:animRot>
                                    <p:animRot by="-1500000">
                                      <p:cBhvr>
                                        <p:cTn id="9" dur="250" fill="hold">
                                          <p:stCondLst>
                                            <p:cond delay="500"/>
                                          </p:stCondLst>
                                        </p:cTn>
                                        <p:tgtEl>
                                          <p:spTgt spid="2"/>
                                        </p:tgtEl>
                                        <p:attrNameLst>
                                          <p:attrName>r</p:attrName>
                                        </p:attrNameLst>
                                      </p:cBhvr>
                                    </p:animRot>
                                    <p:animRot by="1500000">
                                      <p:cBhvr>
                                        <p:cTn id="10" dur="250" fill="hold">
                                          <p:stCondLst>
                                            <p:cond delay="750"/>
                                          </p:stCondLst>
                                        </p:cTn>
                                        <p:tgtEl>
                                          <p:spTgt spid="2"/>
                                        </p:tgtEl>
                                        <p:attrNameLst>
                                          <p:attrName>r</p:attrName>
                                        </p:attrNameLst>
                                      </p:cBhvr>
                                    </p:animRot>
                                  </p:childTnLst>
                                </p:cTn>
                              </p:par>
                              <p:par>
                                <p:cTn id="11" presetID="34" presetClass="emph" presetSubtype="0" fill="hold" grpId="0" nodeType="withEffect">
                                  <p:stCondLst>
                                    <p:cond delay="750"/>
                                  </p:stCondLst>
                                  <p:iterate type="lt">
                                    <p:tmPct val="10000"/>
                                  </p:iterate>
                                  <p:childTnLst>
                                    <p:animMotion origin="layout" path="M 0.0 0.0 L 0.0 -0.07213" pathEditMode="relative" ptsTypes="">
                                      <p:cBhvr>
                                        <p:cTn id="12" dur="1000" accel="50000" decel="50000" autoRev="1" fill="hold">
                                          <p:stCondLst>
                                            <p:cond delay="0"/>
                                          </p:stCondLst>
                                        </p:cTn>
                                        <p:tgtEl>
                                          <p:spTgt spid="12"/>
                                        </p:tgtEl>
                                        <p:attrNameLst>
                                          <p:attrName>ppt_x</p:attrName>
                                          <p:attrName>ppt_y</p:attrName>
                                        </p:attrNameLst>
                                      </p:cBhvr>
                                    </p:animMotion>
                                    <p:animRot by="1500000">
                                      <p:cBhvr>
                                        <p:cTn id="13" dur="500" fill="hold">
                                          <p:stCondLst>
                                            <p:cond delay="0"/>
                                          </p:stCondLst>
                                        </p:cTn>
                                        <p:tgtEl>
                                          <p:spTgt spid="12"/>
                                        </p:tgtEl>
                                        <p:attrNameLst>
                                          <p:attrName>r</p:attrName>
                                        </p:attrNameLst>
                                      </p:cBhvr>
                                    </p:animRot>
                                    <p:animRot by="-1500000">
                                      <p:cBhvr>
                                        <p:cTn id="14" dur="500" fill="hold">
                                          <p:stCondLst>
                                            <p:cond delay="500"/>
                                          </p:stCondLst>
                                        </p:cTn>
                                        <p:tgtEl>
                                          <p:spTgt spid="12"/>
                                        </p:tgtEl>
                                        <p:attrNameLst>
                                          <p:attrName>r</p:attrName>
                                        </p:attrNameLst>
                                      </p:cBhvr>
                                    </p:animRot>
                                    <p:animRot by="-1500000">
                                      <p:cBhvr>
                                        <p:cTn id="15" dur="500" fill="hold">
                                          <p:stCondLst>
                                            <p:cond delay="1000"/>
                                          </p:stCondLst>
                                        </p:cTn>
                                        <p:tgtEl>
                                          <p:spTgt spid="12"/>
                                        </p:tgtEl>
                                        <p:attrNameLst>
                                          <p:attrName>r</p:attrName>
                                        </p:attrNameLst>
                                      </p:cBhvr>
                                    </p:animRot>
                                    <p:animRot by="1500000">
                                      <p:cBhvr>
                                        <p:cTn id="16" dur="500" fill="hold">
                                          <p:stCondLst>
                                            <p:cond delay="1500"/>
                                          </p:stCondLst>
                                        </p:cTn>
                                        <p:tgtEl>
                                          <p:spTgt spid="12"/>
                                        </p:tgtEl>
                                        <p:attrNameLst>
                                          <p:attrName>r</p:attrName>
                                        </p:attrNameLst>
                                      </p:cBhvr>
                                    </p:animRot>
                                  </p:childTnLst>
                                </p:cTn>
                              </p:par>
                              <p:par>
                                <p:cTn id="17" presetID="34" presetClass="emph" presetSubtype="0" fill="hold" grpId="0" nodeType="withEffect">
                                  <p:stCondLst>
                                    <p:cond delay="0"/>
                                  </p:stCondLst>
                                  <p:iterate type="lt">
                                    <p:tmPct val="10000"/>
                                  </p:iterate>
                                  <p:childTnLst>
                                    <p:animMotion origin="layout" path="M 0.0 0.0 L 0.0 -0.07213" pathEditMode="relative" ptsTypes="">
                                      <p:cBhvr>
                                        <p:cTn id="18" dur="500" accel="50000" decel="50000" autoRev="1" fill="hold">
                                          <p:stCondLst>
                                            <p:cond delay="0"/>
                                          </p:stCondLst>
                                        </p:cTn>
                                        <p:tgtEl>
                                          <p:spTgt spid="13"/>
                                        </p:tgtEl>
                                        <p:attrNameLst>
                                          <p:attrName>ppt_x</p:attrName>
                                          <p:attrName>ppt_y</p:attrName>
                                        </p:attrNameLst>
                                      </p:cBhvr>
                                    </p:animMotion>
                                    <p:animRot by="1500000">
                                      <p:cBhvr>
                                        <p:cTn id="19" dur="250" fill="hold">
                                          <p:stCondLst>
                                            <p:cond delay="0"/>
                                          </p:stCondLst>
                                        </p:cTn>
                                        <p:tgtEl>
                                          <p:spTgt spid="13"/>
                                        </p:tgtEl>
                                        <p:attrNameLst>
                                          <p:attrName>r</p:attrName>
                                        </p:attrNameLst>
                                      </p:cBhvr>
                                    </p:animRot>
                                    <p:animRot by="-1500000">
                                      <p:cBhvr>
                                        <p:cTn id="20" dur="250" fill="hold">
                                          <p:stCondLst>
                                            <p:cond delay="250"/>
                                          </p:stCondLst>
                                        </p:cTn>
                                        <p:tgtEl>
                                          <p:spTgt spid="13"/>
                                        </p:tgtEl>
                                        <p:attrNameLst>
                                          <p:attrName>r</p:attrName>
                                        </p:attrNameLst>
                                      </p:cBhvr>
                                    </p:animRot>
                                    <p:animRot by="-1500000">
                                      <p:cBhvr>
                                        <p:cTn id="21" dur="250" fill="hold">
                                          <p:stCondLst>
                                            <p:cond delay="500"/>
                                          </p:stCondLst>
                                        </p:cTn>
                                        <p:tgtEl>
                                          <p:spTgt spid="13"/>
                                        </p:tgtEl>
                                        <p:attrNameLst>
                                          <p:attrName>r</p:attrName>
                                        </p:attrNameLst>
                                      </p:cBhvr>
                                    </p:animRot>
                                    <p:animRot by="1500000">
                                      <p:cBhvr>
                                        <p:cTn id="22" dur="250" fill="hold">
                                          <p:stCondLst>
                                            <p:cond delay="750"/>
                                          </p:stCondLst>
                                        </p:cTn>
                                        <p:tgtEl>
                                          <p:spTgt spid="13"/>
                                        </p:tgtEl>
                                        <p:attrNameLst>
                                          <p:attrName>r</p:attrName>
                                        </p:attrNameLst>
                                      </p:cBhvr>
                                    </p:animRot>
                                  </p:childTnLst>
                                </p:cTn>
                              </p:par>
                              <p:par>
                                <p:cTn id="23" presetID="34" presetClass="emph" presetSubtype="0" fill="hold" grpId="0" nodeType="withEffect">
                                  <p:stCondLst>
                                    <p:cond delay="750"/>
                                  </p:stCondLst>
                                  <p:iterate type="lt">
                                    <p:tmPct val="10000"/>
                                  </p:iterate>
                                  <p:childTnLst>
                                    <p:animMotion origin="layout" path="M 0.0 0.0 L 0.0 -0.07213" pathEditMode="relative" ptsTypes="">
                                      <p:cBhvr>
                                        <p:cTn id="24" dur="1000" accel="50000" decel="50000" autoRev="1" fill="hold">
                                          <p:stCondLst>
                                            <p:cond delay="0"/>
                                          </p:stCondLst>
                                        </p:cTn>
                                        <p:tgtEl>
                                          <p:spTgt spid="14"/>
                                        </p:tgtEl>
                                        <p:attrNameLst>
                                          <p:attrName>ppt_x</p:attrName>
                                          <p:attrName>ppt_y</p:attrName>
                                        </p:attrNameLst>
                                      </p:cBhvr>
                                    </p:animMotion>
                                    <p:animRot by="1500000">
                                      <p:cBhvr>
                                        <p:cTn id="25" dur="500" fill="hold">
                                          <p:stCondLst>
                                            <p:cond delay="0"/>
                                          </p:stCondLst>
                                        </p:cTn>
                                        <p:tgtEl>
                                          <p:spTgt spid="14"/>
                                        </p:tgtEl>
                                        <p:attrNameLst>
                                          <p:attrName>r</p:attrName>
                                        </p:attrNameLst>
                                      </p:cBhvr>
                                    </p:animRot>
                                    <p:animRot by="-1500000">
                                      <p:cBhvr>
                                        <p:cTn id="26" dur="500" fill="hold">
                                          <p:stCondLst>
                                            <p:cond delay="500"/>
                                          </p:stCondLst>
                                        </p:cTn>
                                        <p:tgtEl>
                                          <p:spTgt spid="14"/>
                                        </p:tgtEl>
                                        <p:attrNameLst>
                                          <p:attrName>r</p:attrName>
                                        </p:attrNameLst>
                                      </p:cBhvr>
                                    </p:animRot>
                                    <p:animRot by="-1500000">
                                      <p:cBhvr>
                                        <p:cTn id="27" dur="500" fill="hold">
                                          <p:stCondLst>
                                            <p:cond delay="1000"/>
                                          </p:stCondLst>
                                        </p:cTn>
                                        <p:tgtEl>
                                          <p:spTgt spid="14"/>
                                        </p:tgtEl>
                                        <p:attrNameLst>
                                          <p:attrName>r</p:attrName>
                                        </p:attrNameLst>
                                      </p:cBhvr>
                                    </p:animRot>
                                    <p:animRot by="1500000">
                                      <p:cBhvr>
                                        <p:cTn id="28" dur="500" fill="hold">
                                          <p:stCondLst>
                                            <p:cond delay="15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đẹp">
            <a:extLst>
              <a:ext uri="{FF2B5EF4-FFF2-40B4-BE49-F238E27FC236}">
                <a16:creationId xmlns:a16="http://schemas.microsoft.com/office/drawing/2014/main" id="{35BA96F7-3A5D-4E21-A8B4-FF2AED705CE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937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pic>
        <p:nvPicPr>
          <p:cNvPr id="3" name="8047541520070370860">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0" y="0"/>
            <a:ext cx="12191980" cy="6858000"/>
          </a:xfrm>
          <a:prstGeom prst="rect">
            <a:avLst/>
          </a:prstGeom>
        </p:spPr>
      </p:pic>
    </p:spTree>
    <p:extLst>
      <p:ext uri="{BB962C8B-B14F-4D97-AF65-F5344CB8AC3E}">
        <p14:creationId xmlns:p14="http://schemas.microsoft.com/office/powerpoint/2010/main" val="2731112839"/>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73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đẹp">
            <a:extLst>
              <a:ext uri="{FF2B5EF4-FFF2-40B4-BE49-F238E27FC236}">
                <a16:creationId xmlns:a16="http://schemas.microsoft.com/office/drawing/2014/main" id="{35BA96F7-3A5D-4E21-A8B4-FF2AED705C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37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E7D15D8-AAB3-4493-A68F-0CDF81A630BC}"/>
              </a:ext>
            </a:extLst>
          </p:cNvPr>
          <p:cNvSpPr txBox="1"/>
          <p:nvPr/>
        </p:nvSpPr>
        <p:spPr>
          <a:xfrm>
            <a:off x="1906884" y="433944"/>
            <a:ext cx="7586662" cy="400110"/>
          </a:xfrm>
          <a:prstGeom prst="rect">
            <a:avLst/>
          </a:prstGeom>
          <a:noFill/>
        </p:spPr>
        <p:txBody>
          <a:bodyPr wrap="square" rtlCol="0">
            <a:spAutoFit/>
          </a:bodyPr>
          <a:lstStyle/>
          <a:p>
            <a:pPr algn="ctr"/>
            <a:r>
              <a:rPr lang="en-US" sz="2000" b="1" dirty="0" err="1">
                <a:solidFill>
                  <a:srgbClr val="0033CC"/>
                </a:solidFill>
                <a:latin typeface="Times New Roman" panose="02020603050405020304" pitchFamily="18" charset="0"/>
                <a:cs typeface="Times New Roman" panose="02020603050405020304" pitchFamily="18" charset="0"/>
              </a:rPr>
              <a:t>Các</a:t>
            </a:r>
            <a:r>
              <a:rPr lang="en-US" sz="2000" b="1" dirty="0">
                <a:solidFill>
                  <a:srgbClr val="0033CC"/>
                </a:solidFill>
                <a:latin typeface="Times New Roman" panose="02020603050405020304" pitchFamily="18" charset="0"/>
                <a:cs typeface="Times New Roman" panose="02020603050405020304" pitchFamily="18" charset="0"/>
              </a:rPr>
              <a:t> con </a:t>
            </a:r>
            <a:r>
              <a:rPr lang="en-US" sz="2000" b="1" dirty="0" err="1">
                <a:solidFill>
                  <a:srgbClr val="0033CC"/>
                </a:solidFill>
                <a:latin typeface="Times New Roman" panose="02020603050405020304" pitchFamily="18" charset="0"/>
                <a:cs typeface="Times New Roman" panose="02020603050405020304" pitchFamily="18" charset="0"/>
              </a:rPr>
              <a:t>vừa</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nghe</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bài</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thơ</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gì</a:t>
            </a:r>
            <a:r>
              <a:rPr lang="en-US" sz="2000" b="1" dirty="0">
                <a:solidFill>
                  <a:srgbClr val="0033CC"/>
                </a:solidFill>
                <a:latin typeface="Times New Roman" panose="02020603050405020304" pitchFamily="18" charset="0"/>
                <a:cs typeface="Times New Roman" panose="02020603050405020304" pitchFamily="18" charset="0"/>
              </a:rPr>
              <a:t>?</a:t>
            </a:r>
          </a:p>
        </p:txBody>
      </p:sp>
      <p:pic>
        <p:nvPicPr>
          <p:cNvPr id="2" name="Picture 1"/>
          <p:cNvPicPr>
            <a:picLocks noChangeAspect="1"/>
          </p:cNvPicPr>
          <p:nvPr/>
        </p:nvPicPr>
        <p:blipFill>
          <a:blip r:embed="rId3"/>
          <a:stretch>
            <a:fillRect/>
          </a:stretch>
        </p:blipFill>
        <p:spPr>
          <a:xfrm>
            <a:off x="1651379" y="1266716"/>
            <a:ext cx="9266830" cy="5591284"/>
          </a:xfrm>
          <a:prstGeom prst="rect">
            <a:avLst/>
          </a:prstGeom>
        </p:spPr>
      </p:pic>
    </p:spTree>
    <p:extLst>
      <p:ext uri="{BB962C8B-B14F-4D97-AF65-F5344CB8AC3E}">
        <p14:creationId xmlns:p14="http://schemas.microsoft.com/office/powerpoint/2010/main" val="3030767106"/>
      </p:ext>
    </p:extLst>
  </p:cSld>
  <p:clrMapOvr>
    <a:masterClrMapping/>
  </p:clrMapOvr>
  <p:transition spd="slow" advClick="0" advTm="0">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đẹp">
            <a:extLst>
              <a:ext uri="{FF2B5EF4-FFF2-40B4-BE49-F238E27FC236}">
                <a16:creationId xmlns:a16="http://schemas.microsoft.com/office/drawing/2014/main" id="{35BA96F7-3A5D-4E21-A8B4-FF2AED705CE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937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pic>
        <p:nvPicPr>
          <p:cNvPr id="3" name="8047541520070370860">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0" y="0"/>
            <a:ext cx="12191980" cy="6858000"/>
          </a:xfrm>
          <a:prstGeom prst="rect">
            <a:avLst/>
          </a:prstGeom>
        </p:spPr>
      </p:pic>
    </p:spTree>
    <p:extLst>
      <p:ext uri="{BB962C8B-B14F-4D97-AF65-F5344CB8AC3E}">
        <p14:creationId xmlns:p14="http://schemas.microsoft.com/office/powerpoint/2010/main" val="3644135412"/>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73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đẹp">
            <a:extLst>
              <a:ext uri="{FF2B5EF4-FFF2-40B4-BE49-F238E27FC236}">
                <a16:creationId xmlns:a16="http://schemas.microsoft.com/office/drawing/2014/main" id="{35BA96F7-3A5D-4E21-A8B4-FF2AED705C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37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DBC24BF-2957-424C-848E-D48BC62F0BFE}"/>
              </a:ext>
            </a:extLst>
          </p:cNvPr>
          <p:cNvSpPr txBox="1"/>
          <p:nvPr/>
        </p:nvSpPr>
        <p:spPr>
          <a:xfrm>
            <a:off x="2302669" y="285015"/>
            <a:ext cx="7586662" cy="400110"/>
          </a:xfrm>
          <a:prstGeom prst="rect">
            <a:avLst/>
          </a:prstGeom>
          <a:noFill/>
        </p:spPr>
        <p:txBody>
          <a:bodyPr wrap="square" rtlCol="0">
            <a:spAutoFit/>
          </a:bodyPr>
          <a:lstStyle/>
          <a:p>
            <a:pPr algn="ctr"/>
            <a:r>
              <a:rPr lang="en-US" sz="2000" b="1" dirty="0" err="1">
                <a:solidFill>
                  <a:srgbClr val="0033CC"/>
                </a:solidFill>
                <a:latin typeface="Times New Roman" panose="02020603050405020304" pitchFamily="18" charset="0"/>
                <a:cs typeface="Times New Roman" panose="02020603050405020304" pitchFamily="18" charset="0"/>
              </a:rPr>
              <a:t>Chị</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gà</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mái</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có</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vẻ</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đẹp</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như</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thế</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nào</a:t>
            </a:r>
            <a:r>
              <a:rPr lang="en-US" sz="2000" b="1" dirty="0">
                <a:solidFill>
                  <a:srgbClr val="0033CC"/>
                </a:solidFill>
                <a:latin typeface="Times New Roman" panose="02020603050405020304" pitchFamily="18" charset="0"/>
                <a:cs typeface="Times New Roman" panose="02020603050405020304" pitchFamily="18" charset="0"/>
              </a:rPr>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2669" y="833733"/>
            <a:ext cx="7859425" cy="4028780"/>
          </a:xfrm>
          <a:prstGeom prst="rect">
            <a:avLst/>
          </a:prstGeom>
        </p:spPr>
      </p:pic>
      <p:sp>
        <p:nvSpPr>
          <p:cNvPr id="7" name="TextBox 6">
            <a:extLst>
              <a:ext uri="{FF2B5EF4-FFF2-40B4-BE49-F238E27FC236}">
                <a16:creationId xmlns:a16="http://schemas.microsoft.com/office/drawing/2014/main" id="{3DBC24BF-2957-424C-848E-D48BC62F0BFE}"/>
              </a:ext>
            </a:extLst>
          </p:cNvPr>
          <p:cNvSpPr txBox="1"/>
          <p:nvPr/>
        </p:nvSpPr>
        <p:spPr>
          <a:xfrm>
            <a:off x="4471152" y="5033244"/>
            <a:ext cx="3249695" cy="1323439"/>
          </a:xfrm>
          <a:prstGeom prst="rect">
            <a:avLst/>
          </a:prstGeom>
          <a:noFill/>
        </p:spPr>
        <p:txBody>
          <a:bodyPr wrap="square" rtlCol="0">
            <a:spAutoFit/>
          </a:bodyPr>
          <a:lstStyle/>
          <a:p>
            <a:pPr algn="ctr"/>
            <a:r>
              <a:rPr lang="en-US" sz="2000" b="1" dirty="0" err="1">
                <a:solidFill>
                  <a:srgbClr val="0033CC"/>
                </a:solidFill>
                <a:latin typeface="Times New Roman" panose="02020603050405020304" pitchFamily="18" charset="0"/>
                <a:cs typeface="Times New Roman" panose="02020603050405020304" pitchFamily="18" charset="0"/>
              </a:rPr>
              <a:t>Một</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chị</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gà</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mái</a:t>
            </a:r>
            <a:endParaRPr lang="en-US" sz="2000" b="1" dirty="0">
              <a:solidFill>
                <a:srgbClr val="0033CC"/>
              </a:solidFill>
              <a:latin typeface="Times New Roman" panose="02020603050405020304" pitchFamily="18" charset="0"/>
              <a:cs typeface="Times New Roman" panose="02020603050405020304" pitchFamily="18" charset="0"/>
            </a:endParaRPr>
          </a:p>
          <a:p>
            <a:pPr algn="ctr"/>
            <a:r>
              <a:rPr lang="en-US" sz="2000" b="1" dirty="0" err="1">
                <a:solidFill>
                  <a:srgbClr val="0033CC"/>
                </a:solidFill>
                <a:latin typeface="Times New Roman" panose="02020603050405020304" pitchFamily="18" charset="0"/>
                <a:cs typeface="Times New Roman" panose="02020603050405020304" pitchFamily="18" charset="0"/>
              </a:rPr>
              <a:t>Áo</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trắng</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như</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bông</a:t>
            </a:r>
            <a:endParaRPr lang="en-US" sz="2000" b="1" dirty="0">
              <a:solidFill>
                <a:srgbClr val="0033CC"/>
              </a:solidFill>
              <a:latin typeface="Times New Roman" panose="02020603050405020304" pitchFamily="18" charset="0"/>
              <a:cs typeface="Times New Roman" panose="02020603050405020304" pitchFamily="18" charset="0"/>
            </a:endParaRPr>
          </a:p>
          <a:p>
            <a:pPr algn="ctr"/>
            <a:r>
              <a:rPr lang="en-US" sz="2000" b="1" dirty="0" err="1">
                <a:solidFill>
                  <a:srgbClr val="0033CC"/>
                </a:solidFill>
                <a:latin typeface="Times New Roman" panose="02020603050405020304" pitchFamily="18" charset="0"/>
                <a:cs typeface="Times New Roman" panose="02020603050405020304" pitchFamily="18" charset="0"/>
              </a:rPr>
              <a:t>Yếm</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đỏ</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hoa</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vàng</a:t>
            </a:r>
            <a:endParaRPr lang="en-US" sz="2000" b="1" dirty="0">
              <a:solidFill>
                <a:srgbClr val="0033CC"/>
              </a:solidFill>
              <a:latin typeface="Times New Roman" panose="02020603050405020304" pitchFamily="18" charset="0"/>
              <a:cs typeface="Times New Roman" panose="02020603050405020304" pitchFamily="18" charset="0"/>
            </a:endParaRPr>
          </a:p>
          <a:p>
            <a:pPr algn="ctr"/>
            <a:r>
              <a:rPr lang="en-US" sz="2000" b="1" dirty="0" err="1">
                <a:solidFill>
                  <a:srgbClr val="0033CC"/>
                </a:solidFill>
                <a:latin typeface="Times New Roman" panose="02020603050405020304" pitchFamily="18" charset="0"/>
                <a:cs typeface="Times New Roman" panose="02020603050405020304" pitchFamily="18" charset="0"/>
              </a:rPr>
              <a:t>Cánh</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phồng</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bắp</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chuối</a:t>
            </a:r>
            <a:r>
              <a:rPr lang="en-US" sz="2000" b="1" dirty="0">
                <a:solidFill>
                  <a:srgbClr val="0033CC"/>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25077608"/>
      </p:ext>
    </p:extLst>
  </p:cSld>
  <p:clrMapOvr>
    <a:masterClrMapping/>
  </p:clrMapOvr>
  <mc:AlternateContent xmlns:mc="http://schemas.openxmlformats.org/markup-compatibility/2006" xmlns:p14="http://schemas.microsoft.com/office/powerpoint/2010/main">
    <mc:Choice Requires="p14">
      <p:transition spd="slow" p14:dur="3000" advClick="0" advTm="0">
        <p14:shred/>
      </p:transition>
    </mc:Choice>
    <mc:Fallback xmlns="">
      <p:transition spd="slow" advClick="0" advTm="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đẹp">
            <a:extLst>
              <a:ext uri="{FF2B5EF4-FFF2-40B4-BE49-F238E27FC236}">
                <a16:creationId xmlns:a16="http://schemas.microsoft.com/office/drawing/2014/main" id="{35BA96F7-3A5D-4E21-A8B4-FF2AED705CE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937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DBC24BF-2957-424C-848E-D48BC62F0BFE}"/>
              </a:ext>
            </a:extLst>
          </p:cNvPr>
          <p:cNvSpPr txBox="1"/>
          <p:nvPr/>
        </p:nvSpPr>
        <p:spPr>
          <a:xfrm>
            <a:off x="2302669" y="285015"/>
            <a:ext cx="7586662" cy="400110"/>
          </a:xfrm>
          <a:prstGeom prst="rect">
            <a:avLst/>
          </a:prstGeom>
          <a:noFill/>
        </p:spPr>
        <p:txBody>
          <a:bodyPr wrap="square" rtlCol="0">
            <a:spAutoFit/>
          </a:bodyPr>
          <a:lstStyle/>
          <a:p>
            <a:pPr algn="ctr"/>
            <a:r>
              <a:rPr lang="en-US" sz="2000" b="1" dirty="0" err="1">
                <a:solidFill>
                  <a:srgbClr val="0033CC"/>
                </a:solidFill>
                <a:latin typeface="Times New Roman" panose="02020603050405020304" pitchFamily="18" charset="0"/>
                <a:cs typeface="Times New Roman" panose="02020603050405020304" pitchFamily="18" charset="0"/>
              </a:rPr>
              <a:t>Chị</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gà</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mái</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tất</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bật</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tìm</a:t>
            </a:r>
            <a:r>
              <a:rPr lang="en-US" sz="2000" b="1" dirty="0">
                <a:solidFill>
                  <a:srgbClr val="0033CC"/>
                </a:solidFill>
                <a:latin typeface="Times New Roman" panose="02020603050405020304" pitchFamily="18" charset="0"/>
                <a:cs typeface="Times New Roman" panose="02020603050405020304" pitchFamily="18" charset="0"/>
              </a:rPr>
              <a:t> ổ </a:t>
            </a:r>
            <a:r>
              <a:rPr lang="en-US" sz="2000" b="1" dirty="0" err="1">
                <a:solidFill>
                  <a:srgbClr val="0033CC"/>
                </a:solidFill>
                <a:latin typeface="Times New Roman" panose="02020603050405020304" pitchFamily="18" charset="0"/>
                <a:cs typeface="Times New Roman" panose="02020603050405020304" pitchFamily="18" charset="0"/>
              </a:rPr>
              <a:t>như</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thế</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nào</a:t>
            </a:r>
            <a:r>
              <a:rPr lang="en-US" sz="2000" b="1" dirty="0">
                <a:solidFill>
                  <a:srgbClr val="0033CC"/>
                </a:solidFill>
                <a:latin typeface="Times New Roman" panose="02020603050405020304" pitchFamily="18" charset="0"/>
                <a:cs typeface="Times New Roman" panose="02020603050405020304" pitchFamily="18" charset="0"/>
              </a:rPr>
              <a:t>?</a:t>
            </a:r>
          </a:p>
        </p:txBody>
      </p:sp>
      <p:pic>
        <p:nvPicPr>
          <p:cNvPr id="2" name="Recorded Sound">
            <a:hlinkClick r:id="" action="ppaction://media"/>
            <a:extLst>
              <a:ext uri="{FF2B5EF4-FFF2-40B4-BE49-F238E27FC236}">
                <a16:creationId xmlns:a16="http://schemas.microsoft.com/office/drawing/2014/main" id="{F7691980-7320-4E75-AFC2-5BBE09123B6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09600" y="3938588"/>
            <a:ext cx="609600" cy="609600"/>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36784" y="790504"/>
            <a:ext cx="4386517" cy="276514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36784" y="3643661"/>
            <a:ext cx="4454234" cy="2810471"/>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7705" y="3643661"/>
            <a:ext cx="4394043" cy="2846735"/>
          </a:xfrm>
          <a:prstGeom prst="rect">
            <a:avLst/>
          </a:prstGeom>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7705" y="752298"/>
            <a:ext cx="4461758" cy="2774207"/>
          </a:xfrm>
          <a:prstGeom prst="rect">
            <a:avLst/>
          </a:prstGeom>
        </p:spPr>
      </p:pic>
      <p:sp>
        <p:nvSpPr>
          <p:cNvPr id="10" name="TextBox 9">
            <a:extLst>
              <a:ext uri="{FF2B5EF4-FFF2-40B4-BE49-F238E27FC236}">
                <a16:creationId xmlns:a16="http://schemas.microsoft.com/office/drawing/2014/main" id="{3DBC24BF-2957-424C-848E-D48BC62F0BFE}"/>
              </a:ext>
            </a:extLst>
          </p:cNvPr>
          <p:cNvSpPr txBox="1"/>
          <p:nvPr/>
        </p:nvSpPr>
        <p:spPr>
          <a:xfrm>
            <a:off x="9079626" y="2139401"/>
            <a:ext cx="3249695" cy="1323439"/>
          </a:xfrm>
          <a:prstGeom prst="rect">
            <a:avLst/>
          </a:prstGeom>
          <a:noFill/>
        </p:spPr>
        <p:txBody>
          <a:bodyPr wrap="square" rtlCol="0">
            <a:spAutoFit/>
          </a:bodyPr>
          <a:lstStyle/>
          <a:p>
            <a:pPr algn="ctr"/>
            <a:r>
              <a:rPr lang="en-US" sz="2000" b="1" dirty="0" err="1">
                <a:solidFill>
                  <a:srgbClr val="0033CC"/>
                </a:solidFill>
                <a:latin typeface="Times New Roman" panose="02020603050405020304" pitchFamily="18" charset="0"/>
                <a:cs typeface="Times New Roman" panose="02020603050405020304" pitchFamily="18" charset="0"/>
              </a:rPr>
              <a:t>Xăm</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xăm</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xúi</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xúi</a:t>
            </a:r>
            <a:endParaRPr lang="en-US" sz="2000" b="1" dirty="0">
              <a:solidFill>
                <a:srgbClr val="0033CC"/>
              </a:solidFill>
              <a:latin typeface="Times New Roman" panose="02020603050405020304" pitchFamily="18" charset="0"/>
              <a:cs typeface="Times New Roman" panose="02020603050405020304" pitchFamily="18" charset="0"/>
            </a:endParaRPr>
          </a:p>
          <a:p>
            <a:pPr algn="ctr"/>
            <a:r>
              <a:rPr lang="en-US" sz="2000" b="1" dirty="0" err="1">
                <a:solidFill>
                  <a:srgbClr val="0033CC"/>
                </a:solidFill>
                <a:latin typeface="Times New Roman" panose="02020603050405020304" pitchFamily="18" charset="0"/>
                <a:cs typeface="Times New Roman" panose="02020603050405020304" pitchFamily="18" charset="0"/>
              </a:rPr>
              <a:t>Tìm</a:t>
            </a:r>
            <a:r>
              <a:rPr lang="en-US" sz="2000" b="1" dirty="0">
                <a:solidFill>
                  <a:srgbClr val="0033CC"/>
                </a:solidFill>
                <a:latin typeface="Times New Roman" panose="02020603050405020304" pitchFamily="18" charset="0"/>
                <a:cs typeface="Times New Roman" panose="02020603050405020304" pitchFamily="18" charset="0"/>
              </a:rPr>
              <a:t> ổ </a:t>
            </a:r>
            <a:r>
              <a:rPr lang="en-US" sz="2000" b="1" dirty="0" err="1">
                <a:solidFill>
                  <a:srgbClr val="0033CC"/>
                </a:solidFill>
                <a:latin typeface="Times New Roman" panose="02020603050405020304" pitchFamily="18" charset="0"/>
                <a:cs typeface="Times New Roman" panose="02020603050405020304" pitchFamily="18" charset="0"/>
              </a:rPr>
              <a:t>quanh</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nhà</a:t>
            </a:r>
            <a:endParaRPr lang="en-US" sz="2000" b="1" dirty="0">
              <a:solidFill>
                <a:srgbClr val="0033CC"/>
              </a:solidFill>
              <a:latin typeface="Times New Roman" panose="02020603050405020304" pitchFamily="18" charset="0"/>
              <a:cs typeface="Times New Roman" panose="02020603050405020304" pitchFamily="18" charset="0"/>
            </a:endParaRPr>
          </a:p>
          <a:p>
            <a:pPr algn="ctr"/>
            <a:r>
              <a:rPr lang="en-US" sz="2000" b="1" dirty="0" err="1">
                <a:solidFill>
                  <a:srgbClr val="0033CC"/>
                </a:solidFill>
                <a:latin typeface="Times New Roman" panose="02020603050405020304" pitchFamily="18" charset="0"/>
                <a:cs typeface="Times New Roman" panose="02020603050405020304" pitchFamily="18" charset="0"/>
              </a:rPr>
              <a:t>Chạy</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vào</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chạy</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ra</a:t>
            </a:r>
            <a:r>
              <a:rPr lang="en-US" sz="2000" b="1" dirty="0">
                <a:solidFill>
                  <a:srgbClr val="0033CC"/>
                </a:solidFill>
                <a:latin typeface="Times New Roman" panose="02020603050405020304" pitchFamily="18" charset="0"/>
                <a:cs typeface="Times New Roman" panose="02020603050405020304" pitchFamily="18" charset="0"/>
              </a:rPr>
              <a:t> </a:t>
            </a:r>
          </a:p>
          <a:p>
            <a:pPr algn="ctr"/>
            <a:r>
              <a:rPr lang="en-US" sz="2000" b="1" dirty="0" err="1">
                <a:solidFill>
                  <a:srgbClr val="0033CC"/>
                </a:solidFill>
                <a:latin typeface="Times New Roman" panose="02020603050405020304" pitchFamily="18" charset="0"/>
                <a:cs typeface="Times New Roman" panose="02020603050405020304" pitchFamily="18" charset="0"/>
              </a:rPr>
              <a:t>Tót</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Tót</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Tót</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Tót</a:t>
            </a:r>
            <a:r>
              <a:rPr lang="en-US" sz="2000" b="1" dirty="0">
                <a:solidFill>
                  <a:srgbClr val="0033CC"/>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56717062"/>
      </p:ext>
    </p:extLst>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20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đẹp">
            <a:extLst>
              <a:ext uri="{FF2B5EF4-FFF2-40B4-BE49-F238E27FC236}">
                <a16:creationId xmlns:a16="http://schemas.microsoft.com/office/drawing/2014/main" id="{35BA96F7-3A5D-4E21-A8B4-FF2AED705C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370"/>
          <a:stretch/>
        </p:blipFill>
        <p:spPr bwMode="auto">
          <a:xfrm>
            <a:off x="20" y="0"/>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1"/>
          <p:cNvSpPr>
            <a:spLocks noChangeArrowheads="1"/>
          </p:cNvSpPr>
          <p:nvPr/>
        </p:nvSpPr>
        <p:spPr bwMode="auto">
          <a:xfrm>
            <a:off x="1269243" y="1745567"/>
            <a:ext cx="8911988" cy="2677656"/>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Bài thơ nói về chị gà mái rất đẹp có bộ lông màu trắng, yếm màu đỏ hoa vàng, cánh gà phồng như bắp chuối đang tất bật chạy vào chạy ra tìm ổ quanh nhà vừa chạy vừa kêu tót tót tót.</a:t>
            </a: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 Gà mái là con vật nuôi trong gia đình nên</a:t>
            </a:r>
            <a:r>
              <a:rPr kumimoji="0" lang="nb-NO" altLang="en-US" sz="2800" b="0" i="0" u="none" strike="noStrike" cap="none" normalizeH="0" dirty="0">
                <a:ln>
                  <a:noFill/>
                </a:ln>
                <a:solidFill>
                  <a:srgbClr val="0000FF"/>
                </a:solidFill>
                <a:effectLst/>
                <a:latin typeface="Times New Roman" panose="02020603050405020304" pitchFamily="18" charset="0"/>
                <a:cs typeface="Times New Roman" panose="02020603050405020304" pitchFamily="18" charset="0"/>
              </a:rPr>
              <a:t> chúng mình hãy cùng chăm sóc và bảo vệ các con vật nuôi nhé.</a:t>
            </a:r>
            <a:endParaRPr kumimoji="0" lang="nb-NO" alt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13563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fracture"/>
      </p:transition>
    </mc:Choice>
    <mc:Fallback xmlns="">
      <p:transition spd="slow" advClick="0" advTm="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đẹp">
            <a:extLst>
              <a:ext uri="{FF2B5EF4-FFF2-40B4-BE49-F238E27FC236}">
                <a16:creationId xmlns:a16="http://schemas.microsoft.com/office/drawing/2014/main" id="{35BA96F7-3A5D-4E21-A8B4-FF2AED705CE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937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pic>
        <p:nvPicPr>
          <p:cNvPr id="3" name="8047541520070370860">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0" y="0"/>
            <a:ext cx="12191980" cy="6858000"/>
          </a:xfrm>
          <a:prstGeom prst="rect">
            <a:avLst/>
          </a:prstGeom>
        </p:spPr>
      </p:pic>
    </p:spTree>
    <p:extLst>
      <p:ext uri="{BB962C8B-B14F-4D97-AF65-F5344CB8AC3E}">
        <p14:creationId xmlns:p14="http://schemas.microsoft.com/office/powerpoint/2010/main" val="3007716850"/>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73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heme/theme1.xml><?xml version="1.0" encoding="utf-8"?>
<a:theme xmlns:a="http://schemas.openxmlformats.org/drawingml/2006/main" name="Office Theme">
  <a:themeElements>
    <a:clrScheme name="Color of 2020">
      <a:dk1>
        <a:srgbClr val="3F3F3F"/>
      </a:dk1>
      <a:lt1>
        <a:sysClr val="window" lastClr="FFFFFF"/>
      </a:lt1>
      <a:dk2>
        <a:srgbClr val="1D4E89"/>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Custom 5">
      <a:majorFont>
        <a:latin typeface="A3.OpenSansBold-San"/>
        <a:ea typeface=""/>
        <a:cs typeface=""/>
      </a:majorFont>
      <a:minorFont>
        <a:latin typeface="A3.OpenSans-S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600" smtClean="0"/>
        </a:defPPr>
      </a:lstStyle>
    </a:txDef>
  </a:objectDefaults>
  <a:extraClrSchemeLst/>
  <a:extLst>
    <a:ext uri="{05A4C25C-085E-4340-85A3-A5531E510DB2}">
      <thm15:themeFamily xmlns:thm15="http://schemas.microsoft.com/office/thememl/2012/main" name="Presentation1" id="{36CCA3C8-FB70-425A-B14B-971518CD6F9B}" vid="{79AB96CF-892F-4ED8-95E7-AFCB2B327C5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6CCA3C8-FB70-425A-B14B-971518CD6F9B}" vid="{8B8E1547-395E-4517-8FD5-2495E28BE1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156</TotalTime>
  <Words>288</Words>
  <Application>Microsoft Office PowerPoint</Application>
  <PresentationFormat>Widescreen</PresentationFormat>
  <Paragraphs>32</Paragraphs>
  <Slides>10</Slides>
  <Notes>0</Notes>
  <HiddenSlides>0</HiddenSlides>
  <MMClips>4</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A3.OpenSansBold-San</vt:lpstr>
      <vt:lpstr>A3.OpenSans-San</vt:lpstr>
      <vt:lpstr>Arial</vt:lpstr>
      <vt:lpstr>Calibri</vt:lpstr>
      <vt:lpstr>Calibri Light</vt:lpstr>
      <vt:lpstr>Times New Roman</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Hà</dc:creator>
  <cp:lastModifiedBy>admin</cp:lastModifiedBy>
  <cp:revision>16</cp:revision>
  <dcterms:created xsi:type="dcterms:W3CDTF">2021-12-02T18:34:29Z</dcterms:created>
  <dcterms:modified xsi:type="dcterms:W3CDTF">2022-02-22T14:05:17Z</dcterms:modified>
</cp:coreProperties>
</file>