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80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UTM Seagull" panose="02040603050506020204" pitchFamily="18" charset="0"/>
      <p:bold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C495"/>
    <a:srgbClr val="603912"/>
    <a:srgbClr val="F1E8D7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3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4816-4FDD-49CF-9400-DE34529EC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1A4392-71F8-4289-A760-60C15F12E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8E969-897E-4496-ACC2-F01692406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FC196-AE42-494B-8067-EECE964BB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19696-C7D0-45B6-A275-0ADF1977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8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E7C38-71C9-408C-B308-0B4E95408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706E14-86BC-4EFA-A6CB-3E9001D21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85CFE-535E-4318-9F0C-DFF411740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3EB4B-CC4B-468B-B1EF-0AD6B4D32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F2FF5-8957-42C2-93C9-C7CC7DF2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48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51CB9A-1AB0-44AD-B968-EDE0025D0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02D6D5-F0E7-4F6A-B399-01FD5DBD3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E188A-A363-4C89-A306-DDEF27783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5DE1F-0375-4686-8910-AFA158F63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09BD4-BA7A-45E5-AFB6-0FA9B497D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DB37-7898-48DD-8E78-E6DEC967C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471C0-B817-4B55-A7CB-07F4C4EBC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11701-2767-49CC-B5CC-A42C2932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8F820-70B8-474F-9AA0-0AB99640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E3469-AFFB-4C4D-9B51-FBB5EE1C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6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237B0-BA21-462E-B267-BF194CB3A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CFEE1-43BC-46BB-9152-E29766448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23656-5C5A-4B91-8D14-21BC7200D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A884A-3AB9-4C0B-87EA-54528A4F4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F0124-1961-43CB-88DE-50C3BA54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8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0651E-7510-4A41-9837-FF4CBD0BB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5B398-DBC6-4018-8E77-CFA038D053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EB40DE-067C-43AE-9270-DE7864D82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76371-A36E-461A-B159-D2B30F803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60364-E90E-4C46-9EE0-AE9965FD9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2C8EF-D611-4302-BE9C-05EC4225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9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6F171-B52F-4A57-AEF8-36D8ADBF0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1DE43-09E7-451F-9F5C-22BDE8F9E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48C00-91F0-4794-9134-4744C99B5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1E03C4-CFC5-4A2B-BE12-6104B275E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9577D9-5BA9-401E-AE6B-B05B771F4E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70CEB7-BD1E-4BF3-95A2-60551224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182D26-DD7A-4A2C-BA24-4347059D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75662-4E4E-4741-AB77-AEEA5C98D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05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03ED7-F262-458D-A3C8-F38100D3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B211DD-8AA7-463B-A882-DEBD8A55B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10C7A-D987-450B-B69B-1FCAF9B3F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CCED5E-18CA-4BBE-9E8C-F56EB2949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6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51DC0A-B00A-4CAA-8BD2-0A09B2333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98E335-FEBF-45C2-A4B3-353ED7D88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7059E-B45E-4B61-816B-538BB2AF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9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DD005-0120-4590-8D12-CFFFE6A46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4EAC7-49F3-40E1-AA03-7D4EF90AE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A10C8-C205-44E1-9B4C-3C90001DA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FD15-954C-4BE8-BC0E-1657CDA2C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09B85-37BB-4855-8ADF-D91D2D36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E31BA-F76B-42CD-AA3C-CF9BDFD1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3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27ACC-0E0B-4046-94BD-3BE3EEB6E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4C311-09FA-441D-8852-CB327E5CE9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5524A-B6A7-4A22-9E25-4E1BCC47A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F71FE-CC3A-45D8-BA43-A6FAB5D8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A0197-7AAC-4D8C-BB37-05B9E6C65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3DA7F-3A97-4C01-B289-CDEB2C8A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31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F863E7-A33A-4A6D-B10A-2135545F9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19A47-19CB-454B-A7B3-878CB4480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3414D-7691-4702-8892-6019B5424B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48FDA-60AE-4273-9D50-99B18A7BE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FAD2C-695D-4877-9706-391FF297D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4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jpe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8.jpeg"/><Relationship Id="rId10" Type="http://schemas.microsoft.com/office/2007/relationships/hdphoto" Target="../media/hdphoto1.wdp"/><Relationship Id="rId4" Type="http://schemas.openxmlformats.org/officeDocument/2006/relationships/image" Target="../media/image5.jpe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4.jpeg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.jpeg"/><Relationship Id="rId7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.jpeg"/><Relationship Id="rId7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.jpeg"/><Relationship Id="rId7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.jpeg"/><Relationship Id="rId7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jpe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jpe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3690F4-C74E-413B-9E16-4C07F6119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047" y="2554513"/>
            <a:ext cx="1748974" cy="1748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D6A5E-A866-41C4-AFA5-B517115006FC}"/>
              </a:ext>
            </a:extLst>
          </p:cNvPr>
          <p:cNvSpPr txBox="1"/>
          <p:nvPr/>
        </p:nvSpPr>
        <p:spPr>
          <a:xfrm>
            <a:off x="4036314" y="2396236"/>
            <a:ext cx="62701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</a:t>
            </a:r>
          </a:p>
          <a:p>
            <a:pPr algn="ctr"/>
            <a:r>
              <a:rPr lang="en-US" sz="4400" i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4400" i="1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Từ</a:t>
            </a:r>
            <a:r>
              <a:rPr lang="en-US" sz="4400" i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4400" i="1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ngày</a:t>
            </a:r>
            <a:r>
              <a:rPr lang="en-US" sz="4400" i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01/07/2022)</a:t>
            </a:r>
          </a:p>
        </p:txBody>
      </p:sp>
    </p:spTree>
    <p:extLst>
      <p:ext uri="{BB962C8B-B14F-4D97-AF65-F5344CB8AC3E}">
        <p14:creationId xmlns:p14="http://schemas.microsoft.com/office/powerpoint/2010/main" val="2898900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239810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Miến ngan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702317" y="2617382"/>
            <a:ext cx="2756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466250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Cá quả thịt heo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sốt cà chua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377725" y="4558157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cải xanh nấu thịt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230289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849704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Bí 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đỏ</a:t>
            </a:r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xào tỏi</a:t>
            </a:r>
          </a:p>
        </p:txBody>
      </p:sp>
      <p:pic>
        <p:nvPicPr>
          <p:cNvPr id="30" name="Picture 2" descr="Cách Làm Món Canh Cải Ngọt Nấu Thịt Bằm của Rose Truong - Cookpad">
            <a:extLst>
              <a:ext uri="{FF2B5EF4-FFF2-40B4-BE49-F238E27FC236}">
                <a16:creationId xmlns:a16="http://schemas.microsoft.com/office/drawing/2014/main" id="{DAE750B7-75EB-49DA-BB20-27ABDE852B3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316" y="31732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890" name="Picture 2" descr="Cách nấu miến ngan ngon và chuẩn vị nhất">
            <a:extLst>
              <a:ext uri="{FF2B5EF4-FFF2-40B4-BE49-F238E27FC236}">
                <a16:creationId xmlns:a16="http://schemas.microsoft.com/office/drawing/2014/main" id="{879EF601-7495-4CAB-B114-AE366EA9AF9E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89" y="122209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914" name="Picture 2" descr="Cách thực hiện món thịt sốt cà chua">
            <a:extLst>
              <a:ext uri="{FF2B5EF4-FFF2-40B4-BE49-F238E27FC236}">
                <a16:creationId xmlns:a16="http://schemas.microsoft.com/office/drawing/2014/main" id="{34951752-F724-422E-9085-3E5F5B08C270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77" y="317171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9C7A747-3DCA-4208-91E2-815975052AFA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31" name="Picture 2" descr="3 cách làm bí đỏ xào tỏi, trứng, tôm đơn giản thơm ngon - Ẩm thực - Việt  Giải Trí">
            <a:extLst>
              <a:ext uri="{FF2B5EF4-FFF2-40B4-BE49-F238E27FC236}">
                <a16:creationId xmlns:a16="http://schemas.microsoft.com/office/drawing/2014/main" id="{F23FFC70-AD58-4765-B608-7DF6C22090FE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69" y="501631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272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76001" y="35938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582851" y="3527428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Phở gà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149581" y="5621727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Chuối tiêu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1986" name="Picture 2" descr="Phở Gà - Cách Làm Phở Gà Đơn Giản, Dễ Làm, Nước Dùng Trong Veo, Thịt Gà Mềm  Ngọt | Cooky TV - YouTube">
            <a:extLst>
              <a:ext uri="{FF2B5EF4-FFF2-40B4-BE49-F238E27FC236}">
                <a16:creationId xmlns:a16="http://schemas.microsoft.com/office/drawing/2014/main" id="{337B97CB-E04A-4BBA-A668-B54854A1146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25" y="213676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010" name="Picture 2" descr="3 CÁCH] Hướng dẫn trị mụn bằng chuối vô cùng đơn giản">
            <a:extLst>
              <a:ext uri="{FF2B5EF4-FFF2-40B4-BE49-F238E27FC236}">
                <a16:creationId xmlns:a16="http://schemas.microsoft.com/office/drawing/2014/main" id="{A0EED4B8-05A7-42F6-B396-D53DF29A41E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25" y="422650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2842FA-EFED-4FCC-899B-20A65D0FD32C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179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007579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Phở gà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559440" y="2617382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466250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bò thịt heo sốt nấm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490760" y="4555545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cua nấu rau mồng tơi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6998058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617473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Su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su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,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cà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rốt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xào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tỏi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33" name="Picture 2" descr="Phở Gà - Cách Làm Phở Gà Đơn Giản, Dễ Làm, Nước Dùng Trong Veo, Thịt Gà Mềm  Ngọt | Cooky TV - YouTube">
            <a:extLst>
              <a:ext uri="{FF2B5EF4-FFF2-40B4-BE49-F238E27FC236}">
                <a16:creationId xmlns:a16="http://schemas.microsoft.com/office/drawing/2014/main" id="{4AA41639-FBB5-43BA-BF19-69E10BEA1C9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4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Thịt bò xốt nấm ngon ơi là ngon - Công thức món ngon">
            <a:extLst>
              <a:ext uri="{FF2B5EF4-FFF2-40B4-BE49-F238E27FC236}">
                <a16:creationId xmlns:a16="http://schemas.microsoft.com/office/drawing/2014/main" id="{5BCB9D5C-1D99-47F9-8C18-B9E5A547064A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76" y="317593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 món canh thanh mát giải nhiệt ngày hè cho bà nội trợ bận rộn">
            <a:extLst>
              <a:ext uri="{FF2B5EF4-FFF2-40B4-BE49-F238E27FC236}">
                <a16:creationId xmlns:a16="http://schemas.microsoft.com/office/drawing/2014/main" id="{2A3C8C8D-54A7-4482-A5F6-CA9CD357C2D1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351" y="317518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Làm Món Su Su Cà Rốt Xào Tỏi của Hoàng Oanh - Cookpad">
            <a:extLst>
              <a:ext uri="{FF2B5EF4-FFF2-40B4-BE49-F238E27FC236}">
                <a16:creationId xmlns:a16="http://schemas.microsoft.com/office/drawing/2014/main" id="{BD1E0CD1-41D9-41EF-A40E-A43C16725D68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04" y="498888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BF6BCCC-13A9-481C-9CC6-C0D2F7039801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1998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391885" y="1082141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523999" y="3686469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582851" y="3390697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Hủ tiếu tôm thịt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149583" y="5696609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Dưa hấu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050" name="Picture 2" descr="3 cách nấu hủ tiếu chuẩn vị ngọt thơm - ngon hơn ngoài hàng">
            <a:extLst>
              <a:ext uri="{FF2B5EF4-FFF2-40B4-BE49-F238E27FC236}">
                <a16:creationId xmlns:a16="http://schemas.microsoft.com/office/drawing/2014/main" id="{45DAC600-83AA-4EE9-8ADB-FADA45F9AEA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27" y="198078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lợi ích sức khỏe bất ngờ của cùi dưa hấu | Báo Dân trí">
            <a:extLst>
              <a:ext uri="{FF2B5EF4-FFF2-40B4-BE49-F238E27FC236}">
                <a16:creationId xmlns:a16="http://schemas.microsoft.com/office/drawing/2014/main" id="{04B35C8F-9EB7-4CC2-A57F-FBDB0B6AA6E7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" b="8571"/>
          <a:stretch/>
        </p:blipFill>
        <p:spPr bwMode="auto">
          <a:xfrm>
            <a:off x="5339427" y="431265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48D740-2844-4BD7-B0C9-FF987AF87F5D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1050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196264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Mỳ bò rau cải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702319" y="2617382"/>
            <a:ext cx="2713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466250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Cá quả thịt heo kho tộ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490760" y="4543291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cải xanh nấu thịt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186743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806158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Giá xào lá hẹ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" name="Picture 2" descr="Cá lóc kho thịt ba rọi">
            <a:extLst>
              <a:ext uri="{FF2B5EF4-FFF2-40B4-BE49-F238E27FC236}">
                <a16:creationId xmlns:a16="http://schemas.microsoft.com/office/drawing/2014/main" id="{F0768E41-7485-4F26-B7DA-9E28DF1A86C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76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ách Làm Món Canh Cải Ngọt Nấu Thịt Bằm của Rose Truong - Cookpad">
            <a:extLst>
              <a:ext uri="{FF2B5EF4-FFF2-40B4-BE49-F238E27FC236}">
                <a16:creationId xmlns:a16="http://schemas.microsoft.com/office/drawing/2014/main" id="{7F65DA98-B029-4E4C-BFC8-4CCF2FCE5516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351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8" name="Picture 6" descr="Món mướp xào giá đỗ ngon ngọt ăn là mê liền - Món ăn Việt">
            <a:extLst>
              <a:ext uri="{FF2B5EF4-FFF2-40B4-BE49-F238E27FC236}">
                <a16:creationId xmlns:a16="http://schemas.microsoft.com/office/drawing/2014/main" id="{B5613C0E-3FD9-4E75-B91F-E54445285E29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689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Nấu mỳ – làm vừa nhanh mà vẫn siêu ngon, đủ vị ẩm thực từ Á sang Âu – Công  thức nấu ăn, ăn gì, hướng dẫn nấu các món ăn ngon">
            <a:extLst>
              <a:ext uri="{FF2B5EF4-FFF2-40B4-BE49-F238E27FC236}">
                <a16:creationId xmlns:a16="http://schemas.microsoft.com/office/drawing/2014/main" id="{3D16FC13-81B4-40F9-B1FB-E3E304FD6413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13650"/>
          <a:stretch/>
        </p:blipFill>
        <p:spPr bwMode="auto">
          <a:xfrm>
            <a:off x="427424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B90CCFE-B580-4B38-88B0-122ABB4C99C1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2046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2,4)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827693-24EF-498C-99E3-E3C137A40FFF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AA5C818-F255-4F55-BEEC-B45B88FB0643}"/>
              </a:ext>
            </a:extLst>
          </p:cNvPr>
          <p:cNvSpPr/>
          <p:nvPr/>
        </p:nvSpPr>
        <p:spPr>
          <a:xfrm>
            <a:off x="489907" y="1120018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3E551D-5B75-4C36-8C7E-AF226E87E1AA}"/>
              </a:ext>
            </a:extLst>
          </p:cNvPr>
          <p:cNvSpPr txBox="1"/>
          <p:nvPr/>
        </p:nvSpPr>
        <p:spPr>
          <a:xfrm>
            <a:off x="1661486" y="37406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517608-3C60-46E0-95DC-63FC3891EDFA}"/>
              </a:ext>
            </a:extLst>
          </p:cNvPr>
          <p:cNvSpPr txBox="1"/>
          <p:nvPr/>
        </p:nvSpPr>
        <p:spPr>
          <a:xfrm>
            <a:off x="4732544" y="331309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thịt gà khoai tây cà rốt</a:t>
            </a:r>
          </a:p>
        </p:txBody>
      </p:sp>
      <p:pic>
        <p:nvPicPr>
          <p:cNvPr id="24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E4B4D200-A18B-483E-A6AF-4800EEC250F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20" y="427350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9E58EE8-DEF5-4FE6-B7B7-FD27553DEBDF}"/>
              </a:ext>
            </a:extLst>
          </p:cNvPr>
          <p:cNvSpPr txBox="1"/>
          <p:nvPr/>
        </p:nvSpPr>
        <p:spPr>
          <a:xfrm>
            <a:off x="5489119" y="5692618"/>
            <a:ext cx="228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</a:t>
            </a:r>
          </a:p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050" name="Picture 2" descr="7 Món Cháo Gà Cho Bé ăn Dặm Dinh Dưỡng, Dễ Làm">
            <a:extLst>
              <a:ext uri="{FF2B5EF4-FFF2-40B4-BE49-F238E27FC236}">
                <a16:creationId xmlns:a16="http://schemas.microsoft.com/office/drawing/2014/main" id="{4996AA84-D1AB-4E09-A997-AA326732248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18" y="191246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3CB9EC4-67FF-4CA3-90E4-A80D4C4A9E04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1134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254323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3720697" y="2612508"/>
            <a:ext cx="3413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chim câu bí đỏ hạt sen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302986" y="4555545"/>
            <a:ext cx="3331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heo kho tàu nước cốt dừa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568711" y="4541517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trứng đậu cà chua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244802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864217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Củ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quả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xào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tôm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6146" name="Picture 2" descr="Quán Cháo ngon bổ dưỡng ở hà nội">
            <a:extLst>
              <a:ext uri="{FF2B5EF4-FFF2-40B4-BE49-F238E27FC236}">
                <a16:creationId xmlns:a16="http://schemas.microsoft.com/office/drawing/2014/main" id="{82C9F3A1-51D8-421B-8600-6CED0EB8F93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533" y="12332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ó thể bạn đang nấu thịt kho tàu nhầm cách">
            <a:extLst>
              <a:ext uri="{FF2B5EF4-FFF2-40B4-BE49-F238E27FC236}">
                <a16:creationId xmlns:a16="http://schemas.microsoft.com/office/drawing/2014/main" id="{45B930CA-9BBF-4B98-B6AA-393C1E598C03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76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ách nấu canh cà chua trứng không tanh, nhanh, hấp dẫn">
            <a:extLst>
              <a:ext uri="{FF2B5EF4-FFF2-40B4-BE49-F238E27FC236}">
                <a16:creationId xmlns:a16="http://schemas.microsoft.com/office/drawing/2014/main" id="{BBB92B17-1717-4391-B715-105E2EE5BCBC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784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Tôm xào vải và rau củ đổi vị cơm chiều">
            <a:extLst>
              <a:ext uri="{FF2B5EF4-FFF2-40B4-BE49-F238E27FC236}">
                <a16:creationId xmlns:a16="http://schemas.microsoft.com/office/drawing/2014/main" id="{78496F37-651E-4F16-8815-1CCC1FD66B65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748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E408583-DBB9-413C-9B37-81A0DAD5B78A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57811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523999" y="3641935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582851" y="3265126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Bún bò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149583" y="5469438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Chuối tiêu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7" name="Picture 2" descr="3 CÁCH] Hướng dẫn trị mụn bằng chuối vô cùng đơn giản">
            <a:extLst>
              <a:ext uri="{FF2B5EF4-FFF2-40B4-BE49-F238E27FC236}">
                <a16:creationId xmlns:a16="http://schemas.microsoft.com/office/drawing/2014/main" id="{2850DBDB-E97D-4E2D-AF77-0ED701817E3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27" y="407421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E76A920-90D5-4CFC-A3C1-F28E7DECC7B6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13" name="Picture 2" descr="Cách nấu bún bò Huế thơm ngon chuẩn vị, đơn giản tại nhà">
            <a:extLst>
              <a:ext uri="{FF2B5EF4-FFF2-40B4-BE49-F238E27FC236}">
                <a16:creationId xmlns:a16="http://schemas.microsoft.com/office/drawing/2014/main" id="{D6732AAD-C2C1-4011-9807-D90F542D59D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27" y="186118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289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499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355922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093026" y="2612508"/>
            <a:ext cx="2619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Miến nấu thịt, tôm tươi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688031" y="2617382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393680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Tôm thịt sốt cà chua rắc lạc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510624" y="455109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rau ngót nấu thịt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346401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965816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Củ quả luộc chấm magi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34" name="Picture 2" descr="Bà bầu ăn rau ngót gây co bóp tử cung, dễ sảy thai?">
            <a:extLst>
              <a:ext uri="{FF2B5EF4-FFF2-40B4-BE49-F238E27FC236}">
                <a16:creationId xmlns:a16="http://schemas.microsoft.com/office/drawing/2014/main" id="{172404AD-36B2-4EC9-B85E-11900323852A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2"/>
          <a:stretch/>
        </p:blipFill>
        <p:spPr bwMode="auto">
          <a:xfrm>
            <a:off x="8822680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Hướng dẫn cách chế biến trứng, tôm sốt cà chua ngon lạ">
            <a:extLst>
              <a:ext uri="{FF2B5EF4-FFF2-40B4-BE49-F238E27FC236}">
                <a16:creationId xmlns:a16="http://schemas.microsoft.com/office/drawing/2014/main" id="{B07E77B6-F170-4832-8CF2-6EF51E6BCD6C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206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ách làm món kho quẹt chấm củ quả luộc ngày hè | Tiệc Hưng Thịnh | Dịch vụ  nấu cỗ tại nhà | Nẫu cỗ cưới thuê | Đặt tiệc buffet lưu động">
            <a:extLst>
              <a:ext uri="{FF2B5EF4-FFF2-40B4-BE49-F238E27FC236}">
                <a16:creationId xmlns:a16="http://schemas.microsoft.com/office/drawing/2014/main" id="{CC9FE106-6AD3-493C-8309-B91748AB9C70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777" y="498888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Thơm ngon, nóng hổi với miến nấu tôm">
            <a:extLst>
              <a:ext uri="{FF2B5EF4-FFF2-40B4-BE49-F238E27FC236}">
                <a16:creationId xmlns:a16="http://schemas.microsoft.com/office/drawing/2014/main" id="{3CBCD4CA-E5AB-4F41-8B2F-CFF564F47599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45" y="121853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785B63C-CA23-4681-9DCC-DC559B85316C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2880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2,4)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CD8AFD-924D-4A71-8CC9-A9A5AB26AE47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2BCC20A-59F1-4D74-ABF5-7E7CA9D3B078}"/>
              </a:ext>
            </a:extLst>
          </p:cNvPr>
          <p:cNvSpPr/>
          <p:nvPr/>
        </p:nvSpPr>
        <p:spPr>
          <a:xfrm>
            <a:off x="489907" y="1120018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A50747-B015-4A46-A8B4-7150ABC0AA9A}"/>
              </a:ext>
            </a:extLst>
          </p:cNvPr>
          <p:cNvSpPr txBox="1"/>
          <p:nvPr/>
        </p:nvSpPr>
        <p:spPr>
          <a:xfrm>
            <a:off x="1661486" y="37406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A983CE-615E-442F-9E45-B537F1C86252}"/>
              </a:ext>
            </a:extLst>
          </p:cNvPr>
          <p:cNvSpPr txBox="1"/>
          <p:nvPr/>
        </p:nvSpPr>
        <p:spPr>
          <a:xfrm>
            <a:off x="4732544" y="331309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Phở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bò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4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8A965C72-8B24-4428-941D-D0DE3DC7096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20" y="427350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6598082-C658-44D6-B2E1-D3056000EDA0}"/>
              </a:ext>
            </a:extLst>
          </p:cNvPr>
          <p:cNvSpPr txBox="1"/>
          <p:nvPr/>
        </p:nvSpPr>
        <p:spPr>
          <a:xfrm>
            <a:off x="5489119" y="5692618"/>
            <a:ext cx="228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</a:t>
            </a:r>
          </a:p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098" name="Picture 2" descr="3 cách nấu phở bò ngon chuẩn vị, nước dùng đậm đà đơn giản tại nhà">
            <a:extLst>
              <a:ext uri="{FF2B5EF4-FFF2-40B4-BE49-F238E27FC236}">
                <a16:creationId xmlns:a16="http://schemas.microsoft.com/office/drawing/2014/main" id="{BAA83FA8-51D9-4F6A-82E5-112B87E270A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20" y="189277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CD08EDA-39C6-4B26-A41C-7239DB0691AA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5723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1,3)</a:t>
            </a:r>
          </a:p>
        </p:txBody>
      </p:sp>
      <p:pic>
        <p:nvPicPr>
          <p:cNvPr id="1026" name="Picture 2" descr="Trưa nay ăn gì: lạ mà quen ngọt thanh bún mọc - Sài Gòn Tiếp Thị">
            <a:extLst>
              <a:ext uri="{FF2B5EF4-FFF2-40B4-BE49-F238E27FC236}">
                <a16:creationId xmlns:a16="http://schemas.microsoft.com/office/drawing/2014/main" id="{E9F7A067-85D2-42C4-946A-847B5B51D2E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62" y="122948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40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96" y="315563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Cách Làm Món Tuần 7: Tôm sốt dầu hào của Huyền Dương - Cookpad">
            <a:extLst>
              <a:ext uri="{FF2B5EF4-FFF2-40B4-BE49-F238E27FC236}">
                <a16:creationId xmlns:a16="http://schemas.microsoft.com/office/drawing/2014/main" id="{69E79027-0C6E-478E-9689-2F7490A3A17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272" y="315307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Bà bầu ăn rau ngót gây co bóp tử cung, dễ sảy thai?">
            <a:extLst>
              <a:ext uri="{FF2B5EF4-FFF2-40B4-BE49-F238E27FC236}">
                <a16:creationId xmlns:a16="http://schemas.microsoft.com/office/drawing/2014/main" id="{0983844D-F4FB-4CE5-81F2-41BECB51756A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2"/>
          <a:stretch/>
        </p:blipFill>
        <p:spPr bwMode="auto">
          <a:xfrm>
            <a:off x="8739465" y="315307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167020" y="503895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79108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223062" y="261250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Bún nấm mọc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899568" y="2646410"/>
            <a:ext cx="2858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791085" y="476881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67095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885269" y="4528947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Tôm thịt sốt dầu hào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339411" y="4527382"/>
            <a:ext cx="306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rau ngót nấu thịt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167018" y="6434719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692924" y="6411181"/>
            <a:ext cx="3400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Bầu luộc chấm muối vừng lạc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C7F1DE-4476-47B3-8B4B-031B1F801010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60F886-03C8-4C31-BEB4-AC8ECB15A557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062" y="5034576"/>
            <a:ext cx="2286000" cy="13716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4499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863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225297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3557434" y="2612508"/>
            <a:ext cx="357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Bún thịt canh chua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834534" y="2617382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302986" y="4555545"/>
            <a:ext cx="3331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Gà chiên sốt Nhật (Teriyaki)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490304" y="4552468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bầu nấu ngao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215776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835191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Bắp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cải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xào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cà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chua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0246" name="Picture 6" descr="Gà Nướng Xốt Teriyaki Hương Vị Nhật Bản">
            <a:extLst>
              <a:ext uri="{FF2B5EF4-FFF2-40B4-BE49-F238E27FC236}">
                <a16:creationId xmlns:a16="http://schemas.microsoft.com/office/drawing/2014/main" id="{472D7BC3-F5E3-4440-9B87-AF8A899AEB01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85" y="315691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Cách nấu canh ngao với bầu thơm ngon bổ dưỡng | MUC Women">
            <a:extLst>
              <a:ext uri="{FF2B5EF4-FFF2-40B4-BE49-F238E27FC236}">
                <a16:creationId xmlns:a16="http://schemas.microsoft.com/office/drawing/2014/main" id="{7054416C-C2E9-4EA2-99FD-2C816C1CA046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7" r="18444"/>
          <a:stretch/>
        </p:blipFill>
        <p:spPr bwMode="auto">
          <a:xfrm>
            <a:off x="8807351" y="317435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Bắp cải xào cà chua - Gia Chánh - Mỵ Nương">
            <a:extLst>
              <a:ext uri="{FF2B5EF4-FFF2-40B4-BE49-F238E27FC236}">
                <a16:creationId xmlns:a16="http://schemas.microsoft.com/office/drawing/2014/main" id="{7854A49D-0ECE-4DC1-B893-99DB68B23833}"/>
              </a:ext>
            </a:extLst>
          </p:cNvPr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5" b="3616"/>
          <a:stretch/>
        </p:blipFill>
        <p:spPr bwMode="auto">
          <a:xfrm>
            <a:off x="4223933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8255D62-529E-4F2D-960D-E4615431E595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2" name="Picture 2" descr="Hướng dẫn cách làm bún canh chua thịt băm | Comngon16.com">
            <a:extLst>
              <a:ext uri="{FF2B5EF4-FFF2-40B4-BE49-F238E27FC236}">
                <a16:creationId xmlns:a16="http://schemas.microsoft.com/office/drawing/2014/main" id="{CB89AA19-3FFF-08A5-FFDD-65BFE9226505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094" y="122456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890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523999" y="35938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311631" y="3190277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tôm thịt rau ngót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4878363" y="5438132"/>
            <a:ext cx="2665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Sinh tố nước cam, </a:t>
            </a:r>
          </a:p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chanh leo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9218" name="Picture 2" descr="Cháo tôm nấu với rau gì ngon và bổ cho bé?">
            <a:extLst>
              <a:ext uri="{FF2B5EF4-FFF2-40B4-BE49-F238E27FC236}">
                <a16:creationId xmlns:a16="http://schemas.microsoft.com/office/drawing/2014/main" id="{E396E6CE-2345-442C-A76C-C8CFDC955D3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207" y="181363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E0C68F7-F369-4A7A-8C40-C9AA102D342F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minh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3074" name="Picture 2" descr="Bật mí 6 cách làm nước chanh dây hấp dẫn và bổ dưỡng">
            <a:extLst>
              <a:ext uri="{FF2B5EF4-FFF2-40B4-BE49-F238E27FC236}">
                <a16:creationId xmlns:a16="http://schemas.microsoft.com/office/drawing/2014/main" id="{405C6A27-76F5-21FA-8750-F41E187DA7A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207" y="399279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606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7"/>
            <a:ext cx="11408229" cy="5417493"/>
          </a:xfrm>
          <a:prstGeom prst="roundRect">
            <a:avLst>
              <a:gd name="adj" fmla="val 596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BUFFET TRƯA THỨ 6 TUẦN 4</a:t>
            </a:r>
            <a:endParaRPr lang="en-US" sz="3200" i="1">
              <a:solidFill>
                <a:srgbClr val="60391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583563-0444-4C24-81E5-858DA0F79C31}"/>
              </a:ext>
            </a:extLst>
          </p:cNvPr>
          <p:cNvSpPr txBox="1"/>
          <p:nvPr/>
        </p:nvSpPr>
        <p:spPr>
          <a:xfrm>
            <a:off x="0" y="6535884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136613-E152-4341-8A6B-9E7262BFFE6E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" descr="Cách thực hiện món trứng hấp vân I Trứng hấp vân">
            <a:extLst>
              <a:ext uri="{FF2B5EF4-FFF2-40B4-BE49-F238E27FC236}">
                <a16:creationId xmlns:a16="http://schemas.microsoft.com/office/drawing/2014/main" id="{884FFB5B-B7A1-D4CD-AF5A-764343779A5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568" y="303374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A67E6ED-967F-D755-7100-04C588817714}"/>
              </a:ext>
            </a:extLst>
          </p:cNvPr>
          <p:cNvSpPr txBox="1"/>
          <p:nvPr/>
        </p:nvSpPr>
        <p:spPr>
          <a:xfrm>
            <a:off x="797994" y="2677907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Gà nướng mật ong</a:t>
            </a: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FA22A1-2990-EB30-9D70-4990A48E3A6A}"/>
              </a:ext>
            </a:extLst>
          </p:cNvPr>
          <p:cNvSpPr txBox="1"/>
          <p:nvPr/>
        </p:nvSpPr>
        <p:spPr>
          <a:xfrm>
            <a:off x="4392334" y="3383428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Nem hải sản</a:t>
            </a: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110F0E-E7F1-76A6-7A51-CE18C93E47A9}"/>
              </a:ext>
            </a:extLst>
          </p:cNvPr>
          <p:cNvSpPr txBox="1"/>
          <p:nvPr/>
        </p:nvSpPr>
        <p:spPr>
          <a:xfrm>
            <a:off x="797994" y="6167362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Cá chiên xù</a:t>
            </a: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FA8A34-299D-F10C-DFA3-8CBD748F5490}"/>
              </a:ext>
            </a:extLst>
          </p:cNvPr>
          <p:cNvSpPr txBox="1"/>
          <p:nvPr/>
        </p:nvSpPr>
        <p:spPr>
          <a:xfrm>
            <a:off x="797994" y="442263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Trứng thịt hấp vân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840AFF-7BB8-8C67-EBE1-9EA935055372}"/>
              </a:ext>
            </a:extLst>
          </p:cNvPr>
          <p:cNvSpPr txBox="1"/>
          <p:nvPr/>
        </p:nvSpPr>
        <p:spPr>
          <a:xfrm>
            <a:off x="4392334" y="5524674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Bún nấm mọc</a:t>
            </a: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E8CB6A-EB65-3C44-CAD2-FDA53F7D05A3}"/>
              </a:ext>
            </a:extLst>
          </p:cNvPr>
          <p:cNvSpPr txBox="1"/>
          <p:nvPr/>
        </p:nvSpPr>
        <p:spPr>
          <a:xfrm>
            <a:off x="7692247" y="4387081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Ngô chiên</a:t>
            </a: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53369D-CBF5-F2B8-58BF-597E1914DB89}"/>
              </a:ext>
            </a:extLst>
          </p:cNvPr>
          <p:cNvSpPr txBox="1"/>
          <p:nvPr/>
        </p:nvSpPr>
        <p:spPr>
          <a:xfrm>
            <a:off x="7692247" y="6091011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Mỳ spaghetti</a:t>
            </a: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2" descr="Top những thương hiệu gà rán được ưa chuộng nhất hiện nay - Tổng Hợp">
            <a:extLst>
              <a:ext uri="{FF2B5EF4-FFF2-40B4-BE49-F238E27FC236}">
                <a16:creationId xmlns:a16="http://schemas.microsoft.com/office/drawing/2014/main" id="{7711FBC5-4194-1983-B240-F2A9E4A854D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568" y="128902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2 cách làm món cá chiên xù ngon - giòn tan - đậm vị">
            <a:extLst>
              <a:ext uri="{FF2B5EF4-FFF2-40B4-BE49-F238E27FC236}">
                <a16:creationId xmlns:a16="http://schemas.microsoft.com/office/drawing/2014/main" id="{C81CD9A9-3DC6-9E01-9FEF-1B465691A74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568" y="477847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00D2205-18B0-16D0-045F-636C9E235D42}"/>
              </a:ext>
            </a:extLst>
          </p:cNvPr>
          <p:cNvSpPr txBox="1"/>
          <p:nvPr/>
        </p:nvSpPr>
        <p:spPr>
          <a:xfrm>
            <a:off x="7692247" y="2683153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Sữa chua Vinamilk</a:t>
            </a: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0" name="Picture 2" descr="Cách làm mỳ Ý Spaghetti ngon nhất chỉ với 3 bước đơn giản">
            <a:extLst>
              <a:ext uri="{FF2B5EF4-FFF2-40B4-BE49-F238E27FC236}">
                <a16:creationId xmlns:a16="http://schemas.microsoft.com/office/drawing/2014/main" id="{550A58E3-477E-BE93-3B57-0CA2F7765C7A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821" y="472252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Cách làm yaourt bằng sữa tươi ngon và đơn giản ngay tại nhà">
            <a:extLst>
              <a:ext uri="{FF2B5EF4-FFF2-40B4-BE49-F238E27FC236}">
                <a16:creationId xmlns:a16="http://schemas.microsoft.com/office/drawing/2014/main" id="{95F000EA-B80C-4FBD-1037-D56BCA4DC09E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821" y="131466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Hướng dẫn cách làm nem hải sản giòn ngon khó cưỡng">
            <a:extLst>
              <a:ext uri="{FF2B5EF4-FFF2-40B4-BE49-F238E27FC236}">
                <a16:creationId xmlns:a16="http://schemas.microsoft.com/office/drawing/2014/main" id="{AE143622-93EE-C2A2-6B02-1DB27C04B9BD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908" y="190067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Cách làm ngô chiên bơ ngon tuyệt tại nhà - OK Ngon">
            <a:extLst>
              <a:ext uri="{FF2B5EF4-FFF2-40B4-BE49-F238E27FC236}">
                <a16:creationId xmlns:a16="http://schemas.microsoft.com/office/drawing/2014/main" id="{86B561D0-C319-7723-DB38-1B4A734F2A54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821" y="301859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Cách nấu bún mọc thanh mát, đậm hương vị xưa - VnExpress Đời sống">
            <a:extLst>
              <a:ext uri="{FF2B5EF4-FFF2-40B4-BE49-F238E27FC236}">
                <a16:creationId xmlns:a16="http://schemas.microsoft.com/office/drawing/2014/main" id="{808B0CB0-09DB-8D4B-A89F-A6D8FA965BA2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908" y="408277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442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6"/>
            <a:ext cx="11408229" cy="5530184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523999" y="35938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5067299" y="3473321"/>
            <a:ext cx="228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Chè bí đỏ đậu xanh hạt sen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92585F-298B-47C7-944E-07D2029C74A7}"/>
              </a:ext>
            </a:extLst>
          </p:cNvPr>
          <p:cNvSpPr txBox="1"/>
          <p:nvPr/>
        </p:nvSpPr>
        <p:spPr>
          <a:xfrm>
            <a:off x="5067300" y="5573973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Dưa hấu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231AD6-EA1D-406B-8C85-F5607F21E939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13" name="Picture 4" descr="Những lợi ích sức khỏe bất ngờ của cùi dưa hấu | Báo Dân trí">
            <a:extLst>
              <a:ext uri="{FF2B5EF4-FFF2-40B4-BE49-F238E27FC236}">
                <a16:creationId xmlns:a16="http://schemas.microsoft.com/office/drawing/2014/main" id="{6CB3C1E2-D394-4B36-9403-0560FE0F260F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" b="8571"/>
          <a:stretch/>
        </p:blipFill>
        <p:spPr bwMode="auto">
          <a:xfrm>
            <a:off x="5067299" y="420237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 Cách nấu chè bí đỏ đậu xanh ngọt lịm thanh mát giải nhiệt mùa nóng">
            <a:extLst>
              <a:ext uri="{FF2B5EF4-FFF2-40B4-BE49-F238E27FC236}">
                <a16:creationId xmlns:a16="http://schemas.microsoft.com/office/drawing/2014/main" id="{4E7A0DB8-2EFA-957B-02BE-5F4A8BF42E8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99" y="203566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391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96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254320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3526744" y="2612508"/>
            <a:ext cx="3608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sườn heo đậu 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xanh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669889" y="2646410"/>
            <a:ext cx="3002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702486" y="4525600"/>
            <a:ext cx="2532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bò thịt lợn xào lăn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358359" y="4521518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cải xanh nấu ngao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244799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864214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Khoai tây cà rốt xào thịt bò</a:t>
            </a:r>
          </a:p>
        </p:txBody>
      </p:sp>
      <p:pic>
        <p:nvPicPr>
          <p:cNvPr id="12290" name="Picture 2" descr="Hướng dẫn cách làm thịt lợn xào lăn thơm ngon mềm ngọt">
            <a:extLst>
              <a:ext uri="{FF2B5EF4-FFF2-40B4-BE49-F238E27FC236}">
                <a16:creationId xmlns:a16="http://schemas.microsoft.com/office/drawing/2014/main" id="{FA2F3BC9-59B1-4F89-B748-5B1C055E246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77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14" name="Picture 2" descr="Cách nấu canh ngao mồng tơi ngon làm dịu ngày nắng nóng">
            <a:extLst>
              <a:ext uri="{FF2B5EF4-FFF2-40B4-BE49-F238E27FC236}">
                <a16:creationId xmlns:a16="http://schemas.microsoft.com/office/drawing/2014/main" id="{DB4F2C86-9636-4359-9A4C-849D35913743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395" y="3159513"/>
            <a:ext cx="2286000" cy="1370434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38" name="Picture 2" descr="Hướng dẫn cách làm món thịt bò xào khoai tây - Mẹo vui">
            <a:extLst>
              <a:ext uri="{FF2B5EF4-FFF2-40B4-BE49-F238E27FC236}">
                <a16:creationId xmlns:a16="http://schemas.microsoft.com/office/drawing/2014/main" id="{1D7B4745-977E-40FE-898A-17B64F1658A4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549" y="500879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7E001E5-8F5A-48E9-AD27-5791639F6AE0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33" name="Picture 2" descr="Học ngay cách nấu cháo thịt bò đậu xanh, cà rốt, bí đỏ ngon cho bé">
            <a:extLst>
              <a:ext uri="{FF2B5EF4-FFF2-40B4-BE49-F238E27FC236}">
                <a16:creationId xmlns:a16="http://schemas.microsoft.com/office/drawing/2014/main" id="{2239A22B-2792-47A6-B416-F1A436594E53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17" y="122505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1721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1,3)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4F251B-7C25-4AA4-A5BA-B0F95023269A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5AD8E3B-F934-4233-9F7A-8377535D2EF0}"/>
              </a:ext>
            </a:extLst>
          </p:cNvPr>
          <p:cNvSpPr/>
          <p:nvPr/>
        </p:nvSpPr>
        <p:spPr>
          <a:xfrm>
            <a:off x="391885" y="1076759"/>
            <a:ext cx="11408229" cy="5530184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3AAC19-BCB8-4AD7-B217-B6F6350A1696}"/>
              </a:ext>
            </a:extLst>
          </p:cNvPr>
          <p:cNvSpPr txBox="1"/>
          <p:nvPr/>
        </p:nvSpPr>
        <p:spPr>
          <a:xfrm>
            <a:off x="1523999" y="35938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022326-9F0E-4786-8E85-1F5C2C7C9091}"/>
              </a:ext>
            </a:extLst>
          </p:cNvPr>
          <p:cNvSpPr txBox="1"/>
          <p:nvPr/>
        </p:nvSpPr>
        <p:spPr>
          <a:xfrm>
            <a:off x="5067299" y="347332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Bún cua mọc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7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D5EC542E-DC21-4B85-9C22-44E05E3271D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99" y="411602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D873486-51EB-4E1E-B706-071C8AAB256B}"/>
              </a:ext>
            </a:extLst>
          </p:cNvPr>
          <p:cNvSpPr txBox="1"/>
          <p:nvPr/>
        </p:nvSpPr>
        <p:spPr>
          <a:xfrm>
            <a:off x="5067298" y="5535140"/>
            <a:ext cx="228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</a:t>
            </a:r>
          </a:p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B926AE-A8C1-49CF-8466-E54C0510F0CE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1026" name="Picture 2" descr="Cách làm bún riêu cua mọc đậu ăn mãi chẳng chán đơn giản tại nhà - Món ngon  mỗi ngày">
            <a:extLst>
              <a:ext uri="{FF2B5EF4-FFF2-40B4-BE49-F238E27FC236}">
                <a16:creationId xmlns:a16="http://schemas.microsoft.com/office/drawing/2014/main" id="{F4698478-02EB-4964-83E8-51C4ED573BD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98" y="207023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347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123699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Phở bò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602304" y="2617382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702486" y="4525600"/>
            <a:ext cx="2532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Trứng hấp tôm thịt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303593" y="4534268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rau dền nấu thịt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114178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733593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Củ quả xào thịt</a:t>
            </a:r>
          </a:p>
        </p:txBody>
      </p:sp>
      <p:pic>
        <p:nvPicPr>
          <p:cNvPr id="20482" name="Picture 2" descr="Hướng dẫn cách nấu phở bò tại nhà đơn giản mà vẫn thơm ngon | Ẩm thực |  Thanh Niên">
            <a:extLst>
              <a:ext uri="{FF2B5EF4-FFF2-40B4-BE49-F238E27FC236}">
                <a16:creationId xmlns:a16="http://schemas.microsoft.com/office/drawing/2014/main" id="{E868082A-AC4B-43F9-8127-F8AD4B677077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383" y="1223670"/>
            <a:ext cx="2283611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506" name="Picture 2" descr="Trứng hấp tôm thịt – Cơm trưa văn phòng – Nóng – Ngon – Vệ sinh – Giao tận  nơi">
            <a:extLst>
              <a:ext uri="{FF2B5EF4-FFF2-40B4-BE49-F238E27FC236}">
                <a16:creationId xmlns:a16="http://schemas.microsoft.com/office/drawing/2014/main" id="{F29DCE3D-1B11-4BC9-B016-5D952E8A6692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771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54" name="Picture 2" descr="Làm canh rau dền nấu tôm giải nhiệt cực hiệu quả ngày nóng - Zing - Tri  thức trực tuyến">
            <a:extLst>
              <a:ext uri="{FF2B5EF4-FFF2-40B4-BE49-F238E27FC236}">
                <a16:creationId xmlns:a16="http://schemas.microsoft.com/office/drawing/2014/main" id="{709260CE-A6FB-496B-B80F-15A07197A5D4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200" y="316483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602" name="Picture 2" descr="Thịt gà xào rau củ thập cẩm thơm ngon bổ dưỡng | Ẩm thực | Thanh Niên">
            <a:extLst>
              <a:ext uri="{FF2B5EF4-FFF2-40B4-BE49-F238E27FC236}">
                <a16:creationId xmlns:a16="http://schemas.microsoft.com/office/drawing/2014/main" id="{A97B7154-ED1F-4B68-B062-EE699DB2F8E4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125" y="50033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FA64CAC-4B85-4AF7-9816-B32A6C37039A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0305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37406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732544" y="331309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chim câu bí đỏ hạt sen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299276" y="5546439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Thanh long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6626" name="Picture 2" descr="CÁC MÓN CHÁO DINH DƯỠNG CHO BÉ NHANH TĂNG CÂN">
            <a:extLst>
              <a:ext uri="{FF2B5EF4-FFF2-40B4-BE49-F238E27FC236}">
                <a16:creationId xmlns:a16="http://schemas.microsoft.com/office/drawing/2014/main" id="{7275177B-74B6-42C5-B00F-3FAC286A0AE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20" y="191823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50" name="Picture 2" descr="Quả thanh long chữa được nhiều bệnh - Khoa học và đời sống">
            <a:extLst>
              <a:ext uri="{FF2B5EF4-FFF2-40B4-BE49-F238E27FC236}">
                <a16:creationId xmlns:a16="http://schemas.microsoft.com/office/drawing/2014/main" id="{C70B8C77-F193-4719-9081-B806AAD13D0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20" y="416681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1C3C59-06FE-477E-BD8B-657EA6652285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2252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211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312382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tôm thịt rau ngót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645168" y="2617382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513800" y="4525600"/>
            <a:ext cx="2719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gà thịt lợn om nấm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354699" y="4534930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bí xanh nấu tôm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302861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922276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Su su cà rốt xào trứng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8674" name="Picture 2" descr="Đùi gà om nấm cho bữa ăn ngày lạnh, cả nhà đánh bay nồi cơm">
            <a:extLst>
              <a:ext uri="{FF2B5EF4-FFF2-40B4-BE49-F238E27FC236}">
                <a16:creationId xmlns:a16="http://schemas.microsoft.com/office/drawing/2014/main" id="{B7F6AED1-83BB-4398-B365-06913EFE484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74" y="315360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46" name="Picture 2" descr="Cách nấu canh bí đao tôm tươi ngọt mát cho ngày hè ngon cơm">
            <a:extLst>
              <a:ext uri="{FF2B5EF4-FFF2-40B4-BE49-F238E27FC236}">
                <a16:creationId xmlns:a16="http://schemas.microsoft.com/office/drawing/2014/main" id="{E277A0EA-8F57-4949-B9F3-CF77B73C35A0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289" y="315360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770" name="Picture 2" descr="Cách làm TRỨNG XÀO NẤM CÀ RỐT ngon miệng">
            <a:extLst>
              <a:ext uri="{FF2B5EF4-FFF2-40B4-BE49-F238E27FC236}">
                <a16:creationId xmlns:a16="http://schemas.microsoft.com/office/drawing/2014/main" id="{9A638887-ED39-4D8E-8678-F19849EC35E7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522" y="498844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794" name="Picture 2" descr="2 Cách nấu cháo tôm với rau ngót và cà rốt ngon cho bé ăn dặm">
            <a:extLst>
              <a:ext uri="{FF2B5EF4-FFF2-40B4-BE49-F238E27FC236}">
                <a16:creationId xmlns:a16="http://schemas.microsoft.com/office/drawing/2014/main" id="{174A44FA-434C-4B37-B52D-FA1A3B0F6A8D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64" y="124090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171E900-02A2-463F-981E-9849C2064263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88527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1,3)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F5EEBB-0DA3-466D-835A-8C50B4C9203B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3C100EF-9D01-48B3-B0D3-DD2F30103CA2}"/>
              </a:ext>
            </a:extLst>
          </p:cNvPr>
          <p:cNvSpPr/>
          <p:nvPr/>
        </p:nvSpPr>
        <p:spPr>
          <a:xfrm>
            <a:off x="489907" y="1120018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3D8580-64E3-4B0D-A12C-B66D3125A594}"/>
              </a:ext>
            </a:extLst>
          </p:cNvPr>
          <p:cNvSpPr txBox="1"/>
          <p:nvPr/>
        </p:nvSpPr>
        <p:spPr>
          <a:xfrm>
            <a:off x="1661486" y="37406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FC2CF6-B0F7-4448-8C6C-247DEFDFA1BB}"/>
              </a:ext>
            </a:extLst>
          </p:cNvPr>
          <p:cNvSpPr txBox="1"/>
          <p:nvPr/>
        </p:nvSpPr>
        <p:spPr>
          <a:xfrm>
            <a:off x="4732544" y="331309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Mỳ bò rau cải</a:t>
            </a:r>
          </a:p>
        </p:txBody>
      </p:sp>
      <p:pic>
        <p:nvPicPr>
          <p:cNvPr id="27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ACC8C728-5843-4649-9129-9801E76DDAB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20" y="427350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51ABC24-B4B0-4EF8-B6F1-5F1CF2F00D18}"/>
              </a:ext>
            </a:extLst>
          </p:cNvPr>
          <p:cNvSpPr txBox="1"/>
          <p:nvPr/>
        </p:nvSpPr>
        <p:spPr>
          <a:xfrm>
            <a:off x="5489119" y="5692618"/>
            <a:ext cx="228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</a:t>
            </a:r>
          </a:p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026" name="Picture 2" descr="Nấu mỳ – làm vừa nhanh mà vẫn siêu ngon, đủ vị ẩm thực từ Á sang Âu – Công  thức nấu ăn, ăn gì, hướng dẫn nấu các món ăn ngon">
            <a:extLst>
              <a:ext uri="{FF2B5EF4-FFF2-40B4-BE49-F238E27FC236}">
                <a16:creationId xmlns:a16="http://schemas.microsoft.com/office/drawing/2014/main" id="{F2BB243A-19F5-4452-AD32-37CF32024813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13650"/>
          <a:stretch/>
        </p:blipFill>
        <p:spPr bwMode="auto">
          <a:xfrm>
            <a:off x="5489118" y="190914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D4A38BA-AE3F-4E7F-8A6C-C5B39CFEA5D4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2258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934</Words>
  <Application>Microsoft Office PowerPoint</Application>
  <PresentationFormat>Widescreen</PresentationFormat>
  <Paragraphs>187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UTM Seagull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CNTT MNDTVH</dc:creator>
  <cp:lastModifiedBy>CNTT MNDTVH</cp:lastModifiedBy>
  <cp:revision>28</cp:revision>
  <dcterms:created xsi:type="dcterms:W3CDTF">2021-07-21T01:25:22Z</dcterms:created>
  <dcterms:modified xsi:type="dcterms:W3CDTF">2022-06-30T09:31:23Z</dcterms:modified>
</cp:coreProperties>
</file>